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0" r:id="rId11"/>
    <p:sldId id="1061" r:id="rId12"/>
    <p:sldId id="882" r:id="rId13"/>
    <p:sldId id="994" r:id="rId14"/>
    <p:sldId id="1022" r:id="rId15"/>
    <p:sldId id="1015" r:id="rId16"/>
    <p:sldId id="1029" r:id="rId17"/>
    <p:sldId id="978" r:id="rId18"/>
    <p:sldId id="1019" r:id="rId19"/>
    <p:sldId id="1023" r:id="rId20"/>
    <p:sldId id="886" r:id="rId21"/>
    <p:sldId id="921" r:id="rId22"/>
    <p:sldId id="950" r:id="rId23"/>
    <p:sldId id="951" r:id="rId24"/>
    <p:sldId id="952" r:id="rId25"/>
    <p:sldId id="953" r:id="rId26"/>
    <p:sldId id="1024" r:id="rId27"/>
    <p:sldId id="962" r:id="rId28"/>
    <p:sldId id="892" r:id="rId29"/>
    <p:sldId id="998" r:id="rId30"/>
    <p:sldId id="893" r:id="rId31"/>
    <p:sldId id="999" r:id="rId32"/>
    <p:sldId id="1025" r:id="rId33"/>
    <p:sldId id="956" r:id="rId34"/>
    <p:sldId id="1008" r:id="rId35"/>
    <p:sldId id="960" r:id="rId36"/>
    <p:sldId id="974" r:id="rId37"/>
    <p:sldId id="9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-16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-16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79362" y="1741559"/>
          <a:ext cx="10405055" cy="5791198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72650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92054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true"/>
      <p:bldP spid="75" grpId="0" animBg="tru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When grant b in the last cycle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84327" y="1562006"/>
          <a:ext cx="1105408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763520"/>
                <a:gridCol w="2763520"/>
                <a:gridCol w="2763520"/>
                <a:gridCol w="2763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Grant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Req 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</a:t>
                      </a:r>
                      <a:r>
                        <a:rPr lang="" altLang="en-US" sz="2000">
                          <a:sym typeface="+mn-ea"/>
                        </a:rPr>
                        <a:t>B</a:t>
                      </a:r>
                      <a:endParaRPr lang="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Last Used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444729" y="383608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462702" y="4863053"/>
            <a:ext cx="86042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When grant A in the last cycle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84327" y="1562006"/>
          <a:ext cx="1105408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763520"/>
                <a:gridCol w="2763520"/>
                <a:gridCol w="2763520"/>
                <a:gridCol w="2763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Last Used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444729" y="383608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462702" y="4863053"/>
            <a:ext cx="86042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7253</Words>
  <Application>WPS Presentation</Application>
  <PresentationFormat>Widescreen</PresentationFormat>
  <Paragraphs>1230</Paragraphs>
  <Slides>34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MS PGothic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PowerPoint 演示文稿</vt:lpstr>
      <vt:lpstr>Test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12</cp:revision>
  <dcterms:created xsi:type="dcterms:W3CDTF">2021-02-02T15:58:02Z</dcterms:created>
  <dcterms:modified xsi:type="dcterms:W3CDTF">2021-02-02T15:58:02Z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