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978" r:id="rId31"/>
    <p:sldId id="1019" r:id="rId32"/>
    <p:sldId id="1023" r:id="rId33"/>
    <p:sldId id="886" r:id="rId34"/>
    <p:sldId id="921" r:id="rId35"/>
    <p:sldId id="950" r:id="rId36"/>
    <p:sldId id="951" r:id="rId37"/>
    <p:sldId id="952" r:id="rId38"/>
    <p:sldId id="953" r:id="rId39"/>
    <p:sldId id="1024" r:id="rId40"/>
    <p:sldId id="962" r:id="rId41"/>
    <p:sldId id="892" r:id="rId42"/>
    <p:sldId id="998" r:id="rId43"/>
    <p:sldId id="893" r:id="rId44"/>
    <p:sldId id="999" r:id="rId45"/>
    <p:sldId id="1025" r:id="rId46"/>
    <p:sldId id="956" r:id="rId47"/>
    <p:sldId id="1008" r:id="rId48"/>
    <p:sldId id="960" r:id="rId49"/>
    <p:sldId id="974" r:id="rId50"/>
    <p:sldId id="9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BENES </a:t>
            </a:r>
            <a:r>
              <a:rPr lang="en-US" altLang="en-US"/>
              <a:t>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" altLang="en-US"/>
              <a:t>cuBE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" altLang="en-US"/>
              <a:t>Test Case</a:t>
            </a:r>
            <a:endParaRPr lang="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Pass Through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</a:t>
            </a:r>
            <a:r>
              <a:rPr lang="" altLang="en-US" dirty="0" smtClean="0">
                <a:solidFill>
                  <a:schemeClr val="bg1"/>
                </a:solidFill>
              </a:rPr>
              <a:t>Switch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10325476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01234567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" altLang="en-US"/>
              <a:t>butterfly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r>
              <a:rPr lang="" altLang="en-US"/>
              <a:t> 16 Input Data</a:t>
            </a:r>
            <a:endParaRPr lang="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’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hfedcba9876543210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hfdb97531eca86420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02468ace13579bdf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0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f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d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b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9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7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5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3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1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e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c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a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8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6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4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2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0</a:t>
            </a:r>
            <a:endParaRPr lang="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8</a:t>
            </a:r>
            <a:endParaRPr lang="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bg1"/>
                </a:solidFill>
              </a:rPr>
              <a:t>f</a:t>
            </a:r>
            <a:endParaRPr lang="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06725" y="3188335"/>
            <a:ext cx="2552700" cy="2000250"/>
            <a:chOff x="4733" y="5026"/>
            <a:chExt cx="4020" cy="3150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5906" y="3034666"/>
            <a:ext cx="316230" cy="230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0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4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2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6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1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5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3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7</a:t>
            </a: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251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2" name="Text Box 191"/>
          <p:cNvSpPr txBox="true"/>
          <p:nvPr/>
        </p:nvSpPr>
        <p:spPr>
          <a:xfrm>
            <a:off x="555910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</a:t>
            </a:r>
            <a:r>
              <a:rPr lang="" altLang="en-US"/>
              <a:t>4</a:t>
            </a:r>
            <a:r>
              <a:rPr lang="en-US" altLang="en-US"/>
              <a:t>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3210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3120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10482</Words>
  <Application>WPS Presentation</Application>
  <PresentationFormat>Widescreen</PresentationFormat>
  <Paragraphs>2935</Paragraphs>
  <Slides>47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Unicast Routing</vt:lpstr>
      <vt:lpstr>PowerPoint 演示文稿</vt:lpstr>
      <vt:lpstr>cuBE</vt:lpstr>
      <vt:lpstr>butterfly</vt:lpstr>
      <vt:lpstr>butterfly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721</cp:revision>
  <dcterms:created xsi:type="dcterms:W3CDTF">2021-02-15T15:54:15Z</dcterms:created>
  <dcterms:modified xsi:type="dcterms:W3CDTF">2021-02-15T15:54:15Z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