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14" r:id="rId31"/>
    <p:sldId id="1247" r:id="rId32"/>
    <p:sldId id="1248" r:id="rId33"/>
    <p:sldId id="1218" r:id="rId34"/>
    <p:sldId id="1217" r:id="rId35"/>
    <p:sldId id="978" r:id="rId36"/>
    <p:sldId id="1019" r:id="rId37"/>
    <p:sldId id="886" r:id="rId38"/>
    <p:sldId id="921" r:id="rId39"/>
    <p:sldId id="950" r:id="rId40"/>
    <p:sldId id="951" r:id="rId41"/>
    <p:sldId id="952" r:id="rId42"/>
    <p:sldId id="953" r:id="rId43"/>
    <p:sldId id="962" r:id="rId44"/>
    <p:sldId id="892" r:id="rId45"/>
    <p:sldId id="998" r:id="rId46"/>
    <p:sldId id="893" r:id="rId47"/>
    <p:sldId id="999" r:id="rId48"/>
    <p:sldId id="1025" r:id="rId49"/>
    <p:sldId id="956" r:id="rId50"/>
    <p:sldId id="1008" r:id="rId51"/>
    <p:sldId id="960" r:id="rId52"/>
    <p:sldId id="974" r:id="rId53"/>
    <p:sldId id="9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Jianming TONG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3006725" y="3188335"/>
            <a:ext cx="2552700" cy="2000250"/>
            <a:chOff x="4733" y="5026"/>
            <a:chExt cx="4020" cy="3150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5906" y="3034666"/>
            <a:ext cx="316230" cy="23069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0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4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2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6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1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5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3</a:t>
            </a:r>
            <a:endParaRPr lang="en-US" altLang="en-US" sz="2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bg1"/>
                </a:solidFill>
              </a:rPr>
              <a:t>7</a:t>
            </a:r>
            <a:endParaRPr lang="en-US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251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2" name="Text Box 191"/>
          <p:cNvSpPr txBox="true"/>
          <p:nvPr/>
        </p:nvSpPr>
        <p:spPr>
          <a:xfrm>
            <a:off x="555910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r>
              <a:rPr lang="" altLang="en-US"/>
              <a:t> Uncast</a:t>
            </a:r>
            <a:endParaRPr lang="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</a:t>
            </a:r>
            <a:r>
              <a:rPr lang="" altLang="en-US"/>
              <a:t>Multicast</a:t>
            </a:r>
            <a:endParaRPr lang="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</a:t>
                      </a:r>
                      <a:r>
                        <a:rPr lang="" altLang="en-US"/>
                        <a:t>3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r>
                        <a:rPr lang="" altLang="en-US"/>
                        <a:t> 4</a:t>
                      </a:r>
                      <a:endParaRPr lang="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222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1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7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1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7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7</a:t>
              </a:r>
              <a:endParaRPr lang="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2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" altLang="en-US" sz="1000">
                    <a:solidFill>
                      <a:schemeClr val="bg1"/>
                    </a:solidFill>
                  </a:rPr>
                  <a:t>2</a:t>
                </a:r>
                <a:endParaRPr lang="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" altLang="en-US" sz="1200">
                  <a:solidFill>
                    <a:schemeClr val="bg1"/>
                  </a:solidFill>
                </a:rPr>
                <a:t>2</a:t>
              </a:r>
              <a:endParaRPr lang="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" altLang="en-US" sz="1200">
                    <a:solidFill>
                      <a:schemeClr val="bg1"/>
                    </a:solidFill>
                  </a:rPr>
                  <a:t>2</a:t>
                </a:r>
                <a:endParaRPr lang="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</a:t>
            </a:r>
            <a:r>
              <a:rPr lang="" altLang="en-US"/>
              <a:t> that cannot be supported</a:t>
            </a:r>
            <a:endParaRPr lang="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</a:t>
                      </a:r>
                      <a:r>
                        <a:rPr lang="" altLang="en-US"/>
                        <a:t>5</a:t>
                      </a:r>
                      <a:endParaRPr lang="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11018</Words>
  <Application>WPS Presentation</Application>
  <PresentationFormat>Widescreen</PresentationFormat>
  <Paragraphs>3480</Paragraphs>
  <Slides>50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9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DISTRIBUTE NOC</vt:lpstr>
      <vt:lpstr>DISTRIBUTE NOC</vt:lpstr>
      <vt:lpstr>DISTRIBUTE NOC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822</cp:revision>
  <dcterms:created xsi:type="dcterms:W3CDTF">2021-02-17T04:37:32Z</dcterms:created>
  <dcterms:modified xsi:type="dcterms:W3CDTF">2021-02-17T04:37:32Z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