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29" r:id="rId16"/>
    <p:sldId id="1089" r:id="rId17"/>
    <p:sldId id="1091" r:id="rId18"/>
    <p:sldId id="1088" r:id="rId19"/>
    <p:sldId id="1115" r:id="rId20"/>
    <p:sldId id="1114" r:id="rId21"/>
    <p:sldId id="1116" r:id="rId22"/>
    <p:sldId id="1118" r:id="rId23"/>
    <p:sldId id="1119" r:id="rId24"/>
    <p:sldId id="1142" r:id="rId25"/>
    <p:sldId id="1117" r:id="rId26"/>
    <p:sldId id="1165" r:id="rId27"/>
    <p:sldId id="978" r:id="rId28"/>
    <p:sldId id="1019" r:id="rId29"/>
    <p:sldId id="1023" r:id="rId30"/>
    <p:sldId id="886" r:id="rId31"/>
    <p:sldId id="921" r:id="rId32"/>
    <p:sldId id="950" r:id="rId33"/>
    <p:sldId id="951" r:id="rId34"/>
    <p:sldId id="952" r:id="rId35"/>
    <p:sldId id="953" r:id="rId36"/>
    <p:sldId id="1024" r:id="rId37"/>
    <p:sldId id="962" r:id="rId38"/>
    <p:sldId id="892" r:id="rId39"/>
    <p:sldId id="998" r:id="rId40"/>
    <p:sldId id="893" r:id="rId41"/>
    <p:sldId id="999" r:id="rId42"/>
    <p:sldId id="1025" r:id="rId43"/>
    <p:sldId id="956" r:id="rId44"/>
    <p:sldId id="1008" r:id="rId45"/>
    <p:sldId id="960" r:id="rId46"/>
    <p:sldId id="974" r:id="rId47"/>
    <p:sldId id="984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9.png"/><Relationship Id="rId7" Type="http://schemas.openxmlformats.org/officeDocument/2006/relationships/customXml" Target="../ink/ink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9.xml"/><Relationship Id="rId18" Type="http://schemas.openxmlformats.org/officeDocument/2006/relationships/image" Target="../media/image14.png"/><Relationship Id="rId17" Type="http://schemas.openxmlformats.org/officeDocument/2006/relationships/customXml" Target="../ink/ink8.xml"/><Relationship Id="rId16" Type="http://schemas.openxmlformats.org/officeDocument/2006/relationships/image" Target="../media/image13.png"/><Relationship Id="rId15" Type="http://schemas.openxmlformats.org/officeDocument/2006/relationships/customXml" Target="../ink/ink7.xml"/><Relationship Id="rId14" Type="http://schemas.openxmlformats.org/officeDocument/2006/relationships/image" Target="../media/image12.png"/><Relationship Id="rId13" Type="http://schemas.openxmlformats.org/officeDocument/2006/relationships/customXml" Target="../ink/ink6.xml"/><Relationship Id="rId12" Type="http://schemas.openxmlformats.org/officeDocument/2006/relationships/image" Target="../media/image11.png"/><Relationship Id="rId11" Type="http://schemas.openxmlformats.org/officeDocument/2006/relationships/customXml" Target="../ink/ink5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500507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>
            <a:endCxn id="230" idx="5"/>
          </p:cNvCxnSpPr>
          <p:nvPr/>
        </p:nvCxnSpPr>
        <p:spPr>
          <a:xfrm flipH="true" flipV="true">
            <a:off x="5399405" y="3700780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endCxn id="90" idx="5"/>
          </p:cNvCxnSpPr>
          <p:nvPr/>
        </p:nvCxnSpPr>
        <p:spPr>
          <a:xfrm flipH="true" flipV="true">
            <a:off x="1563370" y="15932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23829" y="39379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288239" y="39379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788234" y="39379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673991" y="39214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5032074" y="63413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7638" y="27880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1450356" y="14658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>
            <a:endCxn id="93" idx="4"/>
          </p:cNvCxnSpPr>
          <p:nvPr/>
        </p:nvCxnSpPr>
        <p:spPr>
          <a:xfrm flipH="true" flipV="true">
            <a:off x="787400" y="106680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331628" y="20370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997585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332263" y="20370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998220" y="30511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722403" y="20878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388360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723038" y="20878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388995" y="31019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158898" y="20738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824855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159533" y="20738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825490" y="30880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8046243" y="20535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712200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8046878" y="20535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712835" y="30676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4647565" y="44373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5313680" y="54514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4648200" y="44373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4" name="Straight Arrow Connector 303"/>
          <p:cNvCxnSpPr>
            <a:endCxn id="301" idx="5"/>
          </p:cNvCxnSpPr>
          <p:nvPr/>
        </p:nvCxnSpPr>
        <p:spPr>
          <a:xfrm flipH="true" flipV="true">
            <a:off x="5384800" y="5431790"/>
            <a:ext cx="263525" cy="41783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76543210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2125" y="13336"/>
            <a:ext cx="11084560" cy="656590"/>
          </a:xfrm>
        </p:spPr>
        <p:txBody>
          <a:bodyPr/>
          <a:p>
            <a:r>
              <a:rPr lang="en-US" altLang="en-US"/>
              <a:t>BENES multi_high</a:t>
            </a:r>
            <a:endParaRPr lang="en-US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1510348" y="9794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15103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510348" y="1779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510348" y="15636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510348" y="24590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1510348" y="2243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1510348" y="32591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1510348" y="304323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1510348" y="41582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9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1510348" y="39423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1506538" y="495839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b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1510348" y="474249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1506538" y="5637848"/>
            <a:ext cx="31051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d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1513840" y="5421948"/>
            <a:ext cx="29591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528128" y="6437948"/>
            <a:ext cx="2673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f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508125" y="6222048"/>
            <a:ext cx="3073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e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08948" y="763588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3085148" y="3818573"/>
            <a:ext cx="30289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pic>
        <p:nvPicPr>
          <p:cNvPr id="11" name="图片 4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5780" y="80645"/>
            <a:ext cx="8442325" cy="6697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Unicast </a:t>
            </a:r>
            <a:r>
              <a:rPr lang="en-US" altLang="en-US"/>
              <a:t>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" altLang="en-US"/>
              <a:t>From outside to inside recursively</a:t>
            </a:r>
            <a:endParaRPr lang="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5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9807</Words>
  <Application>WPS Presentation</Application>
  <PresentationFormat>Widescreen</PresentationFormat>
  <Paragraphs>2474</Paragraphs>
  <Slides>44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3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Microswitch Library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BENes</vt:lpstr>
      <vt:lpstr>BENES  4 Input test case</vt:lpstr>
      <vt:lpstr>BENES  8 Input test case</vt:lpstr>
      <vt:lpstr>BENES multi_high</vt:lpstr>
      <vt:lpstr>Routing</vt:lpstr>
      <vt:lpstr>Taxonomy of MicroSwitches</vt:lpstr>
      <vt:lpstr>Organizing Microswitches</vt:lpstr>
      <vt:lpstr>Outline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Outline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580</cp:revision>
  <dcterms:created xsi:type="dcterms:W3CDTF">2021-02-13T08:59:28Z</dcterms:created>
  <dcterms:modified xsi:type="dcterms:W3CDTF">2021-02-13T08:59:28Z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