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218" r:id="rId40"/>
    <p:sldId id="1217" r:id="rId41"/>
    <p:sldId id="978" r:id="rId42"/>
    <p:sldId id="1019" r:id="rId43"/>
    <p:sldId id="886" r:id="rId44"/>
    <p:sldId id="921" r:id="rId45"/>
    <p:sldId id="950" r:id="rId46"/>
    <p:sldId id="951" r:id="rId47"/>
    <p:sldId id="952" r:id="rId48"/>
    <p:sldId id="953" r:id="rId49"/>
    <p:sldId id="962" r:id="rId50"/>
    <p:sldId id="892" r:id="rId51"/>
    <p:sldId id="998" r:id="rId52"/>
    <p:sldId id="893" r:id="rId53"/>
    <p:sldId id="999" r:id="rId54"/>
    <p:sldId id="1025" r:id="rId55"/>
    <p:sldId id="956" r:id="rId56"/>
    <p:sldId id="1008" r:id="rId57"/>
    <p:sldId id="960" r:id="rId58"/>
    <p:sldId id="974" r:id="rId59"/>
    <p:sldId id="98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Unicast/Multicast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en-US" altLang="en-US"/>
              <a:t>RESOURCES/LATENCY COMPARISON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20015" y="56070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638176" y="4795520"/>
            <a:ext cx="245745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Distribute NoC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494915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43189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1277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4515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08864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06578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08864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09626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3428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altLang="en-US" dirty="0" smtClean="0">
                <a:solidFill>
                  <a:schemeClr val="bg1"/>
                </a:solidFill>
              </a:rPr>
              <a:t> [V.S. BENES] more 2x1; less 2x2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154805" y="365950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  <a:gridCol w="36366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O(log(M))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]-&gt;N*(log(M)-1)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(N/2)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(N+N/2) -&gt;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0"/>
                          <a:sym typeface="+mn-ea"/>
                        </a:rPr>
                        <a:t> 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(2*src/dest) - 1</a:t>
                      </a:r>
                      <a:endParaRPr lang="en-US" altLang="zh-CN" sz="2000">
                        <a:solidFill>
                          <a:srgbClr val="FF0000"/>
                        </a:solidFill>
                        <a:ea typeface="宋体" charset="0"/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938453" y="2768600"/>
            <a:ext cx="35439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latency than Distribute NoC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60095" y="5742623"/>
            <a:ext cx="26904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N -- # input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 -- # output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Fewer stages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(1)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Large Resources overhead on FPGA comes from </a:t>
            </a:r>
            <a:r>
              <a:rPr lang="en-US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en-US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4267200" y="5631815"/>
          <a:ext cx="3657600" cy="12325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en-US" altLang="en-US"/>
              <a:t>Resource overhead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BENES-POWER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DIS_NOC-POWER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16-IN-8-OUT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32-IN-16-OUT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64-IN-32-OUT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128-IN-64-OUT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256-IN-128-OUT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512-IN-256-OUT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DC and Innovus</a:t>
            </a:r>
            <a:endParaRPr lang="en-US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9563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Verilog design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040" y="2040255"/>
            <a:ext cx="11054080" cy="4786630"/>
          </a:xfrm>
        </p:spPr>
        <p:txBody>
          <a:bodyPr/>
          <a:p>
            <a:r>
              <a:rPr lang="en-US" altLang="en-US"/>
              <a:t>1. localparam defined in a for loop cannot be used in another loop. Otherwise it could not work.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? Derivation.</a:t>
            </a:r>
            <a:endParaRPr lang="en-US" altLang="en-US"/>
          </a:p>
          <a:p>
            <a:r>
              <a:rPr lang="en-US" altLang="en-US"/>
              <a:t>? Combination -&gt; area.</a:t>
            </a:r>
            <a:endParaRPr lang="en-US" altLang="en-US"/>
          </a:p>
          <a:p>
            <a:r>
              <a:rPr lang="en-US" altLang="en-US"/>
              <a:t>Power</a:t>
            </a:r>
            <a:endParaRPr lang="en-US" altLang="en-US"/>
          </a:p>
          <a:p>
            <a:r>
              <a:rPr lang="en-US" altLang="en-US"/>
              <a:t>add _dst_tag_ into.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synthesis -&gt; first small then larger.</a:t>
            </a:r>
            <a:endParaRPr lang="en-US" altLang="en-US"/>
          </a:p>
          <a:p>
            <a:r>
              <a:rPr lang="en-US" altLang="en-US"/>
              <a:t>2x2 -&gt; flattened one.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13697</Words>
  <Application>WPS Presentation</Application>
  <PresentationFormat>Widescreen</PresentationFormat>
  <Paragraphs>4400</Paragraphs>
  <Slides>56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华文新魏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BENES + MERGE</vt:lpstr>
      <vt:lpstr>DISTRIBUTE NOC</vt:lpstr>
      <vt:lpstr>DISTRIBUTE NOC</vt:lpstr>
      <vt:lpstr>DISTRIBUTE NOC</vt:lpstr>
      <vt:lpstr>Functionality Comparison Unicast/Multicast</vt:lpstr>
      <vt:lpstr>RESOURCES/LATENCY COMPARISON</vt:lpstr>
      <vt:lpstr>Resource comparison</vt:lpstr>
      <vt:lpstr>Resource overhead</vt:lpstr>
      <vt:lpstr>Verilog design note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1293</cp:revision>
  <dcterms:created xsi:type="dcterms:W3CDTF">2021-02-22T17:26:46Z</dcterms:created>
  <dcterms:modified xsi:type="dcterms:W3CDTF">2021-02-22T17:26:46Z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