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919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C15AD-3382-44A7-9B91-D42773709E0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3D1C4-004F-4F4D-B7C6-90C43469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solution is on the next slide. Drag and drop the icons on the right side onto the diagram.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3BFE-4892-778E-6319-09136A27D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A4988-5171-EC32-71F1-7A880017B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5554-07C7-5248-F71B-08E99FA3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B054-F4E6-4DAC-91A3-95C10D57D0A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76D2-9E53-05E0-C275-3DB523A6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E00D-074F-5565-29D0-C3ED8361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F896-15F2-4E61-90AB-4B441B0E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567E-5901-8170-5DD9-6183D007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3B1A8-EBD6-B2F5-427A-FFFA90C86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0BF9-5E5C-C335-E3A4-3EF08289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B054-F4E6-4DAC-91A3-95C10D57D0A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B736-42F7-13A2-BEBE-90F7893E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59C2-141F-74CE-EE3F-24C22F53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F896-15F2-4E61-90AB-4B441B0E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019A7-9957-1874-004F-C8AA7935E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10E46-4713-9734-9FB3-FA38AAED8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49EF-AC00-1A9B-D701-D638EFE1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B054-F4E6-4DAC-91A3-95C10D57D0A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9054-872C-9E70-4AAD-D8D402D6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61B1-8E94-52A9-18C4-E7F95279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F896-15F2-4E61-90AB-4B441B0E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9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CBFC5-126D-4E5D-BA79-A65662FA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43" y="440494"/>
            <a:ext cx="11341268" cy="642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21330-4B4A-4C5F-85CF-D5CBC2772D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89" y="976802"/>
            <a:ext cx="11341268" cy="430887"/>
          </a:xfrm>
        </p:spPr>
        <p:txBody>
          <a:bodyPr tIns="45720" rIns="0" bIns="45720"/>
          <a:lstStyle>
            <a:lvl1pPr>
              <a:defRPr sz="2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Subheading Segoe UI </a:t>
            </a:r>
            <a:r>
              <a:rPr lang="en-US" err="1"/>
              <a:t>Semibold</a:t>
            </a:r>
            <a:r>
              <a:rPr lang="en-US"/>
              <a:t> 20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899B17-8D01-4107-A0A6-0451351ABAED}"/>
              </a:ext>
            </a:extLst>
          </p:cNvPr>
          <p:cNvSpPr txBox="1">
            <a:spLocks/>
          </p:cNvSpPr>
          <p:nvPr userDrawn="1"/>
        </p:nvSpPr>
        <p:spPr>
          <a:xfrm>
            <a:off x="8527473" y="6575020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447803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0C62-A5C6-54E9-0333-8D184F38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A4F8-DA42-0DC4-9D44-CDEA36FD3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F2273-730B-3769-632F-783C6171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B054-F4E6-4DAC-91A3-95C10D57D0A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4E839-EDA6-852A-CDD6-E7DFAFDE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7AB4-6B9F-9515-99BD-3AEED07C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F896-15F2-4E61-90AB-4B441B0E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3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6BEC-863D-8EA0-B9E3-CE1192D8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6EEB4-3F68-28ED-D049-9280211D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D82E-BD7C-2364-2506-89FE4509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B054-F4E6-4DAC-91A3-95C10D57D0A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13BB2-4062-2662-D457-AB41A4CE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6E31-FA80-3BCA-3731-F5A20F76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F896-15F2-4E61-90AB-4B441B0E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E25A-172B-BAC5-F657-96F6FCA5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844E-8111-29EC-B382-54108895F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2E085-4FAC-0B78-2E24-3E1037749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80A4-3617-B448-E1AC-CDAB97C0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B054-F4E6-4DAC-91A3-95C10D57D0A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96A95-13E8-332D-ED9C-463349AC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4B0CB-4DF5-9A8E-3AFD-5F634F10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F896-15F2-4E61-90AB-4B441B0E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5D6C-2B4B-FF48-EAAA-15D861DC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C0DD-576C-B2A7-84C0-F214969F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9999B-367A-E7B9-AF6D-7272843FA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AE1BE-A65E-5ECC-E17B-D54F3241D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7D819-A1C3-DD9A-F21C-C559BD62A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C4310-1A62-1AA8-6702-5C3F032C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B054-F4E6-4DAC-91A3-95C10D57D0A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5709D-70D1-AD3A-9E14-7CCF9C4A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32AED-F818-7D10-D4DD-B33FB7C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F896-15F2-4E61-90AB-4B441B0E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5860-6E47-0599-9C72-0758AF06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F65C2-8FA4-EBE1-2606-10E06AD2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B054-F4E6-4DAC-91A3-95C10D57D0A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D40FC-86C6-6161-2851-FC2392B7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5BCAE-65FA-7126-357A-5DC0B57C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F896-15F2-4E61-90AB-4B441B0E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03602-253B-73AD-5317-6EE2AEEA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B054-F4E6-4DAC-91A3-95C10D57D0A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A3761-B57F-4C13-BC2D-9F677E6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DF42-132B-A5DD-CDBF-65E514FF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F896-15F2-4E61-90AB-4B441B0E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4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6F5D-D6FF-0BF7-AEB2-B0CD9F35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2E6C7-46E7-68CE-6CB6-ACD876CC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5EC54-E667-AA17-E1FC-E687639F3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E79BB-7CFC-5CE7-C8E1-23348D37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B054-F4E6-4DAC-91A3-95C10D57D0A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9EE16-9D59-FBF8-23BF-601BEC3E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52238-B1FE-67BA-F8BE-04AF7733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F896-15F2-4E61-90AB-4B441B0E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8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B70E-F55D-5D0E-87DF-06CB43A4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AD3AD-C19C-3CBE-9820-0D2E346E4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E5454-1018-A603-816A-DFC611342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AC1BF-3CF8-3D24-6B7D-A6F24A3C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B054-F4E6-4DAC-91A3-95C10D57D0A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1ED1B-160E-D139-FF3F-111A775E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B4C6-0278-FA8A-9E86-4486899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F896-15F2-4E61-90AB-4B441B0E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6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395D6-4CB6-FA3E-7223-09C858DF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85A87-BEC5-BB47-68BB-61A36041B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AC2D-07E6-EDE9-0A8F-CF7F6A064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B054-F4E6-4DAC-91A3-95C10D57D0A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0D0A-CFF4-E6CF-22B2-683009D44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C7B7-E147-BF7E-9536-9B9E12BA8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F896-15F2-4E61-90AB-4B441B0E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2.wmf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1.wm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oleObject" Target="../embeddings/oleObject1.bin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8BA6-55DB-46C4-BB29-8BFAC913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Diagram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09F6C5-A70F-ECFC-5B82-677690CD9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47239" y="4680787"/>
            <a:ext cx="1010739" cy="1002898"/>
            <a:chOff x="9120268" y="247071"/>
            <a:chExt cx="1010739" cy="1002898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A6B9EF44-CE29-943E-E350-6F2A2729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95208" y="247071"/>
              <a:ext cx="460863" cy="46086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F11E3D-8177-FBA6-134B-71B12549BE37}"/>
                </a:ext>
              </a:extLst>
            </p:cNvPr>
            <p:cNvSpPr txBox="1"/>
            <p:nvPr/>
          </p:nvSpPr>
          <p:spPr>
            <a:xfrm>
              <a:off x="9120268" y="622105"/>
              <a:ext cx="1010739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Traffic Manager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356671-5531-FFA6-6427-E5E0BE22E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71502" y="2346614"/>
            <a:ext cx="1010739" cy="895868"/>
            <a:chOff x="8687574" y="563670"/>
            <a:chExt cx="1010739" cy="895868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BC066CAA-B71B-C868-7FE8-D374C5DA1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51824" y="563670"/>
              <a:ext cx="540413" cy="54041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FD8E03-48B8-2E23-D503-FA65BA7A3E49}"/>
                </a:ext>
              </a:extLst>
            </p:cNvPr>
            <p:cNvSpPr txBox="1"/>
            <p:nvPr/>
          </p:nvSpPr>
          <p:spPr>
            <a:xfrm>
              <a:off x="8687574" y="997873"/>
              <a:ext cx="1010739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AD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868033-5D89-99E2-84F9-B7A7D0D89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71369" y="2310032"/>
            <a:ext cx="931403" cy="1021169"/>
            <a:chOff x="8413564" y="303479"/>
            <a:chExt cx="931403" cy="102116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C9CDFE-23CE-5D2D-0C4F-7A70A7584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09474" y="303479"/>
              <a:ext cx="539581" cy="53958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86A974-4B93-4C9B-55B0-2DB61400BFBD}"/>
                </a:ext>
              </a:extLst>
            </p:cNvPr>
            <p:cNvSpPr txBox="1"/>
            <p:nvPr/>
          </p:nvSpPr>
          <p:spPr>
            <a:xfrm>
              <a:off x="8413564" y="696784"/>
              <a:ext cx="931403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Cosmos DB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2CD32B-181B-989D-AE8C-95BDFE111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40256" y="1314701"/>
            <a:ext cx="931403" cy="822728"/>
            <a:chOff x="10028344" y="400851"/>
            <a:chExt cx="931403" cy="822728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AC5BB7DC-09A4-8A62-1C53-ACC155D2A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68639" y="400851"/>
              <a:ext cx="450815" cy="45081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631C55-0738-7CAA-6B32-B4015318C81B}"/>
                </a:ext>
              </a:extLst>
            </p:cNvPr>
            <p:cNvSpPr txBox="1"/>
            <p:nvPr/>
          </p:nvSpPr>
          <p:spPr>
            <a:xfrm>
              <a:off x="10028344" y="761914"/>
              <a:ext cx="93140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NSG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5582DFC-B770-A870-9C5F-E85C74FD9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053358" y="1320757"/>
            <a:ext cx="931403" cy="928885"/>
            <a:chOff x="9782022" y="1838548"/>
            <a:chExt cx="931403" cy="9288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D857E80-54B9-D6D3-EF27-E85786BFB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045484" y="1838548"/>
              <a:ext cx="404478" cy="40447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323406-F89F-0E6E-53D4-550E322F4F33}"/>
                </a:ext>
              </a:extLst>
            </p:cNvPr>
            <p:cNvSpPr txBox="1"/>
            <p:nvPr/>
          </p:nvSpPr>
          <p:spPr>
            <a:xfrm>
              <a:off x="9782022" y="2139569"/>
              <a:ext cx="931403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6C54B1-8050-6393-2C20-EFB4ECF4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059387" y="2335169"/>
            <a:ext cx="931403" cy="1104053"/>
            <a:chOff x="8564943" y="1786061"/>
            <a:chExt cx="931403" cy="1104053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77686F5F-0AB0-6A7C-CFA3-8E2AB1D92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712234" y="1786061"/>
              <a:ext cx="627864" cy="627864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BEF2A5-A098-DCA0-0C6D-DBCABB1F1794}"/>
                </a:ext>
              </a:extLst>
            </p:cNvPr>
            <p:cNvSpPr txBox="1"/>
            <p:nvPr/>
          </p:nvSpPr>
          <p:spPr>
            <a:xfrm>
              <a:off x="8564943" y="2262250"/>
              <a:ext cx="931403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Cache Redis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48697F8-142C-0FC0-90FB-D8D25893B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2770" y="3572179"/>
            <a:ext cx="931403" cy="900469"/>
            <a:chOff x="8591744" y="3355034"/>
            <a:chExt cx="931403" cy="900469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5661BAC3-F9D8-21D9-248E-8347307D8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782322" y="3355034"/>
              <a:ext cx="550248" cy="55024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B9AEFC8-BC2B-395F-8294-60BD32FB1E37}"/>
                </a:ext>
              </a:extLst>
            </p:cNvPr>
            <p:cNvSpPr txBox="1"/>
            <p:nvPr/>
          </p:nvSpPr>
          <p:spPr>
            <a:xfrm>
              <a:off x="8591744" y="3793838"/>
              <a:ext cx="93140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DB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2A114E-D35C-7C56-BE41-83560B752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84346" y="3530415"/>
            <a:ext cx="931403" cy="983715"/>
            <a:chOff x="10047895" y="3095215"/>
            <a:chExt cx="931403" cy="983715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34EDFA1-7835-A505-E35B-88C043101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268875" y="3095215"/>
              <a:ext cx="442024" cy="44202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604AE5-C6E9-6763-4DB8-0B038C34CCA3}"/>
                </a:ext>
              </a:extLst>
            </p:cNvPr>
            <p:cNvSpPr txBox="1"/>
            <p:nvPr/>
          </p:nvSpPr>
          <p:spPr>
            <a:xfrm>
              <a:off x="10047895" y="3451066"/>
              <a:ext cx="931403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Private Link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FED4605-B0F6-83FE-530C-94190B88C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24631" y="1373829"/>
            <a:ext cx="931403" cy="732998"/>
            <a:chOff x="9613000" y="4969029"/>
            <a:chExt cx="931403" cy="732998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7142B0F-23BF-E00D-F6AC-C68B651D1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894136" y="4969029"/>
              <a:ext cx="412190" cy="37404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D6AA10-3B4C-F351-6DD6-FFDEC1C0956F}"/>
                </a:ext>
              </a:extLst>
            </p:cNvPr>
            <p:cNvSpPr txBox="1"/>
            <p:nvPr/>
          </p:nvSpPr>
          <p:spPr>
            <a:xfrm>
              <a:off x="9613000" y="5240362"/>
              <a:ext cx="93140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VNet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2D429E-5A11-F96F-7C52-80AE47BF8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15836" y="4665594"/>
            <a:ext cx="931403" cy="838423"/>
            <a:chOff x="8831345" y="4608979"/>
            <a:chExt cx="931403" cy="838423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71E9454D-0790-EDDD-9D3F-9E4EB1E4A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026166" y="4608979"/>
              <a:ext cx="550248" cy="550248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2E604A-9A81-3E5B-1058-2C308AA14593}"/>
                </a:ext>
              </a:extLst>
            </p:cNvPr>
            <p:cNvSpPr txBox="1"/>
            <p:nvPr/>
          </p:nvSpPr>
          <p:spPr>
            <a:xfrm>
              <a:off x="8831345" y="4985737"/>
              <a:ext cx="93140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 GW</a:t>
              </a:r>
            </a:p>
          </p:txBody>
        </p:sp>
      </p:grpSp>
      <p:graphicFrame>
        <p:nvGraphicFramePr>
          <p:cNvPr id="49" name="Object 48" descr="Empty solution diagram. ">
            <a:extLst>
              <a:ext uri="{FF2B5EF4-FFF2-40B4-BE49-F238E27FC236}">
                <a16:creationId xmlns:a16="http://schemas.microsoft.com/office/drawing/2014/main" id="{13BFD935-80AA-E5D7-2D4C-8F671C55D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173" y="1185771"/>
          <a:ext cx="84963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3" imgW="8496360" imgH="5029200" progId="Paint.Picture">
                  <p:embed/>
                </p:oleObj>
              </mc:Choice>
              <mc:Fallback>
                <p:oleObj name="Bitmap Image" r:id="rId23" imgW="8496360" imgH="5029200" progId="Paint.Picture">
                  <p:embed/>
                  <p:pic>
                    <p:nvPicPr>
                      <p:cNvPr id="49" name="Object 48" descr="Empty solution diagram. ">
                        <a:extLst>
                          <a:ext uri="{FF2B5EF4-FFF2-40B4-BE49-F238E27FC236}">
                            <a16:creationId xmlns:a16="http://schemas.microsoft.com/office/drawing/2014/main" id="{13BFD935-80AA-E5D7-2D4C-8F671C55D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1173" y="1185771"/>
                        <a:ext cx="8496300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7F678395-E610-0EB2-7BD6-B77720427113}"/>
              </a:ext>
            </a:extLst>
          </p:cNvPr>
          <p:cNvSpPr txBox="1"/>
          <p:nvPr/>
        </p:nvSpPr>
        <p:spPr>
          <a:xfrm>
            <a:off x="11060990" y="3932373"/>
            <a:ext cx="101073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Defender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2673474D-971E-C251-760D-6F0D0E72F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16820" y="3572179"/>
          <a:ext cx="464683" cy="48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5" imgW="2409840" imgH="2533680" progId="PBrush">
                  <p:embed/>
                </p:oleObj>
              </mc:Choice>
              <mc:Fallback>
                <p:oleObj name="Bitmap Image" r:id="rId25" imgW="2409840" imgH="2533680" progId="PBrush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2673474D-971E-C251-760D-6F0D0E72F912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316820" y="3572179"/>
                        <a:ext cx="464683" cy="48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061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Bitmap Image</vt:lpstr>
      <vt:lpstr>Case Study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Diagram</dc:title>
  <dc:creator>Georgia Kalyva</dc:creator>
  <cp:lastModifiedBy>Georgia Kalyva</cp:lastModifiedBy>
  <cp:revision>1</cp:revision>
  <dcterms:created xsi:type="dcterms:W3CDTF">2022-11-22T12:51:57Z</dcterms:created>
  <dcterms:modified xsi:type="dcterms:W3CDTF">2022-11-22T12:54:21Z</dcterms:modified>
</cp:coreProperties>
</file>