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3059-59EA-4DBF-9F33-0FF190D2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0B287-0383-491B-9283-71F7274D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9FBB3-4200-4CAC-A4C7-C1FAFA7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7A5D-6326-4738-8682-CE6D28B3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32B35-AD0B-47FC-80CB-DBD0D9C9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4CB75-F037-46B8-A911-E7DB8C97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D1060-9D04-4A05-AE3E-0C166FA6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A17C1-D170-4198-A3E6-E12B0DD8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1A8BA-E92B-484A-B5F8-C2AAD52B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E675C-AF17-4A65-B89B-382C4DE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5084F-14D2-4CBF-A625-CC5417CA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C0506-2E7B-4F71-834C-EC87D02F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A9444-F082-4C30-9403-6C87106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AE36-3338-429A-A40F-DC4C6D2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98B3F-FA45-40E5-B0A7-3987274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1016-E025-4E06-A2C3-FF97232A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CC40-5161-454D-8256-6AE29942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BF1DC-2A8F-4ECE-BAF3-EE27A3C9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9EC4C-3CFC-411E-BC98-B6C78B2B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ED19-9019-42DE-AF02-E285DB4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B497-4946-4603-A7BD-CE48AE3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69EB0-F449-4C40-9EF5-887F4945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543E4-8DE5-4AE5-9796-0D8581DA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54400-6816-4BF6-9E99-24C1B732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32FC-29FF-4F2C-9CF5-37E2C21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47921-57E1-432A-BAF4-4C33286C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B34B9-E113-46D2-9595-920A0D55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93B81-A080-46AE-8C53-1D2BC11C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D2026-71C7-4700-8B3F-B0B3789B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A15976-8452-4474-BA3E-92C64B3C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09EB1-C7A6-4172-9E92-DBA69E54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2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83BC-7ED1-4986-8C2D-F6A6B8B2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38FF3-6D99-4643-81B3-471C9457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82A337-AFAD-4AAA-A52A-FC9B5441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A635DC-5FD7-428E-8275-B869ACF31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74DC9E-BC70-4C8E-B128-6449A67A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7BB00-E497-422F-B833-6D5F5F69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53E75-1879-4847-8E1A-658E05E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64E0A7-29FD-4E00-9685-598A9D3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F2A1-BAD5-436D-A750-A935AE7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F7ED77-96ED-4749-BD12-16DCF3CF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FC4655-E964-4B27-AC29-67D5F45A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F171F7-22EC-46DC-94CD-2D0B5F3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183365-5C4A-4BC5-977D-144DA74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AE2D0-B28C-4D75-9AE0-458BD650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510E4-E459-4447-A030-D46A109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A7F1-74DD-4406-B3B0-007E2AB7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2D097-E1EB-4E10-B72B-C674F069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C54600-FFF1-4369-97CA-B4C74909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D8FC2F-2D2C-4757-B269-6CCFE770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704845-1B35-4921-A2EA-39BF5D23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E9356D-42B5-4A58-A0AD-3803F7C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AC9C-C2C4-4E83-9FFA-EC2A455E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CF9D74-B0E3-459E-A8B9-6433282FD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9C3E45-1270-41E1-A74A-365BB1B6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C1CBB-72BF-4DE0-88B3-B6D6502A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91332-6130-426A-B7F6-E77C0F8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03EEC2-1F58-491C-B381-CA6BA059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D8CEDB-228B-449A-AAC2-F1570185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47900-B720-42E0-B38C-39739689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DCB68-9707-4F5C-A47A-D8704DD9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D5C3C-3911-49D5-AFC8-46FADB42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9DA35-6E37-4E26-BF7A-ACE10F87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1CBC-956C-47F7-AAB5-08B7760D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97" y="443531"/>
            <a:ext cx="11286878" cy="1049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TCC - PÓS GRADUAÇÃO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71FC66-FBFE-476C-958F-D9CE0154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032" y="5199272"/>
            <a:ext cx="9462781" cy="864066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Geórgia Maria Carvalho de Sousa Galvão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9A669C-F58C-42ED-B75C-1BD4BEB26186}"/>
              </a:ext>
            </a:extLst>
          </p:cNvPr>
          <p:cNvSpPr/>
          <p:nvPr/>
        </p:nvSpPr>
        <p:spPr>
          <a:xfrm>
            <a:off x="1039776" y="1493241"/>
            <a:ext cx="101124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pt-BR" sz="5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FULL STACK</a:t>
            </a:r>
            <a:endParaRPr lang="pt-BR" sz="5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DA864A-957A-4C01-B21B-2E54E06B8468}"/>
              </a:ext>
            </a:extLst>
          </p:cNvPr>
          <p:cNvSpPr/>
          <p:nvPr/>
        </p:nvSpPr>
        <p:spPr>
          <a:xfrm>
            <a:off x="3330429" y="3036814"/>
            <a:ext cx="442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B</a:t>
            </a:r>
            <a:endParaRPr lang="pt-BR" sz="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4" y="2441196"/>
            <a:ext cx="11031522" cy="25418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pt-BR" sz="3000" dirty="0"/>
              <a:t>Graduação pela UFPB em Ciência da Computação</a:t>
            </a:r>
          </a:p>
          <a:p>
            <a:pPr>
              <a:lnSpc>
                <a:spcPct val="200000"/>
              </a:lnSpc>
            </a:pPr>
            <a:r>
              <a:rPr lang="pt-BR" sz="3000" dirty="0"/>
              <a:t>Mestrado em Engenharia de Software pela UFPE</a:t>
            </a:r>
          </a:p>
          <a:p>
            <a:pPr>
              <a:lnSpc>
                <a:spcPct val="200000"/>
              </a:lnSpc>
            </a:pPr>
            <a:r>
              <a:rPr lang="pt-BR" sz="3000" dirty="0"/>
              <a:t>Trabalho no SERPRO há 19 anos como desenvolvedora </a:t>
            </a:r>
            <a:r>
              <a:rPr lang="pt-BR" sz="3000" dirty="0" err="1"/>
              <a:t>full</a:t>
            </a:r>
            <a:r>
              <a:rPr lang="pt-BR" sz="3000" dirty="0"/>
              <a:t> </a:t>
            </a:r>
            <a:r>
              <a:rPr lang="pt-BR" sz="3000" dirty="0" err="1"/>
              <a:t>stack</a:t>
            </a:r>
            <a:r>
              <a:rPr lang="pt-BR" sz="3000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895F3-529A-4B51-98AE-2043E523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69" y="192950"/>
            <a:ext cx="2593688" cy="310392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9170A4-F750-4C34-B90A-174654F2E5A1}"/>
              </a:ext>
            </a:extLst>
          </p:cNvPr>
          <p:cNvCxnSpPr>
            <a:cxnSpLocks/>
          </p:cNvCxnSpPr>
          <p:nvPr/>
        </p:nvCxnSpPr>
        <p:spPr>
          <a:xfrm flipV="1">
            <a:off x="570451" y="1090570"/>
            <a:ext cx="7424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 Projeto Integrado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736520"/>
            <a:ext cx="10171142" cy="4577905"/>
          </a:xfrm>
        </p:spPr>
        <p:txBody>
          <a:bodyPr>
            <a:normAutofit/>
          </a:bodyPr>
          <a:lstStyle/>
          <a:p>
            <a:r>
              <a:rPr lang="pt-BR" dirty="0"/>
              <a:t>Aplicação Web para Clínica de Imunização</a:t>
            </a:r>
          </a:p>
          <a:p>
            <a:pPr>
              <a:lnSpc>
                <a:spcPct val="150000"/>
              </a:lnSpc>
            </a:pPr>
            <a:r>
              <a:rPr lang="pt-BR" dirty="0"/>
              <a:t>Funcionalidades Principais</a:t>
            </a:r>
          </a:p>
          <a:p>
            <a:pPr lvl="1"/>
            <a:r>
              <a:rPr lang="pt-B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B: Processo de vacinação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usuários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vacinas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vacinações</a:t>
            </a:r>
          </a:p>
          <a:p>
            <a:pPr lvl="2"/>
            <a:endParaRPr lang="pt-BR" dirty="0"/>
          </a:p>
          <a:p>
            <a:pPr lvl="1"/>
            <a:r>
              <a:rPr lang="pt-BR" u="sng" dirty="0">
                <a:solidFill>
                  <a:schemeClr val="bg1">
                    <a:lumMod val="65000"/>
                  </a:schemeClr>
                </a:solidFill>
              </a:rPr>
              <a:t>Módulo C: Processos de compra e descarte de vacinas</a:t>
            </a:r>
          </a:p>
          <a:p>
            <a:pPr lvl="2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Gestão de descartes de vacinas</a:t>
            </a:r>
          </a:p>
          <a:p>
            <a:pPr lvl="2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Gestão de fornecedores</a:t>
            </a:r>
          </a:p>
          <a:p>
            <a:pPr lvl="2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Gestão de compras de vacinas</a:t>
            </a:r>
          </a:p>
          <a:p>
            <a:pPr lvl="2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E76283-8F26-46D2-B5C9-AE905AE57BA5}"/>
              </a:ext>
            </a:extLst>
          </p:cNvPr>
          <p:cNvCxnSpPr>
            <a:cxnSpLocks/>
          </p:cNvCxnSpPr>
          <p:nvPr/>
        </p:nvCxnSpPr>
        <p:spPr>
          <a:xfrm flipV="1">
            <a:off x="570451" y="1090569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Módulo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568743"/>
            <a:ext cx="10171142" cy="47456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Detalhamento completo do projeto no documento do TCC</a:t>
            </a:r>
          </a:p>
          <a:p>
            <a:r>
              <a:rPr lang="pt-BR" dirty="0"/>
              <a:t>Tarefas escolhidas para demonstração da aplicação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1. Cadastrar um usuário novo na aplicação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2. Registrar a vacinação do usuário cadastrado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3. Visualizar histórico do controle de estoque da vacina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4. Exportar arquivo com vacinações do usuário</a:t>
            </a:r>
          </a:p>
          <a:p>
            <a:endParaRPr lang="pt-BR" dirty="0"/>
          </a:p>
          <a:p>
            <a:pPr lvl="2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DBFDEAA-69C4-43F3-B1C3-49ECBF3594A9}"/>
              </a:ext>
            </a:extLst>
          </p:cNvPr>
          <p:cNvCxnSpPr>
            <a:cxnSpLocks/>
          </p:cNvCxnSpPr>
          <p:nvPr/>
        </p:nvCxnSpPr>
        <p:spPr>
          <a:xfrm flipV="1">
            <a:off x="457709" y="1191237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98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144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TCC - PÓS GRADUAÇÃO</vt:lpstr>
      <vt:lpstr>Quem sou eu?</vt:lpstr>
      <vt:lpstr>Contexto Projeto Integrado</vt:lpstr>
      <vt:lpstr>Apresentação Módulo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DESENVOLVIMENTO FULL STACK</dc:title>
  <dc:creator>Geórgia Maria</dc:creator>
  <cp:lastModifiedBy>Geórgia Maria</cp:lastModifiedBy>
  <cp:revision>27</cp:revision>
  <dcterms:created xsi:type="dcterms:W3CDTF">2023-03-09T05:13:13Z</dcterms:created>
  <dcterms:modified xsi:type="dcterms:W3CDTF">2023-03-09T08:04:58Z</dcterms:modified>
</cp:coreProperties>
</file>