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36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88787-EA81-4E80-87DD-79045E0291CE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76880-3DF3-4E57-B7B6-A25AC04D17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97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0A43A-83BC-4338-A057-CC49BEFCD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74DC8F2-AA18-4BD1-9A3E-17FAFD0E9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6BBD8D-92B9-4A91-A36A-B542D086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BD07-7A27-428E-9E96-5C3F20CC6FEC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C56EEE-2228-4778-9F72-E66B02C7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45D417-FDEF-4A1F-890E-C22E23D6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3B-8CDF-4905-BA4C-56CF00FD7C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55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487659-F0B5-47E0-83D8-0AB67C53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8F579F-59ED-46D3-8E32-E7F405F6E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8D47F7-0C8D-43EA-A911-611A6518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BD07-7A27-428E-9E96-5C3F20CC6FEC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C51AD1-3FCC-4464-A9E7-5C68A3E2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87A5C2-E40C-4103-862B-A16E76D3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3B-8CDF-4905-BA4C-56CF00FD7C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23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4CAB08-2415-4273-AD30-242E4127C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025E4F-EAEB-4A57-A258-BAC1911CB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5BD93E-AA8A-4258-99B3-9DBA9026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BD07-7A27-428E-9E96-5C3F20CC6FEC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5F5E7A-0BE8-4A38-B3ED-65251213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E68F3C-17B5-4F6B-9D34-98B1A404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3B-8CDF-4905-BA4C-56CF00FD7C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30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62F24-220E-402D-80F5-73B9C43E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951975-A56A-4E11-9317-B66E1B61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E7D240-3A86-431E-A8F3-17A83AB7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BD07-7A27-428E-9E96-5C3F20CC6FEC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DEC4B-6EF5-4708-BBEB-A35F20D6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B07D83-DF38-44B3-AC1F-BFAB7063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3B-8CDF-4905-BA4C-56CF00FD7C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87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65FD20-A049-4C3C-819E-36ECE129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CFABC2-DF1F-4B92-B35C-956DF680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0E563-F87F-4A1A-8509-D509CE49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BD07-7A27-428E-9E96-5C3F20CC6FEC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F6F839-168C-437A-AC83-DBEC1C94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334786-4977-4898-BB24-2EE91BE2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3B-8CDF-4905-BA4C-56CF00FD7C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482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09D092-DE28-4EA7-928D-DE11DA9E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F8F347-4E2A-40CD-B059-9E839B0C8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A7D0DB-8947-45FB-8EC9-11A51F66F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AA7FDA-1FBA-4A9A-ADA5-A37C8C92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BD07-7A27-428E-9E96-5C3F20CC6FEC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58637B-77DF-4CC3-B675-773B279C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C70556-B780-4F7F-8A58-3C008582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3B-8CDF-4905-BA4C-56CF00FD7C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15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53171-25A8-4448-B53B-AA888290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AF06AF-5F33-49C0-883F-3F62882C2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5D97A9-B04B-48C9-A67B-16E7FBED9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A96D49-0ACF-4AB4-AF60-88F30F37D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659AE7-7751-4AD8-A857-AE15C980E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DFF17E6-D05B-4A87-9D72-59A3E170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BD07-7A27-428E-9E96-5C3F20CC6FEC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47ED88A-0575-46DF-8072-D5EDC58B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BF3EA82-76E7-4968-8136-DFC4810C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3B-8CDF-4905-BA4C-56CF00FD7C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98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248D7-15D8-4230-831A-BB438145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34B47E-9413-4374-B6BD-900FDA78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BD07-7A27-428E-9E96-5C3F20CC6FEC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5616D2-1FF0-40EB-BECC-D9D7F949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2BF575-61F7-4380-ABCE-2354D54A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3B-8CDF-4905-BA4C-56CF00FD7C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85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70065D-82D2-4434-8E9A-4D8FB95B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BD07-7A27-428E-9E96-5C3F20CC6FEC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029CEF-3558-428E-937E-FF33BA92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54AF8-53F2-4E48-AC13-1776FA51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3B-8CDF-4905-BA4C-56CF00FD7C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40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556AA9-8738-4D09-AD80-96DF4817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D998BA-EE70-48DA-9C32-BBE1CCA78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3BD222-5041-42E3-9E2B-C486B9D03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9F4A08-4D49-465E-A8BB-78DBACA1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BD07-7A27-428E-9E96-5C3F20CC6FEC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F70755-F4CB-4973-8592-F802720C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E43542-9AA2-437C-B511-EBAF88EA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3B-8CDF-4905-BA4C-56CF00FD7C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54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948BD-A057-4476-A672-D51E0D1E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27820AE-712A-4A41-9B60-AFB9D65E4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2F2BAD-F45C-4057-AFA9-1583783CF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90CF7-F769-42AA-9D4F-2E0947C0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BD07-7A27-428E-9E96-5C3F20CC6FEC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77B3AE-17D8-4C2F-A70D-BE1F046B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1E9E89-5282-4C7F-9A62-8C4AE6CF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3B-8CDF-4905-BA4C-56CF00FD7C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853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FEABB3F-419E-4286-9B56-F3F054D9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40B01F-0BD5-4E65-AC45-D6F9A6FAD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1DD48B-D438-450A-92C6-EF5B6442F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7BD07-7A27-428E-9E96-5C3F20CC6FEC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529ABD-0609-420C-86D3-4C81778EF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2FF2A2-22B5-44D0-A412-D28622967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7F3B-8CDF-4905-BA4C-56CF00FD7C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94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0597E5C-F70D-4284-919E-19DADF96E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it-IT" sz="5200" dirty="0">
                <a:solidFill>
                  <a:schemeClr val="tx2"/>
                </a:solidFill>
              </a:rPr>
              <a:t>MHW1</a:t>
            </a:r>
            <a:br>
              <a:rPr lang="it-IT" sz="5200" dirty="0">
                <a:solidFill>
                  <a:schemeClr val="tx2"/>
                </a:solidFill>
              </a:rPr>
            </a:br>
            <a:endParaRPr lang="it-IT" sz="520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2693A6A-1233-4E14-A004-4AA65BAFF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138656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GIORGIA MARIA MUSUMECI</a:t>
            </a:r>
          </a:p>
          <a:p>
            <a:r>
              <a:rPr lang="it-IT" dirty="0">
                <a:solidFill>
                  <a:schemeClr val="tx2"/>
                </a:solidFill>
              </a:rPr>
              <a:t>O46002214</a:t>
            </a:r>
          </a:p>
          <a:p>
            <a:r>
              <a:rPr lang="it-IT" dirty="0">
                <a:solidFill>
                  <a:schemeClr val="tx2"/>
                </a:solidFill>
              </a:rPr>
              <a:t>02/04/2022</a:t>
            </a:r>
          </a:p>
          <a:p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5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3438F8-4D4C-1643-C0C6-20056C6F4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75" y="2194102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La pagina che ho realizzato è una pagina di un blog dove parlo di un viaggio fatto e dei consigli che posso dare. Nell’</a:t>
            </a:r>
            <a:r>
              <a:rPr lang="it-IT" sz="2000" dirty="0" err="1"/>
              <a:t>header</a:t>
            </a:r>
            <a:r>
              <a:rPr lang="it-IT" sz="2000" dirty="0"/>
              <a:t> c’è un menù, poi abbiamo una frase ed un bottone. Successivamente un </a:t>
            </a:r>
            <a:r>
              <a:rPr lang="it-IT" sz="2000" dirty="0" err="1"/>
              <a:t>article</a:t>
            </a:r>
            <a:r>
              <a:rPr lang="it-IT" sz="2000" dirty="0"/>
              <a:t> con dentro una </a:t>
            </a:r>
            <a:r>
              <a:rPr lang="it-IT" sz="2000" dirty="0" err="1"/>
              <a:t>section</a:t>
            </a:r>
            <a:r>
              <a:rPr lang="it-IT" sz="2000" dirty="0"/>
              <a:t> che contiene un </a:t>
            </a:r>
            <a:r>
              <a:rPr lang="it-IT" sz="2000" dirty="0" err="1"/>
              <a:t>flex</a:t>
            </a:r>
            <a:r>
              <a:rPr lang="it-IT" sz="2000" dirty="0"/>
              <a:t>-container e 5 </a:t>
            </a:r>
            <a:r>
              <a:rPr lang="it-IT" sz="2000" dirty="0" err="1"/>
              <a:t>flex</a:t>
            </a:r>
            <a:r>
              <a:rPr lang="it-IT" sz="2000" dirty="0"/>
              <a:t>-item dove in ogni </a:t>
            </a:r>
            <a:r>
              <a:rPr lang="it-IT" sz="2000" dirty="0" err="1"/>
              <a:t>flex</a:t>
            </a:r>
            <a:r>
              <a:rPr lang="it-IT" sz="2000" dirty="0"/>
              <a:t>-item parlo di un giorno diverso. Per finire c’è il </a:t>
            </a:r>
            <a:r>
              <a:rPr lang="it-IT" sz="2000" dirty="0" err="1"/>
              <a:t>footer</a:t>
            </a:r>
            <a:r>
              <a:rPr lang="it-IT" sz="2000" dirty="0"/>
              <a:t>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5552876-8668-438A-B8B6-14265E47C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868" y="661916"/>
            <a:ext cx="1542319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5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4F8CC48B-F484-4093-BF99-4DBD829D5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4740" b="48991"/>
          <a:stretch/>
        </p:blipFill>
        <p:spPr>
          <a:xfrm>
            <a:off x="7033729" y="26983"/>
            <a:ext cx="2120210" cy="6804033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DA11BAE-5EEE-4DFD-A33B-5EC934C2CF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5"/>
          <a:stretch/>
        </p:blipFill>
        <p:spPr>
          <a:xfrm>
            <a:off x="9153939" y="26983"/>
            <a:ext cx="933279" cy="680403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7F47A87-020C-4A5F-A35B-541B267D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Visualizzazione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mobile </a:t>
            </a:r>
          </a:p>
        </p:txBody>
      </p:sp>
    </p:spTree>
    <p:extLst>
      <p:ext uri="{BB962C8B-B14F-4D97-AF65-F5344CB8AC3E}">
        <p14:creationId xmlns:p14="http://schemas.microsoft.com/office/powerpoint/2010/main" val="101606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C4A0CE-B86E-4DDF-89EB-5FB4B291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94" y="5093762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HEADER E MENU’ NAVIGAZIONE</a:t>
            </a:r>
            <a:b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42B0CA0-69DB-4306-89F1-69E342861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94"/>
          <a:stretch/>
        </p:blipFill>
        <p:spPr>
          <a:xfrm>
            <a:off x="8075142" y="268712"/>
            <a:ext cx="3794760" cy="393097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60C5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FD2AA4F-1F84-4843-8069-19367DE70EC1}"/>
              </a:ext>
            </a:extLst>
          </p:cNvPr>
          <p:cNvSpPr txBox="1"/>
          <p:nvPr/>
        </p:nvSpPr>
        <p:spPr>
          <a:xfrm>
            <a:off x="9639300" y="4294475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09DBE1-A1C8-4762-B100-C003E78C1997}"/>
              </a:ext>
            </a:extLst>
          </p:cNvPr>
          <p:cNvSpPr txBox="1"/>
          <p:nvPr/>
        </p:nvSpPr>
        <p:spPr>
          <a:xfrm>
            <a:off x="1615367" y="4594232"/>
            <a:ext cx="135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D61E5F-068F-4FB2-B9BE-18BE0F9B1E39}"/>
              </a:ext>
            </a:extLst>
          </p:cNvPr>
          <p:cNvSpPr txBox="1"/>
          <p:nvPr/>
        </p:nvSpPr>
        <p:spPr>
          <a:xfrm>
            <a:off x="5348128" y="4619536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B394DD8D-38DF-4680-8CDF-EC5A0DDFF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7"/>
          <a:stretch/>
        </p:blipFill>
        <p:spPr>
          <a:xfrm>
            <a:off x="4439682" y="268712"/>
            <a:ext cx="3312636" cy="4294475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C447F1-C11F-4B4F-BABC-E4BAEF03F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5" y="293442"/>
            <a:ext cx="3082701" cy="40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4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477BA3-4D02-4C98-926D-97013CD5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HEADER </a:t>
            </a:r>
            <a:r>
              <a:rPr lang="en-US" dirty="0"/>
              <a:t>E MENU’ NAVIGAZIONE</a:t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AC1A8C2-1FCE-4EF5-A7BA-848BB2545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1690688"/>
            <a:ext cx="9680040" cy="2578970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74ECE42-83AA-4D77-91CF-1E31E5DDD6B6}"/>
              </a:ext>
            </a:extLst>
          </p:cNvPr>
          <p:cNvSpPr txBox="1"/>
          <p:nvPr/>
        </p:nvSpPr>
        <p:spPr>
          <a:xfrm>
            <a:off x="856328" y="2782669"/>
            <a:ext cx="97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500PX</a:t>
            </a: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043C25-6869-44AB-92EA-E014B3CE3613}"/>
              </a:ext>
            </a:extLst>
          </p:cNvPr>
          <p:cNvSpPr txBox="1"/>
          <p:nvPr/>
        </p:nvSpPr>
        <p:spPr>
          <a:xfrm>
            <a:off x="5887373" y="1516007"/>
            <a:ext cx="107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10PX</a:t>
            </a:r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EBF684A4-B7A2-44A9-907F-6C93F51A9235}"/>
              </a:ext>
            </a:extLst>
          </p:cNvPr>
          <p:cNvSpPr/>
          <p:nvPr/>
        </p:nvSpPr>
        <p:spPr>
          <a:xfrm>
            <a:off x="1629697" y="1570703"/>
            <a:ext cx="628651" cy="2698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55FC9B3-CECE-4DC6-AD19-C1F0FAFFEFAD}"/>
              </a:ext>
            </a:extLst>
          </p:cNvPr>
          <p:cNvCxnSpPr>
            <a:cxnSpLocks/>
          </p:cNvCxnSpPr>
          <p:nvPr/>
        </p:nvCxnSpPr>
        <p:spPr>
          <a:xfrm>
            <a:off x="6776884" y="3429000"/>
            <a:ext cx="0" cy="2064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AC1CCAC-931D-4E0E-8B1B-FA1B91F7A143}"/>
              </a:ext>
            </a:extLst>
          </p:cNvPr>
          <p:cNvSpPr txBox="1"/>
          <p:nvPr/>
        </p:nvSpPr>
        <p:spPr>
          <a:xfrm>
            <a:off x="6197701" y="3413253"/>
            <a:ext cx="1013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100PX</a:t>
            </a:r>
          </a:p>
          <a:p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B30D53C-0241-4E8B-8675-57CBE639B6A6}"/>
              </a:ext>
            </a:extLst>
          </p:cNvPr>
          <p:cNvCxnSpPr/>
          <p:nvPr/>
        </p:nvCxnSpPr>
        <p:spPr>
          <a:xfrm>
            <a:off x="7340778" y="3484951"/>
            <a:ext cx="0" cy="4728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35F51C8-EEDA-476A-8218-09ED71FE0C08}"/>
              </a:ext>
            </a:extLst>
          </p:cNvPr>
          <p:cNvSpPr txBox="1"/>
          <p:nvPr/>
        </p:nvSpPr>
        <p:spPr>
          <a:xfrm>
            <a:off x="7267574" y="3385483"/>
            <a:ext cx="6231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FF0000"/>
                </a:solidFill>
              </a:rPr>
              <a:t>8PX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19D95C5-5878-4FE5-A66C-109860FBFC11}"/>
              </a:ext>
            </a:extLst>
          </p:cNvPr>
          <p:cNvSpPr txBox="1"/>
          <p:nvPr/>
        </p:nvSpPr>
        <p:spPr>
          <a:xfrm>
            <a:off x="6304628" y="1948940"/>
            <a:ext cx="627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10PX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251FB54B-AE60-466E-A5DD-EF815DC5C1A7}"/>
              </a:ext>
            </a:extLst>
          </p:cNvPr>
          <p:cNvCxnSpPr>
            <a:cxnSpLocks/>
          </p:cNvCxnSpPr>
          <p:nvPr/>
        </p:nvCxnSpPr>
        <p:spPr>
          <a:xfrm>
            <a:off x="6294616" y="1690688"/>
            <a:ext cx="0" cy="247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CF5BF0D-0E35-4D94-9CDA-4E185027A339}"/>
              </a:ext>
            </a:extLst>
          </p:cNvPr>
          <p:cNvCxnSpPr>
            <a:cxnSpLocks/>
          </p:cNvCxnSpPr>
          <p:nvPr/>
        </p:nvCxnSpPr>
        <p:spPr>
          <a:xfrm>
            <a:off x="6344067" y="1957148"/>
            <a:ext cx="217527" cy="105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1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6E903CA-BA65-4422-9609-A910F9BCD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974" y="469859"/>
            <a:ext cx="8672513" cy="2725738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A51AFA8-1542-45E7-B9CE-6DCAFC557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3724155"/>
            <a:ext cx="10725150" cy="15938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81A024B-44B9-40F2-8DB4-181FE95B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SEZIONE CONTENUTI 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Parentesi quadra aperta 14">
            <a:extLst>
              <a:ext uri="{FF2B5EF4-FFF2-40B4-BE49-F238E27FC236}">
                <a16:creationId xmlns:a16="http://schemas.microsoft.com/office/drawing/2014/main" id="{C8DF6D33-9CD4-4642-8A33-C13E696E8F82}"/>
              </a:ext>
            </a:extLst>
          </p:cNvPr>
          <p:cNvSpPr/>
          <p:nvPr/>
        </p:nvSpPr>
        <p:spPr>
          <a:xfrm rot="5400000">
            <a:off x="7203795" y="-1392597"/>
            <a:ext cx="345954" cy="726825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1050158-A75A-4435-B718-8289617C641C}"/>
              </a:ext>
            </a:extLst>
          </p:cNvPr>
          <p:cNvSpPr txBox="1"/>
          <p:nvPr/>
        </p:nvSpPr>
        <p:spPr>
          <a:xfrm>
            <a:off x="10999788" y="2064412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80% DELLA PAGINA </a:t>
            </a:r>
          </a:p>
        </p:txBody>
      </p:sp>
      <p:pic>
        <p:nvPicPr>
          <p:cNvPr id="32" name="Immagine 31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D56C9E-CA95-411D-ABF5-6FC8357A5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139221"/>
            <a:ext cx="1849437" cy="344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6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BA838-CA41-4F94-9083-D2436D9C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253" y="44300"/>
            <a:ext cx="10515600" cy="1325563"/>
          </a:xfrm>
        </p:spPr>
        <p:txBody>
          <a:bodyPr/>
          <a:lstStyle/>
          <a:p>
            <a:r>
              <a:rPr lang="it-IT" dirty="0"/>
              <a:t>FLEX CONTAINER</a:t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694AB94-6A82-4ED7-8DB7-82AF8C318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331" r="-29619" b="-219"/>
          <a:stretch/>
        </p:blipFill>
        <p:spPr>
          <a:xfrm>
            <a:off x="301384" y="181172"/>
            <a:ext cx="3934085" cy="6562232"/>
          </a:xfrm>
        </p:spPr>
      </p:pic>
      <p:sp>
        <p:nvSpPr>
          <p:cNvPr id="8" name="Parentesi quadra aperta 7">
            <a:extLst>
              <a:ext uri="{FF2B5EF4-FFF2-40B4-BE49-F238E27FC236}">
                <a16:creationId xmlns:a16="http://schemas.microsoft.com/office/drawing/2014/main" id="{A260E901-4A31-4039-B562-055D0C288C12}"/>
              </a:ext>
            </a:extLst>
          </p:cNvPr>
          <p:cNvSpPr/>
          <p:nvPr/>
        </p:nvSpPr>
        <p:spPr>
          <a:xfrm rot="5400000">
            <a:off x="470357" y="178259"/>
            <a:ext cx="54238" cy="22424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924A5B-CB58-498A-9B3D-60C2A912911B}"/>
              </a:ext>
            </a:extLst>
          </p:cNvPr>
          <p:cNvSpPr txBox="1"/>
          <p:nvPr/>
        </p:nvSpPr>
        <p:spPr>
          <a:xfrm>
            <a:off x="104775" y="476250"/>
            <a:ext cx="628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FF0000"/>
                </a:solidFill>
              </a:rPr>
              <a:t>100px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81F4797-3165-40BF-A398-4E293B81853C}"/>
              </a:ext>
            </a:extLst>
          </p:cNvPr>
          <p:cNvCxnSpPr/>
          <p:nvPr/>
        </p:nvCxnSpPr>
        <p:spPr>
          <a:xfrm>
            <a:off x="2695575" y="1547813"/>
            <a:ext cx="0" cy="257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371410-BB80-45FF-97AB-829D77A9A901}"/>
              </a:ext>
            </a:extLst>
          </p:cNvPr>
          <p:cNvCxnSpPr/>
          <p:nvPr/>
        </p:nvCxnSpPr>
        <p:spPr>
          <a:xfrm>
            <a:off x="2695575" y="2790825"/>
            <a:ext cx="0" cy="247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4E8FE31-5702-4F25-8898-0CA417D582C5}"/>
              </a:ext>
            </a:extLst>
          </p:cNvPr>
          <p:cNvCxnSpPr/>
          <p:nvPr/>
        </p:nvCxnSpPr>
        <p:spPr>
          <a:xfrm>
            <a:off x="2695575" y="3952875"/>
            <a:ext cx="0" cy="257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44DE212-9CAA-4D44-BA57-60AB81AAA93C}"/>
              </a:ext>
            </a:extLst>
          </p:cNvPr>
          <p:cNvCxnSpPr/>
          <p:nvPr/>
        </p:nvCxnSpPr>
        <p:spPr>
          <a:xfrm>
            <a:off x="2619375" y="5324475"/>
            <a:ext cx="0" cy="23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1C23733-FAC4-43E8-9AAA-359D9E88541A}"/>
              </a:ext>
            </a:extLst>
          </p:cNvPr>
          <p:cNvCxnSpPr>
            <a:cxnSpLocks/>
          </p:cNvCxnSpPr>
          <p:nvPr/>
        </p:nvCxnSpPr>
        <p:spPr>
          <a:xfrm>
            <a:off x="609599" y="1304925"/>
            <a:ext cx="2667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C12FE4B3-9A82-4413-9568-8486700BCC7F}"/>
              </a:ext>
            </a:extLst>
          </p:cNvPr>
          <p:cNvCxnSpPr/>
          <p:nvPr/>
        </p:nvCxnSpPr>
        <p:spPr>
          <a:xfrm>
            <a:off x="561973" y="2133600"/>
            <a:ext cx="2571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F14F5B7-6D10-4B69-B10F-E863B5442681}"/>
              </a:ext>
            </a:extLst>
          </p:cNvPr>
          <p:cNvCxnSpPr/>
          <p:nvPr/>
        </p:nvCxnSpPr>
        <p:spPr>
          <a:xfrm>
            <a:off x="542924" y="3323093"/>
            <a:ext cx="2667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15E0F24-5FBE-46AD-9119-EC683334C178}"/>
              </a:ext>
            </a:extLst>
          </p:cNvPr>
          <p:cNvCxnSpPr/>
          <p:nvPr/>
        </p:nvCxnSpPr>
        <p:spPr>
          <a:xfrm>
            <a:off x="552449" y="4648200"/>
            <a:ext cx="2571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05B2BD6-1366-4DE2-8C06-8741785B7B60}"/>
              </a:ext>
            </a:extLst>
          </p:cNvPr>
          <p:cNvCxnSpPr/>
          <p:nvPr/>
        </p:nvCxnSpPr>
        <p:spPr>
          <a:xfrm>
            <a:off x="552449" y="5753100"/>
            <a:ext cx="2571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80C4EA5-2B65-4CEE-A9DD-30410B69A58B}"/>
              </a:ext>
            </a:extLst>
          </p:cNvPr>
          <p:cNvSpPr txBox="1"/>
          <p:nvPr/>
        </p:nvSpPr>
        <p:spPr>
          <a:xfrm>
            <a:off x="2662239" y="1574156"/>
            <a:ext cx="552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FF0000"/>
                </a:solidFill>
              </a:rPr>
              <a:t>80px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AF13F47-FAC1-47A8-86ED-BF853184D328}"/>
              </a:ext>
            </a:extLst>
          </p:cNvPr>
          <p:cNvSpPr txBox="1"/>
          <p:nvPr/>
        </p:nvSpPr>
        <p:spPr>
          <a:xfrm>
            <a:off x="2638425" y="2773190"/>
            <a:ext cx="552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FF0000"/>
                </a:solidFill>
              </a:rPr>
              <a:t>80px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081CAA8-E236-4959-9FEB-3ADA838B35A8}"/>
              </a:ext>
            </a:extLst>
          </p:cNvPr>
          <p:cNvSpPr txBox="1"/>
          <p:nvPr/>
        </p:nvSpPr>
        <p:spPr>
          <a:xfrm>
            <a:off x="2690812" y="3944943"/>
            <a:ext cx="552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FF0000"/>
                </a:solidFill>
              </a:rPr>
              <a:t>80px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B96BBA9-C6BF-447D-A025-B1BB1ABABE04}"/>
              </a:ext>
            </a:extLst>
          </p:cNvPr>
          <p:cNvSpPr txBox="1"/>
          <p:nvPr/>
        </p:nvSpPr>
        <p:spPr>
          <a:xfrm>
            <a:off x="2605085" y="5328121"/>
            <a:ext cx="552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FF0000"/>
                </a:solidFill>
              </a:rPr>
              <a:t>80px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FA4D958-1A66-4AC9-B90A-B2DCABA04DA6}"/>
              </a:ext>
            </a:extLst>
          </p:cNvPr>
          <p:cNvSpPr txBox="1"/>
          <p:nvPr/>
        </p:nvSpPr>
        <p:spPr>
          <a:xfrm>
            <a:off x="504823" y="1031233"/>
            <a:ext cx="647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FF0000"/>
                </a:solidFill>
              </a:rPr>
              <a:t>100px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1FC78DA2-B2B8-47EF-ABE2-F681A74D0952}"/>
              </a:ext>
            </a:extLst>
          </p:cNvPr>
          <p:cNvSpPr txBox="1"/>
          <p:nvPr/>
        </p:nvSpPr>
        <p:spPr>
          <a:xfrm>
            <a:off x="504823" y="1896574"/>
            <a:ext cx="647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FF0000"/>
                </a:solidFill>
              </a:rPr>
              <a:t>100px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BA01B79-41C2-4BA0-BDD7-E386C11666E3}"/>
              </a:ext>
            </a:extLst>
          </p:cNvPr>
          <p:cNvSpPr txBox="1"/>
          <p:nvPr/>
        </p:nvSpPr>
        <p:spPr>
          <a:xfrm>
            <a:off x="495298" y="3092261"/>
            <a:ext cx="647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FF0000"/>
                </a:solidFill>
              </a:rPr>
              <a:t>100px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C439811-C82B-4550-8AE9-6A4164B8B0AB}"/>
              </a:ext>
            </a:extLst>
          </p:cNvPr>
          <p:cNvSpPr txBox="1"/>
          <p:nvPr/>
        </p:nvSpPr>
        <p:spPr>
          <a:xfrm>
            <a:off x="485774" y="4323254"/>
            <a:ext cx="647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FF0000"/>
                </a:solidFill>
              </a:rPr>
              <a:t>100px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80CC3E4-4BAD-4845-B23F-7FF6EA884707}"/>
              </a:ext>
            </a:extLst>
          </p:cNvPr>
          <p:cNvSpPr txBox="1"/>
          <p:nvPr/>
        </p:nvSpPr>
        <p:spPr>
          <a:xfrm>
            <a:off x="504823" y="5477440"/>
            <a:ext cx="647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FF0000"/>
                </a:solidFill>
              </a:rPr>
              <a:t>100px</a:t>
            </a:r>
          </a:p>
        </p:txBody>
      </p:sp>
      <p:sp>
        <p:nvSpPr>
          <p:cNvPr id="39" name="Parentesi quadra chiusa 38">
            <a:extLst>
              <a:ext uri="{FF2B5EF4-FFF2-40B4-BE49-F238E27FC236}">
                <a16:creationId xmlns:a16="http://schemas.microsoft.com/office/drawing/2014/main" id="{3C185A95-303A-43E5-89D8-DB9E6EC25D32}"/>
              </a:ext>
            </a:extLst>
          </p:cNvPr>
          <p:cNvSpPr/>
          <p:nvPr/>
        </p:nvSpPr>
        <p:spPr>
          <a:xfrm rot="16200000">
            <a:off x="1426412" y="234478"/>
            <a:ext cx="94860" cy="554983"/>
          </a:xfrm>
          <a:prstGeom prst="righ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Parentesi quadra chiusa 39">
            <a:extLst>
              <a:ext uri="{FF2B5EF4-FFF2-40B4-BE49-F238E27FC236}">
                <a16:creationId xmlns:a16="http://schemas.microsoft.com/office/drawing/2014/main" id="{EAA59C4F-BE6C-41AF-80E0-38C6F4616238}"/>
              </a:ext>
            </a:extLst>
          </p:cNvPr>
          <p:cNvSpPr/>
          <p:nvPr/>
        </p:nvSpPr>
        <p:spPr>
          <a:xfrm rot="16200000">
            <a:off x="2071942" y="183417"/>
            <a:ext cx="108590" cy="643376"/>
          </a:xfrm>
          <a:prstGeom prst="righ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Parentesi quadra chiusa 40">
            <a:extLst>
              <a:ext uri="{FF2B5EF4-FFF2-40B4-BE49-F238E27FC236}">
                <a16:creationId xmlns:a16="http://schemas.microsoft.com/office/drawing/2014/main" id="{2991F13F-2BD8-461B-8583-BD5ADF711E7F}"/>
              </a:ext>
            </a:extLst>
          </p:cNvPr>
          <p:cNvSpPr/>
          <p:nvPr/>
        </p:nvSpPr>
        <p:spPr>
          <a:xfrm rot="16200000">
            <a:off x="1767145" y="1537595"/>
            <a:ext cx="108590" cy="643376"/>
          </a:xfrm>
          <a:prstGeom prst="righ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6C922D7-08FA-48F8-BAFD-4D7F016669AE}"/>
              </a:ext>
            </a:extLst>
          </p:cNvPr>
          <p:cNvSpPr txBox="1"/>
          <p:nvPr/>
        </p:nvSpPr>
        <p:spPr>
          <a:xfrm>
            <a:off x="1239974" y="253928"/>
            <a:ext cx="643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b="1" dirty="0">
                <a:solidFill>
                  <a:srgbClr val="FF0000"/>
                </a:solidFill>
              </a:rPr>
              <a:t>30%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3D38756-6966-4B3F-9635-A9B517A2D1BE}"/>
              </a:ext>
            </a:extLst>
          </p:cNvPr>
          <p:cNvSpPr txBox="1"/>
          <p:nvPr/>
        </p:nvSpPr>
        <p:spPr>
          <a:xfrm>
            <a:off x="1962655" y="245418"/>
            <a:ext cx="643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b="1" dirty="0">
                <a:solidFill>
                  <a:srgbClr val="FF0000"/>
                </a:solidFill>
              </a:rPr>
              <a:t>30%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07BC8500-5073-4D5A-86D9-C08FC2A9330B}"/>
              </a:ext>
            </a:extLst>
          </p:cNvPr>
          <p:cNvSpPr txBox="1"/>
          <p:nvPr/>
        </p:nvSpPr>
        <p:spPr>
          <a:xfrm>
            <a:off x="1607999" y="1606421"/>
            <a:ext cx="643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b="1" dirty="0">
                <a:solidFill>
                  <a:srgbClr val="FF0000"/>
                </a:solidFill>
              </a:rPr>
              <a:t>30%</a:t>
            </a:r>
          </a:p>
        </p:txBody>
      </p:sp>
      <p:pic>
        <p:nvPicPr>
          <p:cNvPr id="46" name="Immagine 45" descr="Immagine che contiene testo&#10;&#10;Descrizione generata automaticamente">
            <a:extLst>
              <a:ext uri="{FF2B5EF4-FFF2-40B4-BE49-F238E27FC236}">
                <a16:creationId xmlns:a16="http://schemas.microsoft.com/office/drawing/2014/main" id="{9B62728F-CDB5-40DA-8703-E91A76C20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50" y="1128542"/>
            <a:ext cx="2910412" cy="4933771"/>
          </a:xfrm>
          <a:prstGeom prst="rect">
            <a:avLst/>
          </a:prstGeom>
        </p:spPr>
      </p:pic>
      <p:pic>
        <p:nvPicPr>
          <p:cNvPr id="50" name="Immagine 49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3A73CF87-6653-4C06-81B4-88BF95DFB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490" y="1128542"/>
            <a:ext cx="5414510" cy="2043283"/>
          </a:xfrm>
          <a:prstGeom prst="rect">
            <a:avLst/>
          </a:prstGeom>
        </p:spPr>
      </p:pic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E5AEA1A3-3C68-49DC-8D21-048DA37013B4}"/>
              </a:ext>
            </a:extLst>
          </p:cNvPr>
          <p:cNvCxnSpPr/>
          <p:nvPr/>
        </p:nvCxnSpPr>
        <p:spPr>
          <a:xfrm>
            <a:off x="7972425" y="1837253"/>
            <a:ext cx="0" cy="3129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B3231BC0-BD22-4FF5-8229-1D66A5452D04}"/>
              </a:ext>
            </a:extLst>
          </p:cNvPr>
          <p:cNvCxnSpPr/>
          <p:nvPr/>
        </p:nvCxnSpPr>
        <p:spPr>
          <a:xfrm>
            <a:off x="6777490" y="2371725"/>
            <a:ext cx="109016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63CEEEB-B47A-48DB-883D-01F2BC298727}"/>
              </a:ext>
            </a:extLst>
          </p:cNvPr>
          <p:cNvCxnSpPr/>
          <p:nvPr/>
        </p:nvCxnSpPr>
        <p:spPr>
          <a:xfrm>
            <a:off x="11039475" y="2266950"/>
            <a:ext cx="115252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A6C1018A-D37C-48B9-8F85-F479A38CB375}"/>
              </a:ext>
            </a:extLst>
          </p:cNvPr>
          <p:cNvSpPr txBox="1"/>
          <p:nvPr/>
        </p:nvSpPr>
        <p:spPr>
          <a:xfrm>
            <a:off x="7972425" y="1907046"/>
            <a:ext cx="561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b="1" dirty="0">
                <a:solidFill>
                  <a:srgbClr val="FF0000"/>
                </a:solidFill>
              </a:rPr>
              <a:t>3%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4C6EDD89-F9EB-4B48-98ED-419D24F73966}"/>
              </a:ext>
            </a:extLst>
          </p:cNvPr>
          <p:cNvSpPr txBox="1"/>
          <p:nvPr/>
        </p:nvSpPr>
        <p:spPr>
          <a:xfrm>
            <a:off x="7032480" y="2401730"/>
            <a:ext cx="65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rgbClr val="FF0000"/>
                </a:solidFill>
              </a:rPr>
              <a:t>20%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2D3F162-3422-4B94-B31A-FABCDC6FCA44}"/>
              </a:ext>
            </a:extLst>
          </p:cNvPr>
          <p:cNvSpPr txBox="1"/>
          <p:nvPr/>
        </p:nvSpPr>
        <p:spPr>
          <a:xfrm>
            <a:off x="11404455" y="2371725"/>
            <a:ext cx="65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rgbClr val="FF0000"/>
                </a:solidFill>
              </a:rPr>
              <a:t>20%</a:t>
            </a:r>
          </a:p>
        </p:txBody>
      </p:sp>
      <p:sp>
        <p:nvSpPr>
          <p:cNvPr id="60" name="Parentesi quadra aperta 59">
            <a:extLst>
              <a:ext uri="{FF2B5EF4-FFF2-40B4-BE49-F238E27FC236}">
                <a16:creationId xmlns:a16="http://schemas.microsoft.com/office/drawing/2014/main" id="{553FF8E5-F605-42A4-97B0-79B889C68317}"/>
              </a:ext>
            </a:extLst>
          </p:cNvPr>
          <p:cNvSpPr/>
          <p:nvPr/>
        </p:nvSpPr>
        <p:spPr>
          <a:xfrm>
            <a:off x="809624" y="6443254"/>
            <a:ext cx="45719" cy="9425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119983C-EBD3-4719-8D3A-74453134A9AA}"/>
              </a:ext>
            </a:extLst>
          </p:cNvPr>
          <p:cNvSpPr txBox="1"/>
          <p:nvPr/>
        </p:nvSpPr>
        <p:spPr>
          <a:xfrm>
            <a:off x="876300" y="6374963"/>
            <a:ext cx="42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rgbClr val="FF0000"/>
                </a:solidFill>
              </a:rPr>
              <a:t>80PX</a:t>
            </a:r>
          </a:p>
        </p:txBody>
      </p:sp>
    </p:spTree>
    <p:extLst>
      <p:ext uri="{BB962C8B-B14F-4D97-AF65-F5344CB8AC3E}">
        <p14:creationId xmlns:p14="http://schemas.microsoft.com/office/powerpoint/2010/main" val="110577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73550-573C-433E-AAA2-2C616076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FOOTER</a:t>
            </a:r>
            <a:br>
              <a:rPr lang="it-IT" dirty="0"/>
            </a:br>
            <a:endParaRPr lang="it-IT" dirty="0"/>
          </a:p>
        </p:txBody>
      </p:sp>
      <p:pic>
        <p:nvPicPr>
          <p:cNvPr id="5" name="Segnaposto contenuto 4" descr="Immagine che contiene testo, schermo, screenshot&#10;&#10;Descrizione generata automaticamente">
            <a:extLst>
              <a:ext uri="{FF2B5EF4-FFF2-40B4-BE49-F238E27FC236}">
                <a16:creationId xmlns:a16="http://schemas.microsoft.com/office/drawing/2014/main" id="{D72704DD-580E-49C1-9E54-151E2A946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3013"/>
            <a:ext cx="10515600" cy="1383192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AD59DA-0E47-4696-BA1F-6BF60EA495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50" b="4650"/>
          <a:stretch/>
        </p:blipFill>
        <p:spPr>
          <a:xfrm>
            <a:off x="838200" y="2719244"/>
            <a:ext cx="7783011" cy="2048161"/>
          </a:xfrm>
          <a:prstGeom prst="rect">
            <a:avLst/>
          </a:prstGeom>
        </p:spPr>
      </p:pic>
      <p:pic>
        <p:nvPicPr>
          <p:cNvPr id="9" name="Immagine 8" descr="Immagine che contiene testo, arancia, screenshot&#10;&#10;Descrizione generata automaticamente">
            <a:extLst>
              <a:ext uri="{FF2B5EF4-FFF2-40B4-BE49-F238E27FC236}">
                <a16:creationId xmlns:a16="http://schemas.microsoft.com/office/drawing/2014/main" id="{62080FB8-47AD-41FF-957B-3A5080B38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57" y="5614987"/>
            <a:ext cx="5801535" cy="73352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1822687-0154-4A8B-857B-6192F964AEE5}"/>
              </a:ext>
            </a:extLst>
          </p:cNvPr>
          <p:cNvSpPr txBox="1"/>
          <p:nvPr/>
        </p:nvSpPr>
        <p:spPr>
          <a:xfrm>
            <a:off x="1447800" y="5181600"/>
            <a:ext cx="229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AED767B-B28C-403C-8389-B2822708B396}"/>
              </a:ext>
            </a:extLst>
          </p:cNvPr>
          <p:cNvSpPr txBox="1"/>
          <p:nvPr/>
        </p:nvSpPr>
        <p:spPr>
          <a:xfrm>
            <a:off x="8848725" y="3333750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A27A434-F4C9-43F4-A5E1-7877CC1B1249}"/>
              </a:ext>
            </a:extLst>
          </p:cNvPr>
          <p:cNvSpPr txBox="1"/>
          <p:nvPr/>
        </p:nvSpPr>
        <p:spPr>
          <a:xfrm>
            <a:off x="2181225" y="1896437"/>
            <a:ext cx="8086725" cy="436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99D85FD-9B77-44ED-97D7-2752161C3729}"/>
              </a:ext>
            </a:extLst>
          </p:cNvPr>
          <p:cNvSpPr txBox="1"/>
          <p:nvPr/>
        </p:nvSpPr>
        <p:spPr>
          <a:xfrm>
            <a:off x="1266825" y="19253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50PX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67AE420-D69E-4025-9BBD-F45F1AC1DEBA}"/>
              </a:ext>
            </a:extLst>
          </p:cNvPr>
          <p:cNvSpPr txBox="1"/>
          <p:nvPr/>
        </p:nvSpPr>
        <p:spPr>
          <a:xfrm>
            <a:off x="5638800" y="16027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50PX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9E5F8B0-CC5E-4279-B704-8975E621FF2B}"/>
              </a:ext>
            </a:extLst>
          </p:cNvPr>
          <p:cNvSpPr txBox="1"/>
          <p:nvPr/>
        </p:nvSpPr>
        <p:spPr>
          <a:xfrm>
            <a:off x="10248899" y="19631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50PX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B493DB7-67B2-4080-B7FE-E2C1677440F1}"/>
              </a:ext>
            </a:extLst>
          </p:cNvPr>
          <p:cNvSpPr txBox="1"/>
          <p:nvPr/>
        </p:nvSpPr>
        <p:spPr>
          <a:xfrm>
            <a:off x="5767387" y="23148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50PX</a:t>
            </a:r>
          </a:p>
        </p:txBody>
      </p:sp>
    </p:spTree>
    <p:extLst>
      <p:ext uri="{BB962C8B-B14F-4D97-AF65-F5344CB8AC3E}">
        <p14:creationId xmlns:p14="http://schemas.microsoft.com/office/powerpoint/2010/main" val="4214938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MHW1 </vt:lpstr>
      <vt:lpstr>Presentazione standard di PowerPoint</vt:lpstr>
      <vt:lpstr>Visualizzazione mobile </vt:lpstr>
      <vt:lpstr>HEADER E MENU’ NAVIGAZIONE </vt:lpstr>
      <vt:lpstr>HEADER E MENU’ NAVIGAZIONE </vt:lpstr>
      <vt:lpstr>SEZIONE CONTENUTI  </vt:lpstr>
      <vt:lpstr>FLEX CONTAINER </vt:lpstr>
      <vt:lpstr>FOOTER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 </dc:title>
  <dc:creator>GIORGIA MARIA MUSUMECI</dc:creator>
  <cp:lastModifiedBy>GIORGIA MARIA MUSUMECI</cp:lastModifiedBy>
  <cp:revision>1</cp:revision>
  <dcterms:created xsi:type="dcterms:W3CDTF">2022-04-02T16:39:48Z</dcterms:created>
  <dcterms:modified xsi:type="dcterms:W3CDTF">2022-04-02T16:40:49Z</dcterms:modified>
</cp:coreProperties>
</file>