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AE4F7-D934-4699-B9AE-A90188D2B235}" v="328" dt="2018-09-05T08:43:18.7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2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125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0" d="100"/>
          <a:sy n="50" d="100"/>
        </p:scale>
        <p:origin x="288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28" Type="http://schemas.microsoft.com/office/2016/11/relationships/changesInfo" Target="changesInfos/changesInfo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Arora" userId="c0186ba4-82db-4c4e-a622-4ad180db720d" providerId="ADAL" clId="{1E3AE4F7-D934-4699-B9AE-A90188D2B235}"/>
    <pc:docChg chg="custSel addSld modSld">
      <pc:chgData name="Manish Arora" userId="c0186ba4-82db-4c4e-a622-4ad180db720d" providerId="ADAL" clId="{1E3AE4F7-D934-4699-B9AE-A90188D2B235}" dt="2018-09-05T08:43:18.719" v="326" actId="6549"/>
      <pc:docMkLst>
        <pc:docMk/>
      </pc:docMkLst>
      <pc:sldChg chg="modSp modAnim">
        <pc:chgData name="Manish Arora" userId="c0186ba4-82db-4c4e-a622-4ad180db720d" providerId="ADAL" clId="{1E3AE4F7-D934-4699-B9AE-A90188D2B235}" dt="2018-09-01T04:21:21.964" v="314" actId="6549"/>
        <pc:sldMkLst>
          <pc:docMk/>
          <pc:sldMk cId="4008669883" sldId="260"/>
        </pc:sldMkLst>
        <pc:spChg chg="mod">
          <ac:chgData name="Manish Arora" userId="c0186ba4-82db-4c4e-a622-4ad180db720d" providerId="ADAL" clId="{1E3AE4F7-D934-4699-B9AE-A90188D2B235}" dt="2018-09-01T04:21:21.964" v="314" actId="6549"/>
          <ac:spMkLst>
            <pc:docMk/>
            <pc:sldMk cId="4008669883" sldId="260"/>
            <ac:spMk id="3" creationId="{00000000-0000-0000-0000-000000000000}"/>
          </ac:spMkLst>
        </pc:spChg>
      </pc:sldChg>
      <pc:sldChg chg="modSp">
        <pc:chgData name="Manish Arora" userId="c0186ba4-82db-4c4e-a622-4ad180db720d" providerId="ADAL" clId="{1E3AE4F7-D934-4699-B9AE-A90188D2B235}" dt="2018-09-01T04:07:18.006" v="272" actId="6549"/>
        <pc:sldMkLst>
          <pc:docMk/>
          <pc:sldMk cId="4003435038" sldId="267"/>
        </pc:sldMkLst>
        <pc:spChg chg="mod">
          <ac:chgData name="Manish Arora" userId="c0186ba4-82db-4c4e-a622-4ad180db720d" providerId="ADAL" clId="{1E3AE4F7-D934-4699-B9AE-A90188D2B235}" dt="2018-09-01T04:07:18.006" v="272" actId="6549"/>
          <ac:spMkLst>
            <pc:docMk/>
            <pc:sldMk cId="4003435038" sldId="267"/>
            <ac:spMk id="3" creationId="{00000000-0000-0000-0000-000000000000}"/>
          </ac:spMkLst>
        </pc:spChg>
      </pc:sldChg>
      <pc:sldChg chg="modSp add">
        <pc:chgData name="Manish Arora" userId="c0186ba4-82db-4c4e-a622-4ad180db720d" providerId="ADAL" clId="{1E3AE4F7-D934-4699-B9AE-A90188D2B235}" dt="2018-09-01T04:21:01.561" v="310" actId="20577"/>
        <pc:sldMkLst>
          <pc:docMk/>
          <pc:sldMk cId="2560826615" sldId="274"/>
        </pc:sldMkLst>
        <pc:spChg chg="mod">
          <ac:chgData name="Manish Arora" userId="c0186ba4-82db-4c4e-a622-4ad180db720d" providerId="ADAL" clId="{1E3AE4F7-D934-4699-B9AE-A90188D2B235}" dt="2018-09-01T04:21:01.561" v="310" actId="20577"/>
          <ac:spMkLst>
            <pc:docMk/>
            <pc:sldMk cId="2560826615" sldId="274"/>
            <ac:spMk id="10" creationId="{00000000-0000-0000-0000-000000000000}"/>
          </ac:spMkLst>
        </pc:spChg>
      </pc:sldChg>
      <pc:sldChg chg="modSp">
        <pc:chgData name="Manish Arora" userId="c0186ba4-82db-4c4e-a622-4ad180db720d" providerId="ADAL" clId="{1E3AE4F7-D934-4699-B9AE-A90188D2B235}" dt="2018-09-05T08:25:32.056" v="323" actId="20577"/>
        <pc:sldMkLst>
          <pc:docMk/>
          <pc:sldMk cId="3205291331" sldId="276"/>
        </pc:sldMkLst>
        <pc:spChg chg="mod">
          <ac:chgData name="Manish Arora" userId="c0186ba4-82db-4c4e-a622-4ad180db720d" providerId="ADAL" clId="{1E3AE4F7-D934-4699-B9AE-A90188D2B235}" dt="2018-09-05T08:25:32.056" v="323" actId="20577"/>
          <ac:spMkLst>
            <pc:docMk/>
            <pc:sldMk cId="3205291331" sldId="276"/>
            <ac:spMk id="3" creationId="{00000000-0000-0000-0000-000000000000}"/>
          </ac:spMkLst>
        </pc:spChg>
      </pc:sldChg>
      <pc:sldChg chg="modSp">
        <pc:chgData name="Manish Arora" userId="c0186ba4-82db-4c4e-a622-4ad180db720d" providerId="ADAL" clId="{1E3AE4F7-D934-4699-B9AE-A90188D2B235}" dt="2018-09-05T08:43:18.719" v="326" actId="6549"/>
        <pc:sldMkLst>
          <pc:docMk/>
          <pc:sldMk cId="3262185124" sldId="277"/>
        </pc:sldMkLst>
        <pc:spChg chg="mod">
          <ac:chgData name="Manish Arora" userId="c0186ba4-82db-4c4e-a622-4ad180db720d" providerId="ADAL" clId="{1E3AE4F7-D934-4699-B9AE-A90188D2B235}" dt="2018-09-05T08:43:18.719" v="326" actId="6549"/>
          <ac:spMkLst>
            <pc:docMk/>
            <pc:sldMk cId="3262185124" sldId="277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83AB0-8E2F-4C1D-A377-B0ACC1FF7FC6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0BAE1-31F0-4077-B31B-CFF72013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52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6714-ABF3-4339-AFA7-A48102DA0F7B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C5EE-8898-4B25-A3E1-1362C03E5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8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6714-ABF3-4339-AFA7-A48102DA0F7B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C5EE-8898-4B25-A3E1-1362C03E5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2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6714-ABF3-4339-AFA7-A48102DA0F7B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C5EE-8898-4B25-A3E1-1362C03E5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6714-ABF3-4339-AFA7-A48102DA0F7B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C5EE-8898-4B25-A3E1-1362C03E544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264" y="5382401"/>
            <a:ext cx="1234143" cy="123414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041012" y="6379747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DC221B"/>
                </a:solidFill>
              </a:rPr>
              <a:t>CPDM</a:t>
            </a:r>
            <a:r>
              <a:rPr lang="en-US" sz="2000" dirty="0" err="1"/>
              <a:t>.IISc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47" y="5652865"/>
            <a:ext cx="2424606" cy="89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2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6714-ABF3-4339-AFA7-A48102DA0F7B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C5EE-8898-4B25-A3E1-1362C03E5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8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6714-ABF3-4339-AFA7-A48102DA0F7B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C5EE-8898-4B25-A3E1-1362C03E5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6714-ABF3-4339-AFA7-A48102DA0F7B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C5EE-8898-4B25-A3E1-1362C03E5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4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6714-ABF3-4339-AFA7-A48102DA0F7B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C5EE-8898-4B25-A3E1-1362C03E5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5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6714-ABF3-4339-AFA7-A48102DA0F7B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C5EE-8898-4B25-A3E1-1362C03E5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4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6714-ABF3-4339-AFA7-A48102DA0F7B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C5EE-8898-4B25-A3E1-1362C03E5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89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6714-ABF3-4339-AFA7-A48102DA0F7B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C5EE-8898-4B25-A3E1-1362C03E5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4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36714-ABF3-4339-AFA7-A48102DA0F7B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AC5EE-8898-4B25-A3E1-1362C03E5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6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129" y="0"/>
            <a:ext cx="9144000" cy="3154409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51647" y="2780249"/>
            <a:ext cx="77724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 smtClean="0"/>
              <a:t>TeamName</a:t>
            </a:r>
            <a:endParaRPr lang="en-GB" dirty="0" smtClean="0"/>
          </a:p>
          <a:p>
            <a:r>
              <a:rPr lang="en-GB" sz="2400" dirty="0" smtClean="0"/>
              <a:t>TeamMember1, TeamMember2, TeamMember3,</a:t>
            </a:r>
          </a:p>
          <a:p>
            <a:r>
              <a:rPr lang="en-GB" sz="2400" dirty="0" smtClean="0"/>
              <a:t>Domain Expert*</a:t>
            </a:r>
            <a:r>
              <a:rPr lang="en-GB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1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this problem worth solving..</a:t>
            </a:r>
          </a:p>
          <a:p>
            <a:r>
              <a:rPr lang="en-US" dirty="0" smtClean="0"/>
              <a:t>Impact of the problem </a:t>
            </a:r>
          </a:p>
          <a:p>
            <a:r>
              <a:rPr lang="en-US" dirty="0" smtClean="0"/>
              <a:t>Some idea of number of people effected or scale of the </a:t>
            </a:r>
            <a:r>
              <a:rPr lang="en-US" dirty="0" err="1" smtClean="0"/>
              <a:t>poblem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98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top </a:t>
            </a:r>
            <a:r>
              <a:rPr lang="en-US" dirty="0" err="1" smtClean="0"/>
              <a:t>top</a:t>
            </a:r>
            <a:r>
              <a:rPr lang="en-US" dirty="0" smtClean="0"/>
              <a:t> two or three solutions which attempt to solve the same problem</a:t>
            </a:r>
          </a:p>
          <a:p>
            <a:r>
              <a:rPr lang="en-US" dirty="0" smtClean="0"/>
              <a:t>Why these solutions don’t work for our case</a:t>
            </a:r>
          </a:p>
        </p:txBody>
      </p:sp>
    </p:spTree>
    <p:extLst>
      <p:ext uri="{BB962C8B-B14F-4D97-AF65-F5344CB8AC3E}">
        <p14:creationId xmlns:p14="http://schemas.microsoft.com/office/powerpoint/2010/main" val="217828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your solution the concept, how is it able to address 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1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short video or pictures of our prototype</a:t>
            </a:r>
          </a:p>
          <a:p>
            <a:r>
              <a:rPr lang="en-US" dirty="0" smtClean="0"/>
              <a:t>Any calculations which help establish feasibility of 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ocial business value canva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91" y="-107576"/>
            <a:ext cx="8739862" cy="697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084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1526</TotalTime>
  <Words>96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The Problem Statement</vt:lpstr>
      <vt:lpstr>Existing solutions</vt:lpstr>
      <vt:lpstr>Your Solution </vt:lpstr>
      <vt:lpstr>Prototype Status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</dc:creator>
  <cp:lastModifiedBy>Manish Arora</cp:lastModifiedBy>
  <cp:revision>40</cp:revision>
  <cp:lastPrinted>2018-09-01T03:48:37Z</cp:lastPrinted>
  <dcterms:created xsi:type="dcterms:W3CDTF">2016-03-25T23:14:25Z</dcterms:created>
  <dcterms:modified xsi:type="dcterms:W3CDTF">2018-09-08T16:15:21Z</dcterms:modified>
</cp:coreProperties>
</file>