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AE0AD-3502-4034-AED5-93C5FED0027A}" type="datetimeFigureOut">
              <a:rPr lang="zh-TW" altLang="en-US" smtClean="0"/>
              <a:pPr/>
              <a:t>2009/1/25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78D7-042F-4135-A347-F5B4715D20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78D7-042F-4135-A347-F5B4715D200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78D7-042F-4135-A347-F5B4715D200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78D7-042F-4135-A347-F5B4715D200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78D7-042F-4135-A347-F5B4715D200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78D7-042F-4135-A347-F5B4715D200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78D7-042F-4135-A347-F5B4715D200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78D7-042F-4135-A347-F5B4715D2003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D50-45E5-48E7-A997-4743B5CA70DC}" type="datetimeFigureOut">
              <a:rPr lang="zh-TW" altLang="en-US" smtClean="0"/>
              <a:pPr/>
              <a:t>2009/1/25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CC9D-8503-4AD0-A386-13A3837FE7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D50-45E5-48E7-A997-4743B5CA70DC}" type="datetimeFigureOut">
              <a:rPr lang="zh-TW" altLang="en-US" smtClean="0"/>
              <a:pPr/>
              <a:t>2009/1/25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CC9D-8503-4AD0-A386-13A3837FE7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D50-45E5-48E7-A997-4743B5CA70DC}" type="datetimeFigureOut">
              <a:rPr lang="zh-TW" altLang="en-US" smtClean="0"/>
              <a:pPr/>
              <a:t>2009/1/25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CC9D-8503-4AD0-A386-13A3837FE7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D50-45E5-48E7-A997-4743B5CA70DC}" type="datetimeFigureOut">
              <a:rPr lang="zh-TW" altLang="en-US" smtClean="0"/>
              <a:pPr/>
              <a:t>2009/1/25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CC9D-8503-4AD0-A386-13A3837FE7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D50-45E5-48E7-A997-4743B5CA70DC}" type="datetimeFigureOut">
              <a:rPr lang="zh-TW" altLang="en-US" smtClean="0"/>
              <a:pPr/>
              <a:t>2009/1/25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CC9D-8503-4AD0-A386-13A3837FE7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D50-45E5-48E7-A997-4743B5CA70DC}" type="datetimeFigureOut">
              <a:rPr lang="zh-TW" altLang="en-US" smtClean="0"/>
              <a:pPr/>
              <a:t>2009/1/25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CC9D-8503-4AD0-A386-13A3837FE7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D50-45E5-48E7-A997-4743B5CA70DC}" type="datetimeFigureOut">
              <a:rPr lang="zh-TW" altLang="en-US" smtClean="0"/>
              <a:pPr/>
              <a:t>2009/1/25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CC9D-8503-4AD0-A386-13A3837FE7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D50-45E5-48E7-A997-4743B5CA70DC}" type="datetimeFigureOut">
              <a:rPr lang="zh-TW" altLang="en-US" smtClean="0"/>
              <a:pPr/>
              <a:t>2009/1/25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CC9D-8503-4AD0-A386-13A3837FE7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D50-45E5-48E7-A997-4743B5CA70DC}" type="datetimeFigureOut">
              <a:rPr lang="zh-TW" altLang="en-US" smtClean="0"/>
              <a:pPr/>
              <a:t>2009/1/25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CC9D-8503-4AD0-A386-13A3837FE7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D50-45E5-48E7-A997-4743B5CA70DC}" type="datetimeFigureOut">
              <a:rPr lang="zh-TW" altLang="en-US" smtClean="0"/>
              <a:pPr/>
              <a:t>2009/1/25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CC9D-8503-4AD0-A386-13A3837FE7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D50-45E5-48E7-A997-4743B5CA70DC}" type="datetimeFigureOut">
              <a:rPr lang="zh-TW" altLang="en-US" smtClean="0"/>
              <a:pPr/>
              <a:t>2009/1/25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CC9D-8503-4AD0-A386-13A3837FE7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69D50-45E5-48E7-A997-4743B5CA70DC}" type="datetimeFigureOut">
              <a:rPr lang="zh-TW" altLang="en-US" smtClean="0"/>
              <a:pPr/>
              <a:t>2009/1/25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CC9D-8503-4AD0-A386-13A3837FE7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群組 118"/>
          <p:cNvGrpSpPr/>
          <p:nvPr/>
        </p:nvGrpSpPr>
        <p:grpSpPr>
          <a:xfrm>
            <a:off x="2285984" y="1071546"/>
            <a:ext cx="6286544" cy="4432545"/>
            <a:chOff x="2285984" y="1071546"/>
            <a:chExt cx="6286544" cy="4432545"/>
          </a:xfrm>
        </p:grpSpPr>
        <p:cxnSp>
          <p:nvCxnSpPr>
            <p:cNvPr id="5" name="直線接點 4"/>
            <p:cNvCxnSpPr/>
            <p:nvPr/>
          </p:nvCxnSpPr>
          <p:spPr>
            <a:xfrm>
              <a:off x="2285984" y="3429000"/>
              <a:ext cx="400052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 rot="5400000">
              <a:off x="2285984" y="3500438"/>
              <a:ext cx="371477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3074276" y="2673415"/>
              <a:ext cx="2214578" cy="15001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單箭頭接點 14"/>
            <p:cNvCxnSpPr>
              <a:stCxn id="8" idx="3"/>
              <a:endCxn id="51" idx="3"/>
            </p:cNvCxnSpPr>
            <p:nvPr/>
          </p:nvCxnSpPr>
          <p:spPr>
            <a:xfrm>
              <a:off x="5288854" y="3423514"/>
              <a:ext cx="497592" cy="3472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endCxn id="51" idx="0"/>
            </p:cNvCxnSpPr>
            <p:nvPr/>
          </p:nvCxnSpPr>
          <p:spPr>
            <a:xfrm rot="5400000" flipH="1" flipV="1">
              <a:off x="4020092" y="2479916"/>
              <a:ext cx="246684" cy="1712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51" idx="2"/>
            </p:cNvCxnSpPr>
            <p:nvPr/>
          </p:nvCxnSpPr>
          <p:spPr>
            <a:xfrm rot="5400000">
              <a:off x="3983658" y="4335588"/>
              <a:ext cx="321585" cy="3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88" idx="2"/>
            </p:cNvCxnSpPr>
            <p:nvPr/>
          </p:nvCxnSpPr>
          <p:spPr>
            <a:xfrm flipV="1">
              <a:off x="3073039" y="4143380"/>
              <a:ext cx="2141903" cy="34376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90" idx="4"/>
            </p:cNvCxnSpPr>
            <p:nvPr/>
          </p:nvCxnSpPr>
          <p:spPr>
            <a:xfrm rot="16200000" flipV="1">
              <a:off x="4590356" y="3482082"/>
              <a:ext cx="1392492" cy="443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90" idx="1"/>
              <a:endCxn id="85" idx="5"/>
            </p:cNvCxnSpPr>
            <p:nvPr/>
          </p:nvCxnSpPr>
          <p:spPr>
            <a:xfrm rot="16200000" flipH="1" flipV="1">
              <a:off x="4164296" y="1622126"/>
              <a:ext cx="29590" cy="211355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rot="5400000">
              <a:off x="2376022" y="3410400"/>
              <a:ext cx="1393590" cy="2031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88" idx="5"/>
            </p:cNvCxnSpPr>
            <p:nvPr/>
          </p:nvCxnSpPr>
          <p:spPr>
            <a:xfrm rot="16200000" flipH="1">
              <a:off x="5408332" y="4122456"/>
              <a:ext cx="235238" cy="3781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群組 55"/>
            <p:cNvGrpSpPr/>
            <p:nvPr/>
          </p:nvGrpSpPr>
          <p:grpSpPr>
            <a:xfrm>
              <a:off x="2500298" y="2357430"/>
              <a:ext cx="3286148" cy="2147283"/>
              <a:chOff x="2714612" y="567337"/>
              <a:chExt cx="2215815" cy="150592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2715849" y="567337"/>
                <a:ext cx="2214578" cy="15001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2" name="直線單箭頭接點 51"/>
              <p:cNvCxnSpPr/>
              <p:nvPr/>
            </p:nvCxnSpPr>
            <p:spPr>
              <a:xfrm>
                <a:off x="2714612" y="2071678"/>
                <a:ext cx="2214578" cy="1588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/>
              <p:cNvCxnSpPr/>
              <p:nvPr/>
            </p:nvCxnSpPr>
            <p:spPr>
              <a:xfrm rot="5400000" flipH="1" flipV="1">
                <a:off x="4179091" y="1321579"/>
                <a:ext cx="1500198" cy="1588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單箭頭接點 53"/>
              <p:cNvCxnSpPr/>
              <p:nvPr/>
            </p:nvCxnSpPr>
            <p:spPr>
              <a:xfrm rot="10800000">
                <a:off x="2714612" y="571480"/>
                <a:ext cx="2214578" cy="1588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單箭頭接點 54"/>
              <p:cNvCxnSpPr/>
              <p:nvPr/>
            </p:nvCxnSpPr>
            <p:spPr>
              <a:xfrm rot="5400000">
                <a:off x="1965307" y="1321579"/>
                <a:ext cx="1499404" cy="794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直線單箭頭接點 64"/>
            <p:cNvCxnSpPr>
              <a:stCxn id="8" idx="1"/>
              <a:endCxn id="51" idx="1"/>
            </p:cNvCxnSpPr>
            <p:nvPr/>
          </p:nvCxnSpPr>
          <p:spPr>
            <a:xfrm rot="10800000" flipV="1">
              <a:off x="2502134" y="3423514"/>
              <a:ext cx="572143" cy="3472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V="1">
              <a:off x="5286380" y="2357430"/>
              <a:ext cx="500066" cy="35719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 rot="10800000">
              <a:off x="2571736" y="2357430"/>
              <a:ext cx="500066" cy="35719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 rot="10800000" flipV="1">
              <a:off x="2500298" y="4214818"/>
              <a:ext cx="571504" cy="2857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rot="5400000">
              <a:off x="5125747" y="4375451"/>
              <a:ext cx="321585" cy="3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>
              <a:off x="5253657" y="4174435"/>
              <a:ext cx="524291" cy="158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橢圓 83"/>
            <p:cNvSpPr/>
            <p:nvPr/>
          </p:nvSpPr>
          <p:spPr>
            <a:xfrm>
              <a:off x="2428860" y="2285992"/>
              <a:ext cx="142876" cy="14287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/>
            <p:cNvSpPr/>
            <p:nvPr/>
          </p:nvSpPr>
          <p:spPr>
            <a:xfrm>
              <a:off x="3000364" y="2571744"/>
              <a:ext cx="142876" cy="14287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>
              <a:off x="3000364" y="4071942"/>
              <a:ext cx="142876" cy="14287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橢圓 87"/>
            <p:cNvSpPr/>
            <p:nvPr/>
          </p:nvSpPr>
          <p:spPr>
            <a:xfrm>
              <a:off x="5214942" y="4071942"/>
              <a:ext cx="142876" cy="14287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/>
            <p:cNvSpPr/>
            <p:nvPr/>
          </p:nvSpPr>
          <p:spPr>
            <a:xfrm>
              <a:off x="2428860" y="4429132"/>
              <a:ext cx="142876" cy="14287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/>
            <p:cNvSpPr/>
            <p:nvPr/>
          </p:nvSpPr>
          <p:spPr>
            <a:xfrm>
              <a:off x="5214942" y="2643182"/>
              <a:ext cx="142876" cy="14287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橢圓 104"/>
            <p:cNvSpPr/>
            <p:nvPr/>
          </p:nvSpPr>
          <p:spPr>
            <a:xfrm>
              <a:off x="5715008" y="2285992"/>
              <a:ext cx="142876" cy="14287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/>
          </p:nvSpPr>
          <p:spPr>
            <a:xfrm>
              <a:off x="5715008" y="4429132"/>
              <a:ext cx="142876" cy="14287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929190" y="4857760"/>
              <a:ext cx="1714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Expanded vector</a:t>
              </a:r>
              <a:endParaRPr lang="zh-TW" altLang="en-US" dirty="0"/>
            </a:p>
          </p:txBody>
        </p:sp>
        <p:cxnSp>
          <p:nvCxnSpPr>
            <p:cNvPr id="109" name="直線單箭頭接點 108"/>
            <p:cNvCxnSpPr/>
            <p:nvPr/>
          </p:nvCxnSpPr>
          <p:spPr>
            <a:xfrm rot="5400000">
              <a:off x="5250661" y="4607727"/>
              <a:ext cx="50006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字方塊 109"/>
            <p:cNvSpPr txBox="1"/>
            <p:nvPr/>
          </p:nvSpPr>
          <p:spPr>
            <a:xfrm>
              <a:off x="6286512" y="3500438"/>
              <a:ext cx="22860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There are 2 vectors contribute to the expanded vector</a:t>
              </a:r>
              <a:endParaRPr lang="zh-TW" altLang="en-US" dirty="0"/>
            </a:p>
          </p:txBody>
        </p:sp>
        <p:cxnSp>
          <p:nvCxnSpPr>
            <p:cNvPr id="112" name="直線單箭頭接點 111"/>
            <p:cNvCxnSpPr/>
            <p:nvPr/>
          </p:nvCxnSpPr>
          <p:spPr>
            <a:xfrm flipV="1">
              <a:off x="5500694" y="3857628"/>
              <a:ext cx="714380" cy="21431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/>
            <p:nvPr/>
          </p:nvCxnSpPr>
          <p:spPr>
            <a:xfrm flipV="1">
              <a:off x="5357818" y="4143380"/>
              <a:ext cx="857256" cy="21431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字方塊 114"/>
            <p:cNvSpPr txBox="1"/>
            <p:nvPr/>
          </p:nvSpPr>
          <p:spPr>
            <a:xfrm>
              <a:off x="3071802" y="1071546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Expanded Geometry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Multi-agent path planning has been shown to be a PSPACE-hard problem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Cooperative </a:t>
            </a:r>
            <a:r>
              <a:rPr lang="en-US" altLang="zh-TW" dirty="0" err="1" smtClean="0"/>
              <a:t>Pathfinding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1. Using RRA* compute a abstract map for the purpose of getting accurate heuristic of N expanded nodes(nodes in closed table).</a:t>
            </a:r>
          </a:p>
          <a:p>
            <a:r>
              <a:rPr lang="en-US" altLang="zh-TW" dirty="0" smtClean="0"/>
              <a:t>2. Using CA* (forward A* with other agents simultaneously by consulting the reservation table) to compute the solution for </a:t>
            </a:r>
            <a:r>
              <a:rPr lang="en-US" altLang="zh-TW" dirty="0" err="1" smtClean="0"/>
              <a:t>mutli</a:t>
            </a:r>
            <a:r>
              <a:rPr lang="en-US" altLang="zh-TW" dirty="0" smtClean="0"/>
              <a:t>-agent </a:t>
            </a:r>
            <a:r>
              <a:rPr lang="en-US" altLang="zh-TW" dirty="0" err="1" smtClean="0"/>
              <a:t>pathfinding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3. If the agent can’t find a solution within the expanded nodes, the RRA* will be resumed and expanded more nodes until reach goal. 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00174"/>
            <a:ext cx="65341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1857356" y="571480"/>
            <a:ext cx="5643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Using RRA* to expand N nodes from goal to initial position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14480" y="614364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This is called abstract map, because you do the RRA* but ignore the time dimension and the interaction with other agent.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00174"/>
            <a:ext cx="65627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1857356" y="500042"/>
            <a:ext cx="5643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Now we get the accurate heuristic of N expanded nodes from initial to goal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After we get the accurate heuristic of N expanded nodes from initial to goal, each agent can do CA* on its’ own expanded nodes.</a:t>
            </a:r>
          </a:p>
          <a:p>
            <a:r>
              <a:rPr lang="en-US" altLang="zh-TW" strike="sngStrike" dirty="0" smtClean="0"/>
              <a:t>If there are other agent on the path to the goal</a:t>
            </a:r>
            <a:r>
              <a:rPr lang="en-US" altLang="zh-TW" dirty="0" smtClean="0"/>
              <a:t>, RRA* will be resumed to expanded more nodes until a new shortest path to the goal has been computed.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286248" y="442913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4286248" y="271462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286248" y="114298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cxnSp>
        <p:nvCxnSpPr>
          <p:cNvPr id="8" name="直線接點 7"/>
          <p:cNvCxnSpPr>
            <a:stCxn id="6" idx="4"/>
            <a:endCxn id="5" idx="0"/>
          </p:cNvCxnSpPr>
          <p:nvPr/>
        </p:nvCxnSpPr>
        <p:spPr>
          <a:xfrm rot="5400000">
            <a:off x="4071934" y="2214554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4"/>
            <a:endCxn id="4" idx="0"/>
          </p:cNvCxnSpPr>
          <p:nvPr/>
        </p:nvCxnSpPr>
        <p:spPr>
          <a:xfrm rot="5400000">
            <a:off x="4000496" y="3857628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弧形接點 16"/>
          <p:cNvCxnSpPr>
            <a:stCxn id="4" idx="6"/>
            <a:endCxn id="5" idx="6"/>
          </p:cNvCxnSpPr>
          <p:nvPr/>
        </p:nvCxnSpPr>
        <p:spPr>
          <a:xfrm flipV="1">
            <a:off x="4857752" y="3000372"/>
            <a:ext cx="1588" cy="1714512"/>
          </a:xfrm>
          <a:prstGeom prst="curvedConnector3">
            <a:avLst>
              <a:gd name="adj1" fmla="val 3609295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714876" y="207167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e1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14876" y="378619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e2</a:t>
            </a:r>
            <a:endParaRPr lang="zh-TW" altLang="en-US" dirty="0"/>
          </a:p>
        </p:txBody>
      </p:sp>
      <p:cxnSp>
        <p:nvCxnSpPr>
          <p:cNvPr id="35" name="圖案 34"/>
          <p:cNvCxnSpPr>
            <a:stCxn id="6" idx="3"/>
            <a:endCxn id="4" idx="2"/>
          </p:cNvCxnSpPr>
          <p:nvPr/>
        </p:nvCxnSpPr>
        <p:spPr>
          <a:xfrm rot="5400000">
            <a:off x="2786051" y="3130991"/>
            <a:ext cx="3084091" cy="83695"/>
          </a:xfrm>
          <a:prstGeom prst="curvedConnector4">
            <a:avLst>
              <a:gd name="adj1" fmla="val 181"/>
              <a:gd name="adj2" fmla="val 373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714744" y="285749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e3</a:t>
            </a:r>
            <a:endParaRPr lang="zh-TW" altLang="en-US" dirty="0"/>
          </a:p>
        </p:txBody>
      </p:sp>
      <p:cxnSp>
        <p:nvCxnSpPr>
          <p:cNvPr id="42" name="弧形接點 41"/>
          <p:cNvCxnSpPr>
            <a:stCxn id="6" idx="2"/>
            <a:endCxn id="4" idx="2"/>
          </p:cNvCxnSpPr>
          <p:nvPr/>
        </p:nvCxnSpPr>
        <p:spPr>
          <a:xfrm rot="10800000" flipV="1">
            <a:off x="4286248" y="1428736"/>
            <a:ext cx="1588" cy="3286148"/>
          </a:xfrm>
          <a:prstGeom prst="curvedConnector3">
            <a:avLst>
              <a:gd name="adj1" fmla="val 4694170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229</Words>
  <Application>Microsoft Office PowerPoint</Application>
  <PresentationFormat>如螢幕大小 (4:3)</PresentationFormat>
  <Paragraphs>26</Paragraphs>
  <Slides>7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投影片 1</vt:lpstr>
      <vt:lpstr>投影片 2</vt:lpstr>
      <vt:lpstr>Cooperative Pathfinding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RedBug</dc:creator>
  <cp:lastModifiedBy>redbug</cp:lastModifiedBy>
  <cp:revision>29</cp:revision>
  <dcterms:created xsi:type="dcterms:W3CDTF">2008-12-13T08:05:13Z</dcterms:created>
  <dcterms:modified xsi:type="dcterms:W3CDTF">2009-01-25T07:46:40Z</dcterms:modified>
</cp:coreProperties>
</file>