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8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52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63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5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0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2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9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24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2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045C-7786-4C65-BB18-568A0AC62220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836F-947E-4133-AACB-CEF84328B5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58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BD11C6B-6926-ABBC-C2E2-A7AA06C6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889556"/>
            <a:ext cx="4545330" cy="41975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886DB2A-8347-2E45-A6C0-7E6EFD16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5087112"/>
            <a:ext cx="4545330" cy="43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AD87E7-78B3-0F95-7072-D59A6598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" y="2758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3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Sofronea Georgian</dc:creator>
  <cp:lastModifiedBy>Sofronea Georgian</cp:lastModifiedBy>
  <cp:revision>1</cp:revision>
  <dcterms:created xsi:type="dcterms:W3CDTF">2023-05-26T12:52:30Z</dcterms:created>
  <dcterms:modified xsi:type="dcterms:W3CDTF">2023-05-26T15:42:30Z</dcterms:modified>
</cp:coreProperties>
</file>