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82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22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16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96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3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10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3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6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5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0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01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F643-90B0-4909-97F0-F11B62CB9252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B86D-6E17-4F40-884E-78D9F3B91B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0D16C4-A322-822C-BC67-92D05EC9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" y="702838"/>
            <a:ext cx="6298635" cy="4723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C7F322-62D4-FDF3-DFAA-96DA518F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6" y="5883579"/>
            <a:ext cx="5693535" cy="28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Sofronea Georgian</dc:creator>
  <cp:lastModifiedBy>Sofronea Georgian</cp:lastModifiedBy>
  <cp:revision>6</cp:revision>
  <dcterms:created xsi:type="dcterms:W3CDTF">2023-05-26T21:35:03Z</dcterms:created>
  <dcterms:modified xsi:type="dcterms:W3CDTF">2023-05-28T09:12:56Z</dcterms:modified>
</cp:coreProperties>
</file>