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C328-CA79-4927-BCCE-EA4711BD188E}" type="datetimeFigureOut">
              <a:rPr lang="en-CA" smtClean="0"/>
              <a:t>2023-05-28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435D-1745-4AA5-96E5-46BE21F3C9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204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C328-CA79-4927-BCCE-EA4711BD188E}" type="datetimeFigureOut">
              <a:rPr lang="en-CA" smtClean="0"/>
              <a:t>2023-05-28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435D-1745-4AA5-96E5-46BE21F3C9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974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C328-CA79-4927-BCCE-EA4711BD188E}" type="datetimeFigureOut">
              <a:rPr lang="en-CA" smtClean="0"/>
              <a:t>2023-05-28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435D-1745-4AA5-96E5-46BE21F3C9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714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C328-CA79-4927-BCCE-EA4711BD188E}" type="datetimeFigureOut">
              <a:rPr lang="en-CA" smtClean="0"/>
              <a:t>2023-05-28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435D-1745-4AA5-96E5-46BE21F3C9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917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C328-CA79-4927-BCCE-EA4711BD188E}" type="datetimeFigureOut">
              <a:rPr lang="en-CA" smtClean="0"/>
              <a:t>2023-05-28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435D-1745-4AA5-96E5-46BE21F3C9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30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C328-CA79-4927-BCCE-EA4711BD188E}" type="datetimeFigureOut">
              <a:rPr lang="en-CA" smtClean="0"/>
              <a:t>2023-05-28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435D-1745-4AA5-96E5-46BE21F3C9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44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C328-CA79-4927-BCCE-EA4711BD188E}" type="datetimeFigureOut">
              <a:rPr lang="en-CA" smtClean="0"/>
              <a:t>2023-05-28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435D-1745-4AA5-96E5-46BE21F3C9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197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C328-CA79-4927-BCCE-EA4711BD188E}" type="datetimeFigureOut">
              <a:rPr lang="en-CA" smtClean="0"/>
              <a:t>2023-05-28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435D-1745-4AA5-96E5-46BE21F3C9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471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C328-CA79-4927-BCCE-EA4711BD188E}" type="datetimeFigureOut">
              <a:rPr lang="en-CA" smtClean="0"/>
              <a:t>2023-05-28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435D-1745-4AA5-96E5-46BE21F3C9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755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C328-CA79-4927-BCCE-EA4711BD188E}" type="datetimeFigureOut">
              <a:rPr lang="en-CA" smtClean="0"/>
              <a:t>2023-05-28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435D-1745-4AA5-96E5-46BE21F3C9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927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C328-CA79-4927-BCCE-EA4711BD188E}" type="datetimeFigureOut">
              <a:rPr lang="en-CA" smtClean="0"/>
              <a:t>2023-05-28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435D-1745-4AA5-96E5-46BE21F3C9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96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6C328-CA79-4927-BCCE-EA4711BD188E}" type="datetimeFigureOut">
              <a:rPr lang="en-CA" smtClean="0"/>
              <a:t>2023-05-28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6435D-1745-4AA5-96E5-46BE21F3C9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717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E3C91CA-D0E0-604C-588D-85B73C8A4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23" y="4687957"/>
            <a:ext cx="6187502" cy="45349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16370A-A483-44B1-8551-B3BA23A5F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544995"/>
            <a:ext cx="61150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7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17AF11-0F32-8953-745B-1C6C975DD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74" y="2794000"/>
            <a:ext cx="6080852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15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</TotalTime>
  <Words>0</Words>
  <Application>Microsoft Office PowerPoint</Application>
  <PresentationFormat>A4 Paper (210x297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Sofronea Georgian</dc:creator>
  <cp:lastModifiedBy>Sofronea Georgian</cp:lastModifiedBy>
  <cp:revision>2</cp:revision>
  <dcterms:created xsi:type="dcterms:W3CDTF">2023-05-28T08:33:22Z</dcterms:created>
  <dcterms:modified xsi:type="dcterms:W3CDTF">2023-05-28T09:09:54Z</dcterms:modified>
</cp:coreProperties>
</file>