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67" r:id="rId4"/>
    <p:sldId id="266" r:id="rId5"/>
    <p:sldId id="272" r:id="rId6"/>
    <p:sldId id="275" r:id="rId7"/>
    <p:sldId id="262" r:id="rId8"/>
    <p:sldId id="270" r:id="rId9"/>
    <p:sldId id="273" r:id="rId10"/>
    <p:sldId id="269" r:id="rId11"/>
    <p:sldId id="274" r:id="rId12"/>
    <p:sldId id="271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B3BB"/>
    <a:srgbClr val="DCEAEE"/>
    <a:srgbClr val="F62693"/>
    <a:srgbClr val="106198"/>
    <a:srgbClr val="1371B1"/>
    <a:srgbClr val="E8E8E8"/>
    <a:srgbClr val="E2E2E2"/>
    <a:srgbClr val="FADDCE"/>
    <a:srgbClr val="FDF1D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FDC97-0FC2-49F7-A869-0D570CCE983D}" v="1040" dt="2024-12-05T15:18:3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dne fyrogeni" userId="f6540a3b75c6dbac" providerId="LiveId" clId="{46AFDC97-0FC2-49F7-A869-0D570CCE983D}"/>
    <pc:docChg chg="undo redo custSel addSld delSld modSld sldOrd modShowInfo">
      <pc:chgData name="ariadne fyrogeni" userId="f6540a3b75c6dbac" providerId="LiveId" clId="{46AFDC97-0FC2-49F7-A869-0D570CCE983D}" dt="2024-12-05T15:39:56.498" v="3790" actId="14100"/>
      <pc:docMkLst>
        <pc:docMk/>
      </pc:docMkLst>
      <pc:sldChg chg="addSp delSp modSp mod modTransition setBg">
        <pc:chgData name="ariadne fyrogeni" userId="f6540a3b75c6dbac" providerId="LiveId" clId="{46AFDC97-0FC2-49F7-A869-0D570CCE983D}" dt="2024-12-04T22:50:39.712" v="3715"/>
        <pc:sldMkLst>
          <pc:docMk/>
          <pc:sldMk cId="1737719326" sldId="256"/>
        </pc:sldMkLst>
        <pc:spChg chg="mod">
          <ac:chgData name="ariadne fyrogeni" userId="f6540a3b75c6dbac" providerId="LiveId" clId="{46AFDC97-0FC2-49F7-A869-0D570CCE983D}" dt="2024-12-04T22:50:39.712" v="3715"/>
          <ac:spMkLst>
            <pc:docMk/>
            <pc:sldMk cId="1737719326" sldId="256"/>
            <ac:spMk id="2" creationId="{AB9D39FC-B898-8AB3-54C3-2C0DF32CB3D1}"/>
          </ac:spMkLst>
        </pc:spChg>
        <pc:spChg chg="mod">
          <ac:chgData name="ariadne fyrogeni" userId="f6540a3b75c6dbac" providerId="LiveId" clId="{46AFDC97-0FC2-49F7-A869-0D570CCE983D}" dt="2024-12-04T22:50:39.712" v="3715"/>
          <ac:spMkLst>
            <pc:docMk/>
            <pc:sldMk cId="1737719326" sldId="256"/>
            <ac:spMk id="3" creationId="{C531B9E3-B7CC-83D5-2516-C8A03FF9AEB0}"/>
          </ac:spMkLst>
        </pc:spChg>
        <pc:spChg chg="add del mod ord">
          <ac:chgData name="ariadne fyrogeni" userId="f6540a3b75c6dbac" providerId="LiveId" clId="{46AFDC97-0FC2-49F7-A869-0D570CCE983D}" dt="2024-12-03T12:40:56.001" v="2678" actId="478"/>
          <ac:spMkLst>
            <pc:docMk/>
            <pc:sldMk cId="1737719326" sldId="256"/>
            <ac:spMk id="4" creationId="{EB979F86-1B40-3730-6946-6EFC4F2BB953}"/>
          </ac:spMkLst>
        </pc:spChg>
      </pc:sldChg>
      <pc:sldChg chg="del">
        <pc:chgData name="ariadne fyrogeni" userId="f6540a3b75c6dbac" providerId="LiveId" clId="{46AFDC97-0FC2-49F7-A869-0D570CCE983D}" dt="2024-11-21T13:19:27.007" v="904" actId="47"/>
        <pc:sldMkLst>
          <pc:docMk/>
          <pc:sldMk cId="3773284589" sldId="257"/>
        </pc:sldMkLst>
      </pc:sldChg>
      <pc:sldChg chg="addSp delSp modSp add mod modTransition modNotesTx">
        <pc:chgData name="ariadne fyrogeni" userId="f6540a3b75c6dbac" providerId="LiveId" clId="{46AFDC97-0FC2-49F7-A869-0D570CCE983D}" dt="2024-12-05T15:23:50.854" v="3788"/>
        <pc:sldMkLst>
          <pc:docMk/>
          <pc:sldMk cId="1367568715" sldId="262"/>
        </pc:sldMkLst>
        <pc:spChg chg="mod">
          <ac:chgData name="ariadne fyrogeni" userId="f6540a3b75c6dbac" providerId="LiveId" clId="{46AFDC97-0FC2-49F7-A869-0D570CCE983D}" dt="2024-12-02T14:58:32.140" v="2285" actId="1076"/>
          <ac:spMkLst>
            <pc:docMk/>
            <pc:sldMk cId="1367568715" sldId="262"/>
            <ac:spMk id="2" creationId="{BCDD229F-5D1E-FC4A-63EE-A845327F754A}"/>
          </ac:spMkLst>
        </pc:spChg>
        <pc:spChg chg="del mod">
          <ac:chgData name="ariadne fyrogeni" userId="f6540a3b75c6dbac" providerId="LiveId" clId="{46AFDC97-0FC2-49F7-A869-0D570CCE983D}" dt="2024-11-28T14:15:18.747" v="1376" actId="26606"/>
          <ac:spMkLst>
            <pc:docMk/>
            <pc:sldMk cId="1367568715" sldId="262"/>
            <ac:spMk id="3" creationId="{D6207981-0785-3D50-A368-08A35A5BFF55}"/>
          </ac:spMkLst>
        </pc:spChg>
        <pc:spChg chg="add del mod ord">
          <ac:chgData name="ariadne fyrogeni" userId="f6540a3b75c6dbac" providerId="LiveId" clId="{46AFDC97-0FC2-49F7-A869-0D570CCE983D}" dt="2024-11-28T14:35:37.765" v="1493" actId="478"/>
          <ac:spMkLst>
            <pc:docMk/>
            <pc:sldMk cId="1367568715" sldId="262"/>
            <ac:spMk id="5" creationId="{DD00776E-9AAA-A50F-36C6-FBE64FB71215}"/>
          </ac:spMkLst>
        </pc:spChg>
        <pc:graphicFrameChg chg="add mod modGraphic">
          <ac:chgData name="ariadne fyrogeni" userId="f6540a3b75c6dbac" providerId="LiveId" clId="{46AFDC97-0FC2-49F7-A869-0D570CCE983D}" dt="2024-12-04T22:52:58.235" v="3723" actId="14861"/>
          <ac:graphicFrameMkLst>
            <pc:docMk/>
            <pc:sldMk cId="1367568715" sldId="262"/>
            <ac:graphicFrameMk id="14" creationId="{7F765B08-636C-0CAB-1975-F115CB63D0AF}"/>
          </ac:graphicFrameMkLst>
        </pc:graphicFrameChg>
        <pc:picChg chg="add mod">
          <ac:chgData name="ariadne fyrogeni" userId="f6540a3b75c6dbac" providerId="LiveId" clId="{46AFDC97-0FC2-49F7-A869-0D570CCE983D}" dt="2024-12-03T15:06:02.377" v="2703" actId="1076"/>
          <ac:picMkLst>
            <pc:docMk/>
            <pc:sldMk cId="1367568715" sldId="262"/>
            <ac:picMk id="4" creationId="{11414BC0-A5D3-0EBD-33CD-B28D55647727}"/>
          </ac:picMkLst>
        </pc:picChg>
        <pc:picChg chg="add mod">
          <ac:chgData name="ariadne fyrogeni" userId="f6540a3b75c6dbac" providerId="LiveId" clId="{46AFDC97-0FC2-49F7-A869-0D570CCE983D}" dt="2024-12-02T15:01:34.891" v="2312" actId="14100"/>
          <ac:picMkLst>
            <pc:docMk/>
            <pc:sldMk cId="1367568715" sldId="262"/>
            <ac:picMk id="5" creationId="{D917CA40-BC5D-AA33-B4F2-DCD39DB3AC1A}"/>
          </ac:picMkLst>
        </pc:picChg>
        <pc:picChg chg="add mod modCrop">
          <ac:chgData name="ariadne fyrogeni" userId="f6540a3b75c6dbac" providerId="LiveId" clId="{46AFDC97-0FC2-49F7-A869-0D570CCE983D}" dt="2024-12-03T15:04:21.549" v="2698" actId="1076"/>
          <ac:picMkLst>
            <pc:docMk/>
            <pc:sldMk cId="1367568715" sldId="262"/>
            <ac:picMk id="6" creationId="{C8FCE2E3-27B1-6175-2E63-026DC786F97F}"/>
          </ac:picMkLst>
        </pc:picChg>
        <pc:picChg chg="add mod">
          <ac:chgData name="ariadne fyrogeni" userId="f6540a3b75c6dbac" providerId="LiveId" clId="{46AFDC97-0FC2-49F7-A869-0D570CCE983D}" dt="2024-12-03T15:05:33.203" v="2701" actId="1076"/>
          <ac:picMkLst>
            <pc:docMk/>
            <pc:sldMk cId="1367568715" sldId="262"/>
            <ac:picMk id="7" creationId="{7BD795E6-9654-3B90-A697-A545D0D823EF}"/>
          </ac:picMkLst>
        </pc:picChg>
        <pc:picChg chg="add mod">
          <ac:chgData name="ariadne fyrogeni" userId="f6540a3b75c6dbac" providerId="LiveId" clId="{46AFDC97-0FC2-49F7-A869-0D570CCE983D}" dt="2024-12-03T15:05:48.248" v="2702" actId="1076"/>
          <ac:picMkLst>
            <pc:docMk/>
            <pc:sldMk cId="1367568715" sldId="262"/>
            <ac:picMk id="8" creationId="{78415253-9237-5FFF-CDF7-AA34307E68C9}"/>
          </ac:picMkLst>
        </pc:picChg>
        <pc:picChg chg="add mod">
          <ac:chgData name="ariadne fyrogeni" userId="f6540a3b75c6dbac" providerId="LiveId" clId="{46AFDC97-0FC2-49F7-A869-0D570CCE983D}" dt="2024-12-03T15:05:11.746" v="2700" actId="1076"/>
          <ac:picMkLst>
            <pc:docMk/>
            <pc:sldMk cId="1367568715" sldId="262"/>
            <ac:picMk id="10" creationId="{EA1D3AE7-0ECB-131F-7B51-AD76B746E02A}"/>
          </ac:picMkLst>
        </pc:picChg>
        <pc:picChg chg="add mod">
          <ac:chgData name="ariadne fyrogeni" userId="f6540a3b75c6dbac" providerId="LiveId" clId="{46AFDC97-0FC2-49F7-A869-0D570CCE983D}" dt="2024-12-02T15:00:19.390" v="2301" actId="1076"/>
          <ac:picMkLst>
            <pc:docMk/>
            <pc:sldMk cId="1367568715" sldId="262"/>
            <ac:picMk id="11" creationId="{186124AC-4EB3-F2D5-9613-0F67C2D4260B}"/>
          </ac:picMkLst>
        </pc:picChg>
        <pc:picChg chg="add mod">
          <ac:chgData name="ariadne fyrogeni" userId="f6540a3b75c6dbac" providerId="LiveId" clId="{46AFDC97-0FC2-49F7-A869-0D570CCE983D}" dt="2024-12-03T15:04:57.429" v="2699" actId="1076"/>
          <ac:picMkLst>
            <pc:docMk/>
            <pc:sldMk cId="1367568715" sldId="262"/>
            <ac:picMk id="12" creationId="{A7164D81-51EA-A280-D80E-67B36D3CEC87}"/>
          </ac:picMkLst>
        </pc:picChg>
        <pc:picChg chg="add mod">
          <ac:chgData name="ariadne fyrogeni" userId="f6540a3b75c6dbac" providerId="LiveId" clId="{46AFDC97-0FC2-49F7-A869-0D570CCE983D}" dt="2024-12-02T15:03:10.628" v="2329" actId="1076"/>
          <ac:picMkLst>
            <pc:docMk/>
            <pc:sldMk cId="1367568715" sldId="262"/>
            <ac:picMk id="15" creationId="{A967647A-95EC-FF88-9BC8-E130A7C2AB5B}"/>
          </ac:picMkLst>
        </pc:picChg>
      </pc:sldChg>
      <pc:sldChg chg="addSp delSp modSp add mod ord modTransition setBg">
        <pc:chgData name="ariadne fyrogeni" userId="f6540a3b75c6dbac" providerId="LiveId" clId="{46AFDC97-0FC2-49F7-A869-0D570CCE983D}" dt="2024-12-04T22:53:31.493" v="3725" actId="14861"/>
        <pc:sldMkLst>
          <pc:docMk/>
          <pc:sldMk cId="92248216" sldId="263"/>
        </pc:sldMkLst>
        <pc:spChg chg="mod">
          <ac:chgData name="ariadne fyrogeni" userId="f6540a3b75c6dbac" providerId="LiveId" clId="{46AFDC97-0FC2-49F7-A869-0D570CCE983D}" dt="2024-12-04T22:12:42.371" v="3129" actId="1076"/>
          <ac:spMkLst>
            <pc:docMk/>
            <pc:sldMk cId="92248216" sldId="263"/>
            <ac:spMk id="2" creationId="{9090BC52-3511-1095-25E9-A1984B841F41}"/>
          </ac:spMkLst>
        </pc:spChg>
        <pc:spChg chg="del mod">
          <ac:chgData name="ariadne fyrogeni" userId="f6540a3b75c6dbac" providerId="LiveId" clId="{46AFDC97-0FC2-49F7-A869-0D570CCE983D}" dt="2024-11-28T14:37:09.111" v="1504" actId="26606"/>
          <ac:spMkLst>
            <pc:docMk/>
            <pc:sldMk cId="92248216" sldId="263"/>
            <ac:spMk id="3" creationId="{42FC9802-568A-D71F-DB0D-3771BB1B50C3}"/>
          </ac:spMkLst>
        </pc:spChg>
        <pc:graphicFrameChg chg="add mod modGraphic">
          <ac:chgData name="ariadne fyrogeni" userId="f6540a3b75c6dbac" providerId="LiveId" clId="{46AFDC97-0FC2-49F7-A869-0D570CCE983D}" dt="2024-12-04T22:53:31.493" v="3725" actId="14861"/>
          <ac:graphicFrameMkLst>
            <pc:docMk/>
            <pc:sldMk cId="92248216" sldId="263"/>
            <ac:graphicFrameMk id="5" creationId="{2BC09617-027D-12FA-EB70-C60A5972D7AE}"/>
          </ac:graphicFrameMkLst>
        </pc:graphicFrameChg>
      </pc:sldChg>
      <pc:sldChg chg="addSp delSp modSp mod modTransition setBg">
        <pc:chgData name="ariadne fyrogeni" userId="f6540a3b75c6dbac" providerId="LiveId" clId="{46AFDC97-0FC2-49F7-A869-0D570CCE983D}" dt="2024-12-05T15:19:07.508" v="3787" actId="1076"/>
        <pc:sldMkLst>
          <pc:docMk/>
          <pc:sldMk cId="1581428854" sldId="266"/>
        </pc:sldMkLst>
        <pc:spChg chg="del mod">
          <ac:chgData name="ariadne fyrogeni" userId="f6540a3b75c6dbac" providerId="LiveId" clId="{46AFDC97-0FC2-49F7-A869-0D570CCE983D}" dt="2024-11-28T14:26:39.477" v="1451" actId="478"/>
          <ac:spMkLst>
            <pc:docMk/>
            <pc:sldMk cId="1581428854" sldId="266"/>
            <ac:spMk id="2" creationId="{962ECF8B-595C-659E-17C9-1AAF22D04928}"/>
          </ac:spMkLst>
        </pc:spChg>
        <pc:spChg chg="add mod">
          <ac:chgData name="ariadne fyrogeni" userId="f6540a3b75c6dbac" providerId="LiveId" clId="{46AFDC97-0FC2-49F7-A869-0D570CCE983D}" dt="2024-11-29T13:36:25.683" v="1988" actId="1076"/>
          <ac:spMkLst>
            <pc:docMk/>
            <pc:sldMk cId="1581428854" sldId="266"/>
            <ac:spMk id="4" creationId="{EEB597D7-0566-40A0-A9B2-419C13123621}"/>
          </ac:spMkLst>
        </pc:spChg>
        <pc:spChg chg="add del">
          <ac:chgData name="ariadne fyrogeni" userId="f6540a3b75c6dbac" providerId="LiveId" clId="{46AFDC97-0FC2-49F7-A869-0D570CCE983D}" dt="2024-11-26T12:48:00.113" v="1154" actId="11529"/>
          <ac:spMkLst>
            <pc:docMk/>
            <pc:sldMk cId="1581428854" sldId="266"/>
            <ac:spMk id="14" creationId="{0CBBCF9F-9D66-0F0D-ABDF-23903B26BB76}"/>
          </ac:spMkLst>
        </pc:spChg>
        <pc:spChg chg="mod">
          <ac:chgData name="ariadne fyrogeni" userId="f6540a3b75c6dbac" providerId="LiveId" clId="{46AFDC97-0FC2-49F7-A869-0D570CCE983D}" dt="2024-11-28T13:52:58.708" v="1176" actId="1076"/>
          <ac:spMkLst>
            <pc:docMk/>
            <pc:sldMk cId="1581428854" sldId="266"/>
            <ac:spMk id="15" creationId="{37C87F18-E170-0A6E-7C5C-A5E943E85E92}"/>
          </ac:spMkLst>
        </pc:spChg>
        <pc:spChg chg="add del mod">
          <ac:chgData name="ariadne fyrogeni" userId="f6540a3b75c6dbac" providerId="LiveId" clId="{46AFDC97-0FC2-49F7-A869-0D570CCE983D}" dt="2024-11-28T14:24:41.480" v="1435" actId="478"/>
          <ac:spMkLst>
            <pc:docMk/>
            <pc:sldMk cId="1581428854" sldId="266"/>
            <ac:spMk id="18" creationId="{33C30279-77CF-FDDC-96F6-AFDA0EAB86CE}"/>
          </ac:spMkLst>
        </pc:spChg>
        <pc:spChg chg="add del mod">
          <ac:chgData name="ariadne fyrogeni" userId="f6540a3b75c6dbac" providerId="LiveId" clId="{46AFDC97-0FC2-49F7-A869-0D570CCE983D}" dt="2024-11-28T14:36:06.284" v="1498" actId="478"/>
          <ac:spMkLst>
            <pc:docMk/>
            <pc:sldMk cId="1581428854" sldId="266"/>
            <ac:spMk id="19" creationId="{7A63F1BE-B6F4-886B-07A7-32630D2079B7}"/>
          </ac:spMkLst>
        </pc:spChg>
        <pc:spChg chg="add mod">
          <ac:chgData name="ariadne fyrogeni" userId="f6540a3b75c6dbac" providerId="LiveId" clId="{46AFDC97-0FC2-49F7-A869-0D570CCE983D}" dt="2024-11-28T14:36:40.293" v="1503" actId="14100"/>
          <ac:spMkLst>
            <pc:docMk/>
            <pc:sldMk cId="1581428854" sldId="266"/>
            <ac:spMk id="20" creationId="{9AF45FE0-EBF2-6F76-1305-853A311080C4}"/>
          </ac:spMkLst>
        </pc:spChg>
        <pc:grpChg chg="del">
          <ac:chgData name="ariadne fyrogeni" userId="f6540a3b75c6dbac" providerId="LiveId" clId="{46AFDC97-0FC2-49F7-A869-0D570CCE983D}" dt="2024-12-05T15:18:24.436" v="3780" actId="478"/>
          <ac:grpSpMkLst>
            <pc:docMk/>
            <pc:sldMk cId="1581428854" sldId="266"/>
            <ac:grpSpMk id="165" creationId="{A3E20B77-55F4-C2BC-C240-6E16ED6AE3DA}"/>
          </ac:grpSpMkLst>
        </pc:grpChg>
        <pc:grpChg chg="mod">
          <ac:chgData name="ariadne fyrogeni" userId="f6540a3b75c6dbac" providerId="LiveId" clId="{46AFDC97-0FC2-49F7-A869-0D570CCE983D}" dt="2024-12-04T22:53:18.605" v="3724" actId="14861"/>
          <ac:grpSpMkLst>
            <pc:docMk/>
            <pc:sldMk cId="1581428854" sldId="266"/>
            <ac:grpSpMk id="179" creationId="{76B1B502-F6AC-5ECA-FD21-07D556F3A3C8}"/>
          </ac:grpSpMkLst>
        </pc:grpChg>
        <pc:cxnChg chg="add mod">
          <ac:chgData name="ariadne fyrogeni" userId="f6540a3b75c6dbac" providerId="LiveId" clId="{46AFDC97-0FC2-49F7-A869-0D570CCE983D}" dt="2024-12-05T15:19:07.508" v="3787" actId="1076"/>
          <ac:cxnSpMkLst>
            <pc:docMk/>
            <pc:sldMk cId="1581428854" sldId="266"/>
            <ac:cxnSpMk id="6" creationId="{20AF7DDE-BFCB-EDEB-D627-44394EF48239}"/>
          </ac:cxnSpMkLst>
        </pc:cxnChg>
        <pc:cxnChg chg="add del mod">
          <ac:chgData name="ariadne fyrogeni" userId="f6540a3b75c6dbac" providerId="LiveId" clId="{46AFDC97-0FC2-49F7-A869-0D570CCE983D}" dt="2024-11-29T13:36:18.375" v="1987" actId="478"/>
          <ac:cxnSpMkLst>
            <pc:docMk/>
            <pc:sldMk cId="1581428854" sldId="266"/>
            <ac:cxnSpMk id="6" creationId="{55C20AF9-B1AE-6B11-BA81-5B0CB19C9C6C}"/>
          </ac:cxnSpMkLst>
        </pc:cxnChg>
        <pc:cxnChg chg="mod">
          <ac:chgData name="ariadne fyrogeni" userId="f6540a3b75c6dbac" providerId="LiveId" clId="{46AFDC97-0FC2-49F7-A869-0D570CCE983D}" dt="2024-11-28T13:53:11.105" v="1177" actId="14100"/>
          <ac:cxnSpMkLst>
            <pc:docMk/>
            <pc:sldMk cId="1581428854" sldId="266"/>
            <ac:cxnSpMk id="23" creationId="{B7237A54-2E1A-173A-D1AB-3EDC77A450F2}"/>
          </ac:cxnSpMkLst>
        </pc:cxnChg>
        <pc:cxnChg chg="mod">
          <ac:chgData name="ariadne fyrogeni" userId="f6540a3b75c6dbac" providerId="LiveId" clId="{46AFDC97-0FC2-49F7-A869-0D570CCE983D}" dt="2024-11-28T13:52:58.708" v="1176" actId="1076"/>
          <ac:cxnSpMkLst>
            <pc:docMk/>
            <pc:sldMk cId="1581428854" sldId="266"/>
            <ac:cxnSpMk id="29" creationId="{F5991594-ECED-5853-4D4E-BA365A4655F1}"/>
          </ac:cxnSpMkLst>
        </pc:cxnChg>
        <pc:cxnChg chg="mod">
          <ac:chgData name="ariadne fyrogeni" userId="f6540a3b75c6dbac" providerId="LiveId" clId="{46AFDC97-0FC2-49F7-A869-0D570CCE983D}" dt="2024-12-05T15:18:07.574" v="3777" actId="208"/>
          <ac:cxnSpMkLst>
            <pc:docMk/>
            <pc:sldMk cId="1581428854" sldId="266"/>
            <ac:cxnSpMk id="123" creationId="{4B5C6233-0141-7326-79B9-AC4513DE9D97}"/>
          </ac:cxnSpMkLst>
        </pc:cxnChg>
        <pc:cxnChg chg="mod">
          <ac:chgData name="ariadne fyrogeni" userId="f6540a3b75c6dbac" providerId="LiveId" clId="{46AFDC97-0FC2-49F7-A869-0D570CCE983D}" dt="2024-12-05T15:18:24.436" v="3780" actId="478"/>
          <ac:cxnSpMkLst>
            <pc:docMk/>
            <pc:sldMk cId="1581428854" sldId="266"/>
            <ac:cxnSpMk id="164" creationId="{7FDD7A5E-7A47-DF7B-2EB4-4D007C3F4E0B}"/>
          </ac:cxnSpMkLst>
        </pc:cxnChg>
      </pc:sldChg>
      <pc:sldChg chg="addSp delSp modSp new mod modTransition modClrScheme chgLayout modNotesTx">
        <pc:chgData name="ariadne fyrogeni" userId="f6540a3b75c6dbac" providerId="LiveId" clId="{46AFDC97-0FC2-49F7-A869-0D570CCE983D}" dt="2024-12-05T15:07:46.606" v="3773" actId="20577"/>
        <pc:sldMkLst>
          <pc:docMk/>
          <pc:sldMk cId="1496295758" sldId="267"/>
        </pc:sldMkLst>
        <pc:spChg chg="del mod ord">
          <ac:chgData name="ariadne fyrogeni" userId="f6540a3b75c6dbac" providerId="LiveId" clId="{46AFDC97-0FC2-49F7-A869-0D570CCE983D}" dt="2024-11-28T14:08:37.138" v="1334" actId="478"/>
          <ac:spMkLst>
            <pc:docMk/>
            <pc:sldMk cId="1496295758" sldId="267"/>
            <ac:spMk id="2" creationId="{CE68ED6C-C956-C11C-A6D2-F91B51488EDD}"/>
          </ac:spMkLst>
        </pc:spChg>
        <pc:spChg chg="add mod">
          <ac:chgData name="ariadne fyrogeni" userId="f6540a3b75c6dbac" providerId="LiveId" clId="{46AFDC97-0FC2-49F7-A869-0D570CCE983D}" dt="2024-11-28T14:09:13.280" v="1338" actId="1076"/>
          <ac:spMkLst>
            <pc:docMk/>
            <pc:sldMk cId="1496295758" sldId="267"/>
            <ac:spMk id="3" creationId="{015844B2-FEAA-AE57-EF2F-1A512D0A6F22}"/>
          </ac:spMkLst>
        </pc:spChg>
        <pc:spChg chg="del mod ord">
          <ac:chgData name="ariadne fyrogeni" userId="f6540a3b75c6dbac" providerId="LiveId" clId="{46AFDC97-0FC2-49F7-A869-0D570CCE983D}" dt="2024-11-21T12:25:46.148" v="16" actId="700"/>
          <ac:spMkLst>
            <pc:docMk/>
            <pc:sldMk cId="1496295758" sldId="267"/>
            <ac:spMk id="3" creationId="{2EFCCDA2-BCB9-38DB-1A4E-0E8E1FA503F1}"/>
          </ac:spMkLst>
        </pc:spChg>
        <pc:spChg chg="add mod ord">
          <ac:chgData name="ariadne fyrogeni" userId="f6540a3b75c6dbac" providerId="LiveId" clId="{46AFDC97-0FC2-49F7-A869-0D570CCE983D}" dt="2024-11-28T14:12:59.968" v="1374" actId="255"/>
          <ac:spMkLst>
            <pc:docMk/>
            <pc:sldMk cId="1496295758" sldId="267"/>
            <ac:spMk id="4" creationId="{B040F941-673F-7008-1313-A4A26A2E5D78}"/>
          </ac:spMkLst>
        </pc:spChg>
        <pc:spChg chg="add del mod ord">
          <ac:chgData name="ariadne fyrogeni" userId="f6540a3b75c6dbac" providerId="LiveId" clId="{46AFDC97-0FC2-49F7-A869-0D570CCE983D}" dt="2024-11-28T14:03:16.023" v="1269" actId="478"/>
          <ac:spMkLst>
            <pc:docMk/>
            <pc:sldMk cId="1496295758" sldId="267"/>
            <ac:spMk id="5" creationId="{7B2D3CA1-9337-D11A-9CF5-50F774C09029}"/>
          </ac:spMkLst>
        </pc:spChg>
        <pc:spChg chg="add mod ord">
          <ac:chgData name="ariadne fyrogeni" userId="f6540a3b75c6dbac" providerId="LiveId" clId="{46AFDC97-0FC2-49F7-A869-0D570CCE983D}" dt="2024-11-28T14:12:47.838" v="1373" actId="27636"/>
          <ac:spMkLst>
            <pc:docMk/>
            <pc:sldMk cId="1496295758" sldId="267"/>
            <ac:spMk id="6" creationId="{F20223E4-9CC9-82DA-18E1-14B25C62B8B4}"/>
          </ac:spMkLst>
        </pc:spChg>
        <pc:spChg chg="add del mod ord">
          <ac:chgData name="ariadne fyrogeni" userId="f6540a3b75c6dbac" providerId="LiveId" clId="{46AFDC97-0FC2-49F7-A869-0D570CCE983D}" dt="2024-11-28T14:04:50.276" v="1300" actId="478"/>
          <ac:spMkLst>
            <pc:docMk/>
            <pc:sldMk cId="1496295758" sldId="267"/>
            <ac:spMk id="7" creationId="{B7BBB30F-0F4C-7518-50C8-35937204A7E2}"/>
          </ac:spMkLst>
        </pc:spChg>
        <pc:spChg chg="add mod">
          <ac:chgData name="ariadne fyrogeni" userId="f6540a3b75c6dbac" providerId="LiveId" clId="{46AFDC97-0FC2-49F7-A869-0D570CCE983D}" dt="2024-12-04T14:37:57.712" v="2715" actId="20577"/>
          <ac:spMkLst>
            <pc:docMk/>
            <pc:sldMk cId="1496295758" sldId="267"/>
            <ac:spMk id="8" creationId="{26AD8890-6DAB-0563-678F-8F412E431A21}"/>
          </ac:spMkLst>
        </pc:spChg>
        <pc:spChg chg="add mod">
          <ac:chgData name="ariadne fyrogeni" userId="f6540a3b75c6dbac" providerId="LiveId" clId="{46AFDC97-0FC2-49F7-A869-0D570CCE983D}" dt="2024-11-28T14:09:28.854" v="1340" actId="1076"/>
          <ac:spMkLst>
            <pc:docMk/>
            <pc:sldMk cId="1496295758" sldId="267"/>
            <ac:spMk id="9" creationId="{2E5CD995-359E-63D1-2A6F-BA85390ABA3F}"/>
          </ac:spMkLst>
        </pc:spChg>
        <pc:spChg chg="add mod">
          <ac:chgData name="ariadne fyrogeni" userId="f6540a3b75c6dbac" providerId="LiveId" clId="{46AFDC97-0FC2-49F7-A869-0D570CCE983D}" dt="2024-11-28T14:07:33.133" v="1327" actId="208"/>
          <ac:spMkLst>
            <pc:docMk/>
            <pc:sldMk cId="1496295758" sldId="267"/>
            <ac:spMk id="10" creationId="{D8B95CFF-3143-469B-A3C1-20D06B4E33D4}"/>
          </ac:spMkLst>
        </pc:spChg>
        <pc:spChg chg="add mod">
          <ac:chgData name="ariadne fyrogeni" userId="f6540a3b75c6dbac" providerId="LiveId" clId="{46AFDC97-0FC2-49F7-A869-0D570CCE983D}" dt="2024-11-28T14:09:56.584" v="1343" actId="20577"/>
          <ac:spMkLst>
            <pc:docMk/>
            <pc:sldMk cId="1496295758" sldId="267"/>
            <ac:spMk id="11" creationId="{63BC8621-C9AF-E11F-6429-A32EEA1CF1D3}"/>
          </ac:spMkLst>
        </pc:spChg>
        <pc:spChg chg="add mod">
          <ac:chgData name="ariadne fyrogeni" userId="f6540a3b75c6dbac" providerId="LiveId" clId="{46AFDC97-0FC2-49F7-A869-0D570CCE983D}" dt="2024-12-02T14:50:45.006" v="2203" actId="20577"/>
          <ac:spMkLst>
            <pc:docMk/>
            <pc:sldMk cId="1496295758" sldId="267"/>
            <ac:spMk id="12" creationId="{AE92EE9C-C2EA-E412-CA02-3610808A823D}"/>
          </ac:spMkLst>
        </pc:spChg>
        <pc:spChg chg="add mod">
          <ac:chgData name="ariadne fyrogeni" userId="f6540a3b75c6dbac" providerId="LiveId" clId="{46AFDC97-0FC2-49F7-A869-0D570CCE983D}" dt="2024-11-28T14:09:28.854" v="1340" actId="1076"/>
          <ac:spMkLst>
            <pc:docMk/>
            <pc:sldMk cId="1496295758" sldId="267"/>
            <ac:spMk id="13" creationId="{3B20D82A-5D43-AD90-4CF7-400D23D4C60E}"/>
          </ac:spMkLst>
        </pc:spChg>
        <pc:spChg chg="add mod">
          <ac:chgData name="ariadne fyrogeni" userId="f6540a3b75c6dbac" providerId="LiveId" clId="{46AFDC97-0FC2-49F7-A869-0D570CCE983D}" dt="2024-11-28T14:07:33.133" v="1327" actId="208"/>
          <ac:spMkLst>
            <pc:docMk/>
            <pc:sldMk cId="1496295758" sldId="267"/>
            <ac:spMk id="14" creationId="{E37A1D6B-44F3-989A-D81C-B11127CDB7D1}"/>
          </ac:spMkLst>
        </pc:spChg>
        <pc:spChg chg="add del mod">
          <ac:chgData name="ariadne fyrogeni" userId="f6540a3b75c6dbac" providerId="LiveId" clId="{46AFDC97-0FC2-49F7-A869-0D570CCE983D}" dt="2024-11-28T14:08:44.294" v="1335" actId="478"/>
          <ac:spMkLst>
            <pc:docMk/>
            <pc:sldMk cId="1496295758" sldId="267"/>
            <ac:spMk id="16" creationId="{87BFCDB8-DE3A-2F91-A7E0-5744C1A580B1}"/>
          </ac:spMkLst>
        </pc:spChg>
        <pc:spChg chg="add mod">
          <ac:chgData name="ariadne fyrogeni" userId="f6540a3b75c6dbac" providerId="LiveId" clId="{46AFDC97-0FC2-49F7-A869-0D570CCE983D}" dt="2024-11-28T14:11:46.655" v="1358" actId="1582"/>
          <ac:spMkLst>
            <pc:docMk/>
            <pc:sldMk cId="1496295758" sldId="267"/>
            <ac:spMk id="19" creationId="{17E5C24A-701B-7354-B194-AEA705706AA3}"/>
          </ac:spMkLst>
        </pc:spChg>
        <pc:spChg chg="add mod">
          <ac:chgData name="ariadne fyrogeni" userId="f6540a3b75c6dbac" providerId="LiveId" clId="{46AFDC97-0FC2-49F7-A869-0D570CCE983D}" dt="2024-11-28T14:12:17.133" v="1364" actId="1076"/>
          <ac:spMkLst>
            <pc:docMk/>
            <pc:sldMk cId="1496295758" sldId="267"/>
            <ac:spMk id="20" creationId="{8CA291B1-EA5F-4A8D-7028-34E07A828E58}"/>
          </ac:spMkLst>
        </pc:spChg>
        <pc:spChg chg="add mod">
          <ac:chgData name="ariadne fyrogeni" userId="f6540a3b75c6dbac" providerId="LiveId" clId="{46AFDC97-0FC2-49F7-A869-0D570CCE983D}" dt="2024-11-28T14:12:07.844" v="1363" actId="1076"/>
          <ac:spMkLst>
            <pc:docMk/>
            <pc:sldMk cId="1496295758" sldId="267"/>
            <ac:spMk id="21" creationId="{85006FB8-65A0-4437-C3A5-4CB9227FD4DC}"/>
          </ac:spMkLst>
        </pc:spChg>
        <pc:spChg chg="add mod">
          <ac:chgData name="ariadne fyrogeni" userId="f6540a3b75c6dbac" providerId="LiveId" clId="{46AFDC97-0FC2-49F7-A869-0D570CCE983D}" dt="2024-11-28T14:12:01.422" v="1362" actId="1076"/>
          <ac:spMkLst>
            <pc:docMk/>
            <pc:sldMk cId="1496295758" sldId="267"/>
            <ac:spMk id="22" creationId="{2F290BA9-58E1-7033-2C27-27045333DFEC}"/>
          </ac:spMkLst>
        </pc:spChg>
        <pc:spChg chg="add mod ord">
          <ac:chgData name="ariadne fyrogeni" userId="f6540a3b75c6dbac" providerId="LiveId" clId="{46AFDC97-0FC2-49F7-A869-0D570CCE983D}" dt="2024-11-28T14:23:57.536" v="1433" actId="14100"/>
          <ac:spMkLst>
            <pc:docMk/>
            <pc:sldMk cId="1496295758" sldId="267"/>
            <ac:spMk id="23" creationId="{DA598498-156A-6604-3B77-E0587A625A2C}"/>
          </ac:spMkLst>
        </pc:spChg>
        <pc:cxnChg chg="add del mod">
          <ac:chgData name="ariadne fyrogeni" userId="f6540a3b75c6dbac" providerId="LiveId" clId="{46AFDC97-0FC2-49F7-A869-0D570CCE983D}" dt="2024-11-28T14:10:11.738" v="1345" actId="478"/>
          <ac:cxnSpMkLst>
            <pc:docMk/>
            <pc:sldMk cId="1496295758" sldId="267"/>
            <ac:cxnSpMk id="18" creationId="{8421EBBF-6E3F-3419-CE04-339935DC570F}"/>
          </ac:cxnSpMkLst>
        </pc:cxnChg>
      </pc:sldChg>
      <pc:sldChg chg="addSp delSp modSp new del mod ord modTransition modClrScheme chgLayout">
        <pc:chgData name="ariadne fyrogeni" userId="f6540a3b75c6dbac" providerId="LiveId" clId="{46AFDC97-0FC2-49F7-A869-0D570CCE983D}" dt="2024-12-04T22:48:13.875" v="3712" actId="2696"/>
        <pc:sldMkLst>
          <pc:docMk/>
          <pc:sldMk cId="2375681751" sldId="268"/>
        </pc:sldMkLst>
        <pc:spChg chg="del mod ord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2" creationId="{FED6019F-320C-791B-B2C6-63526D46B13E}"/>
          </ac:spMkLst>
        </pc:spChg>
        <pc:spChg chg="del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3" creationId="{541B9E6A-9BA3-3F9C-1E1D-20B64D05BD14}"/>
          </ac:spMkLst>
        </pc:spChg>
        <pc:spChg chg="del mod ord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4" creationId="{AA9AC4AA-D109-A1F7-D083-A44C1F2EF1A5}"/>
          </ac:spMkLst>
        </pc:spChg>
        <pc:spChg chg="del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5" creationId="{D8DA94B8-13E7-1EA3-A759-A2D9287AF0DD}"/>
          </ac:spMkLst>
        </pc:spChg>
        <pc:spChg chg="del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6" creationId="{1BA9590E-786C-4166-F7C4-0BDA67E3F77B}"/>
          </ac:spMkLst>
        </pc:spChg>
        <pc:spChg chg="add mod ord">
          <ac:chgData name="ariadne fyrogeni" userId="f6540a3b75c6dbac" providerId="LiveId" clId="{46AFDC97-0FC2-49F7-A869-0D570CCE983D}" dt="2024-11-28T14:59:36.937" v="1571" actId="1076"/>
          <ac:spMkLst>
            <pc:docMk/>
            <pc:sldMk cId="2375681751" sldId="268"/>
            <ac:spMk id="7" creationId="{60F7C3EE-55A5-80D9-E711-ABD6DD4E50E1}"/>
          </ac:spMkLst>
        </pc:spChg>
        <pc:spChg chg="add del mod ord">
          <ac:chgData name="ariadne fyrogeni" userId="f6540a3b75c6dbac" providerId="LiveId" clId="{46AFDC97-0FC2-49F7-A869-0D570CCE983D}" dt="2024-11-28T14:50:32.209" v="1526" actId="22"/>
          <ac:spMkLst>
            <pc:docMk/>
            <pc:sldMk cId="2375681751" sldId="268"/>
            <ac:spMk id="8" creationId="{095F49F3-FF13-CA6C-DE00-E847512A1BAE}"/>
          </ac:spMkLst>
        </pc:spChg>
        <pc:spChg chg="add del mod">
          <ac:chgData name="ariadne fyrogeni" userId="f6540a3b75c6dbac" providerId="LiveId" clId="{46AFDC97-0FC2-49F7-A869-0D570CCE983D}" dt="2024-11-28T14:56:07.674" v="1533" actId="22"/>
          <ac:spMkLst>
            <pc:docMk/>
            <pc:sldMk cId="2375681751" sldId="268"/>
            <ac:spMk id="12" creationId="{590E4D6F-3E92-E3AD-B937-2FE4D9E9EF60}"/>
          </ac:spMkLst>
        </pc:spChg>
        <pc:spChg chg="add del mod">
          <ac:chgData name="ariadne fyrogeni" userId="f6540a3b75c6dbac" providerId="LiveId" clId="{46AFDC97-0FC2-49F7-A869-0D570CCE983D}" dt="2024-11-28T14:59:43.060" v="1574" actId="478"/>
          <ac:spMkLst>
            <pc:docMk/>
            <pc:sldMk cId="2375681751" sldId="268"/>
            <ac:spMk id="18" creationId="{AE7B67A8-F581-64A1-218B-5D4E67C5451B}"/>
          </ac:spMkLst>
        </pc:spChg>
        <pc:spChg chg="add mod">
          <ac:chgData name="ariadne fyrogeni" userId="f6540a3b75c6dbac" providerId="LiveId" clId="{46AFDC97-0FC2-49F7-A869-0D570CCE983D}" dt="2024-11-28T15:10:32.854" v="1740" actId="14100"/>
          <ac:spMkLst>
            <pc:docMk/>
            <pc:sldMk cId="2375681751" sldId="268"/>
            <ac:spMk id="21" creationId="{7CFC775E-C1F8-4724-0C04-3F499E4DCC7F}"/>
          </ac:spMkLst>
        </pc:spChg>
        <pc:spChg chg="add mod">
          <ac:chgData name="ariadne fyrogeni" userId="f6540a3b75c6dbac" providerId="LiveId" clId="{46AFDC97-0FC2-49F7-A869-0D570CCE983D}" dt="2024-11-28T15:33:46.936" v="1953" actId="14100"/>
          <ac:spMkLst>
            <pc:docMk/>
            <pc:sldMk cId="2375681751" sldId="268"/>
            <ac:spMk id="22" creationId="{F2D3FE8F-0817-7BF3-E0E2-F94C15952677}"/>
          </ac:spMkLst>
        </pc:spChg>
        <pc:spChg chg="add mod">
          <ac:chgData name="ariadne fyrogeni" userId="f6540a3b75c6dbac" providerId="LiveId" clId="{46AFDC97-0FC2-49F7-A869-0D570CCE983D}" dt="2024-11-28T15:10:19.284" v="1739" actId="14100"/>
          <ac:spMkLst>
            <pc:docMk/>
            <pc:sldMk cId="2375681751" sldId="268"/>
            <ac:spMk id="23" creationId="{A7F7262A-2FB3-F36A-8E95-E5028F760006}"/>
          </ac:spMkLst>
        </pc:spChg>
        <pc:spChg chg="add mod">
          <ac:chgData name="ariadne fyrogeni" userId="f6540a3b75c6dbac" providerId="LiveId" clId="{46AFDC97-0FC2-49F7-A869-0D570CCE983D}" dt="2024-11-28T15:11:47.797" v="1750" actId="14100"/>
          <ac:spMkLst>
            <pc:docMk/>
            <pc:sldMk cId="2375681751" sldId="268"/>
            <ac:spMk id="24" creationId="{548569D9-E158-E111-0B4D-45284EC6DB90}"/>
          </ac:spMkLst>
        </pc:spChg>
        <pc:spChg chg="add mod">
          <ac:chgData name="ariadne fyrogeni" userId="f6540a3b75c6dbac" providerId="LiveId" clId="{46AFDC97-0FC2-49F7-A869-0D570CCE983D}" dt="2024-11-29T09:12:50.710" v="1969" actId="33524"/>
          <ac:spMkLst>
            <pc:docMk/>
            <pc:sldMk cId="2375681751" sldId="268"/>
            <ac:spMk id="25" creationId="{607B9E0B-6CB7-24E4-65C6-E635AE2DDE9C}"/>
          </ac:spMkLst>
        </pc:spChg>
        <pc:spChg chg="add mod">
          <ac:chgData name="ariadne fyrogeni" userId="f6540a3b75c6dbac" providerId="LiveId" clId="{46AFDC97-0FC2-49F7-A869-0D570CCE983D}" dt="2024-11-28T15:37:16.888" v="1964" actId="14100"/>
          <ac:spMkLst>
            <pc:docMk/>
            <pc:sldMk cId="2375681751" sldId="268"/>
            <ac:spMk id="26" creationId="{6F262504-6112-C2F3-E715-6CF663D88D14}"/>
          </ac:spMkLst>
        </pc:spChg>
        <pc:spChg chg="add mod">
          <ac:chgData name="ariadne fyrogeni" userId="f6540a3b75c6dbac" providerId="LiveId" clId="{46AFDC97-0FC2-49F7-A869-0D570CCE983D}" dt="2024-11-28T15:24:58.161" v="1876" actId="14100"/>
          <ac:spMkLst>
            <pc:docMk/>
            <pc:sldMk cId="2375681751" sldId="268"/>
            <ac:spMk id="27" creationId="{767E2152-E664-7548-40C5-B36BC2E8A063}"/>
          </ac:spMkLst>
        </pc:spChg>
        <pc:spChg chg="add mod">
          <ac:chgData name="ariadne fyrogeni" userId="f6540a3b75c6dbac" providerId="LiveId" clId="{46AFDC97-0FC2-49F7-A869-0D570CCE983D}" dt="2024-11-28T15:26:19.585" v="1909" actId="20577"/>
          <ac:spMkLst>
            <pc:docMk/>
            <pc:sldMk cId="2375681751" sldId="268"/>
            <ac:spMk id="28" creationId="{BBB842B3-56D6-60DA-44C5-94F1C83284F7}"/>
          </ac:spMkLst>
        </pc:spChg>
        <pc:spChg chg="add mod">
          <ac:chgData name="ariadne fyrogeni" userId="f6540a3b75c6dbac" providerId="LiveId" clId="{46AFDC97-0FC2-49F7-A869-0D570CCE983D}" dt="2024-11-29T16:07:28.826" v="2047" actId="207"/>
          <ac:spMkLst>
            <pc:docMk/>
            <pc:sldMk cId="2375681751" sldId="268"/>
            <ac:spMk id="29" creationId="{92EE8518-660B-8989-32F1-B95E2574F9DD}"/>
          </ac:spMkLst>
        </pc:spChg>
        <pc:spChg chg="add mod">
          <ac:chgData name="ariadne fyrogeni" userId="f6540a3b75c6dbac" providerId="LiveId" clId="{46AFDC97-0FC2-49F7-A869-0D570CCE983D}" dt="2024-12-04T22:41:25.289" v="3580" actId="14100"/>
          <ac:spMkLst>
            <pc:docMk/>
            <pc:sldMk cId="2375681751" sldId="268"/>
            <ac:spMk id="30" creationId="{59B38C87-1B96-0294-2293-4E94D4B23832}"/>
          </ac:spMkLst>
        </pc:spChg>
        <pc:picChg chg="add del mod ord">
          <ac:chgData name="ariadne fyrogeni" userId="f6540a3b75c6dbac" providerId="LiveId" clId="{46AFDC97-0FC2-49F7-A869-0D570CCE983D}" dt="2024-11-28T14:56:06.110" v="1532" actId="478"/>
          <ac:picMkLst>
            <pc:docMk/>
            <pc:sldMk cId="2375681751" sldId="268"/>
            <ac:picMk id="10" creationId="{02A832FF-26C1-8182-A2CB-233062319926}"/>
          </ac:picMkLst>
        </pc:picChg>
        <pc:picChg chg="add del mod ord">
          <ac:chgData name="ariadne fyrogeni" userId="f6540a3b75c6dbac" providerId="LiveId" clId="{46AFDC97-0FC2-49F7-A869-0D570CCE983D}" dt="2024-11-28T14:57:52.793" v="1544" actId="478"/>
          <ac:picMkLst>
            <pc:docMk/>
            <pc:sldMk cId="2375681751" sldId="268"/>
            <ac:picMk id="14" creationId="{79EC8D85-A261-6292-2854-AD87580B6AAD}"/>
          </ac:picMkLst>
        </pc:picChg>
        <pc:picChg chg="add del mod">
          <ac:chgData name="ariadne fyrogeni" userId="f6540a3b75c6dbac" providerId="LiveId" clId="{46AFDC97-0FC2-49F7-A869-0D570CCE983D}" dt="2024-11-28T14:57:52.793" v="1544" actId="478"/>
          <ac:picMkLst>
            <pc:docMk/>
            <pc:sldMk cId="2375681751" sldId="268"/>
            <ac:picMk id="16" creationId="{60298505-4513-1B3E-EB8C-E64E03CEE6A7}"/>
          </ac:picMkLst>
        </pc:picChg>
        <pc:picChg chg="add mod">
          <ac:chgData name="ariadne fyrogeni" userId="f6540a3b75c6dbac" providerId="LiveId" clId="{46AFDC97-0FC2-49F7-A869-0D570CCE983D}" dt="2024-11-28T14:59:50.705" v="1576" actId="14100"/>
          <ac:picMkLst>
            <pc:docMk/>
            <pc:sldMk cId="2375681751" sldId="268"/>
            <ac:picMk id="20" creationId="{474A5E32-1C7E-FA1F-43B6-5505F37B22C8}"/>
          </ac:picMkLst>
        </pc:picChg>
      </pc:sldChg>
      <pc:sldChg chg="modSp new del mod">
        <pc:chgData name="ariadne fyrogeni" userId="f6540a3b75c6dbac" providerId="LiveId" clId="{46AFDC97-0FC2-49F7-A869-0D570CCE983D}" dt="2024-11-21T13:05:44.409" v="847" actId="47"/>
        <pc:sldMkLst>
          <pc:docMk/>
          <pc:sldMk cId="3593951835" sldId="268"/>
        </pc:sldMkLst>
        <pc:spChg chg="mod">
          <ac:chgData name="ariadne fyrogeni" userId="f6540a3b75c6dbac" providerId="LiveId" clId="{46AFDC97-0FC2-49F7-A869-0D570CCE983D}" dt="2024-11-21T12:20:41.048" v="13" actId="20577"/>
          <ac:spMkLst>
            <pc:docMk/>
            <pc:sldMk cId="3593951835" sldId="268"/>
            <ac:spMk id="2" creationId="{060E7C3F-AD45-11DF-BB73-749A61A8CD77}"/>
          </ac:spMkLst>
        </pc:spChg>
        <pc:spChg chg="mod">
          <ac:chgData name="ariadne fyrogeni" userId="f6540a3b75c6dbac" providerId="LiveId" clId="{46AFDC97-0FC2-49F7-A869-0D570CCE983D}" dt="2024-11-21T12:20:53.914" v="15" actId="5793"/>
          <ac:spMkLst>
            <pc:docMk/>
            <pc:sldMk cId="3593951835" sldId="268"/>
            <ac:spMk id="3" creationId="{B40E6A01-20F2-ADEF-8C7D-A0D6C9A5C3CE}"/>
          </ac:spMkLst>
        </pc:spChg>
      </pc:sldChg>
      <pc:sldChg chg="addSp delSp modSp new mod ord modTransition">
        <pc:chgData name="ariadne fyrogeni" userId="f6540a3b75c6dbac" providerId="LiveId" clId="{46AFDC97-0FC2-49F7-A869-0D570CCE983D}" dt="2024-12-05T12:28:37.385" v="3744" actId="1076"/>
        <pc:sldMkLst>
          <pc:docMk/>
          <pc:sldMk cId="3862925992" sldId="269"/>
        </pc:sldMkLst>
        <pc:spChg chg="mod">
          <ac:chgData name="ariadne fyrogeni" userId="f6540a3b75c6dbac" providerId="LiveId" clId="{46AFDC97-0FC2-49F7-A869-0D570CCE983D}" dt="2024-12-04T21:41:14.795" v="2813" actId="20577"/>
          <ac:spMkLst>
            <pc:docMk/>
            <pc:sldMk cId="3862925992" sldId="269"/>
            <ac:spMk id="2" creationId="{B88EB0C5-C5B0-6D74-83E9-E02B0265EF0A}"/>
          </ac:spMkLst>
        </pc:spChg>
        <pc:spChg chg="del mod">
          <ac:chgData name="ariadne fyrogeni" userId="f6540a3b75c6dbac" providerId="LiveId" clId="{46AFDC97-0FC2-49F7-A869-0D570CCE983D}" dt="2024-12-04T21:33:02.834" v="2727" actId="22"/>
          <ac:spMkLst>
            <pc:docMk/>
            <pc:sldMk cId="3862925992" sldId="269"/>
            <ac:spMk id="3" creationId="{A0BD049C-BE7B-9434-6728-AB6E5F54F813}"/>
          </ac:spMkLst>
        </pc:spChg>
        <pc:spChg chg="add del mod">
          <ac:chgData name="ariadne fyrogeni" userId="f6540a3b75c6dbac" providerId="LiveId" clId="{46AFDC97-0FC2-49F7-A869-0D570CCE983D}" dt="2024-12-04T21:38:20.057" v="2804" actId="478"/>
          <ac:spMkLst>
            <pc:docMk/>
            <pc:sldMk cId="3862925992" sldId="269"/>
            <ac:spMk id="11" creationId="{6855FF2C-AF8F-C47C-89E6-A011DEB68055}"/>
          </ac:spMkLst>
        </pc:spChg>
        <pc:picChg chg="add del mod">
          <ac:chgData name="ariadne fyrogeni" userId="f6540a3b75c6dbac" providerId="LiveId" clId="{46AFDC97-0FC2-49F7-A869-0D570CCE983D}" dt="2024-12-05T12:27:24.803" v="3736" actId="478"/>
          <ac:picMkLst>
            <pc:docMk/>
            <pc:sldMk cId="3862925992" sldId="269"/>
            <ac:picMk id="4" creationId="{246717F2-02F0-6D98-6EEC-346E7B73C37A}"/>
          </ac:picMkLst>
        </pc:picChg>
        <pc:picChg chg="add del mod ord">
          <ac:chgData name="ariadne fyrogeni" userId="f6540a3b75c6dbac" providerId="LiveId" clId="{46AFDC97-0FC2-49F7-A869-0D570CCE983D}" dt="2024-12-04T21:36:28.039" v="2745" actId="21"/>
          <ac:picMkLst>
            <pc:docMk/>
            <pc:sldMk cId="3862925992" sldId="269"/>
            <ac:picMk id="5" creationId="{E1ED2BC5-AE6B-A4E1-F2BB-DDEDD3D9CC42}"/>
          </ac:picMkLst>
        </pc:picChg>
        <pc:picChg chg="add mod modCrop">
          <ac:chgData name="ariadne fyrogeni" userId="f6540a3b75c6dbac" providerId="LiveId" clId="{46AFDC97-0FC2-49F7-A869-0D570CCE983D}" dt="2024-12-05T12:28:37.385" v="3744" actId="1076"/>
          <ac:picMkLst>
            <pc:docMk/>
            <pc:sldMk cId="3862925992" sldId="269"/>
            <ac:picMk id="6" creationId="{3E223680-E490-1FA5-80C8-B530D3E1F964}"/>
          </ac:picMkLst>
        </pc:picChg>
        <pc:picChg chg="add mod">
          <ac:chgData name="ariadne fyrogeni" userId="f6540a3b75c6dbac" providerId="LiveId" clId="{46AFDC97-0FC2-49F7-A869-0D570CCE983D}" dt="2024-12-04T22:52:09.204" v="3722" actId="108"/>
          <ac:picMkLst>
            <pc:docMk/>
            <pc:sldMk cId="3862925992" sldId="269"/>
            <ac:picMk id="7" creationId="{E40C8263-AFC1-8DD3-D458-48CBAE69EE48}"/>
          </ac:picMkLst>
        </pc:picChg>
        <pc:picChg chg="add del mod">
          <ac:chgData name="ariadne fyrogeni" userId="f6540a3b75c6dbac" providerId="LiveId" clId="{46AFDC97-0FC2-49F7-A869-0D570CCE983D}" dt="2024-12-04T21:36:28.039" v="2745" actId="21"/>
          <ac:picMkLst>
            <pc:docMk/>
            <pc:sldMk cId="3862925992" sldId="269"/>
            <ac:picMk id="9" creationId="{8319DE53-B599-2918-7EA4-F0C966867101}"/>
          </ac:picMkLst>
        </pc:picChg>
        <pc:picChg chg="add del mod">
          <ac:chgData name="ariadne fyrogeni" userId="f6540a3b75c6dbac" providerId="LiveId" clId="{46AFDC97-0FC2-49F7-A869-0D570CCE983D}" dt="2024-12-05T12:28:26.522" v="3742" actId="21"/>
          <ac:picMkLst>
            <pc:docMk/>
            <pc:sldMk cId="3862925992" sldId="269"/>
            <ac:picMk id="13" creationId="{E14FC8B6-9DB7-7488-A794-8EA14D3381F7}"/>
          </ac:picMkLst>
        </pc:picChg>
      </pc:sldChg>
      <pc:sldChg chg="modSp new del mod">
        <pc:chgData name="ariadne fyrogeni" userId="f6540a3b75c6dbac" providerId="LiveId" clId="{46AFDC97-0FC2-49F7-A869-0D570CCE983D}" dt="2024-11-21T13:05:51.955" v="848" actId="47"/>
        <pc:sldMkLst>
          <pc:docMk/>
          <pc:sldMk cId="4028774917" sldId="269"/>
        </pc:sldMkLst>
        <pc:spChg chg="mod">
          <ac:chgData name="ariadne fyrogeni" userId="f6540a3b75c6dbac" providerId="LiveId" clId="{46AFDC97-0FC2-49F7-A869-0D570CCE983D}" dt="2024-11-21T12:54:33.958" v="755" actId="20577"/>
          <ac:spMkLst>
            <pc:docMk/>
            <pc:sldMk cId="4028774917" sldId="269"/>
            <ac:spMk id="2" creationId="{A7372AAC-B7B0-E7E6-78A7-4B17913C66E2}"/>
          </ac:spMkLst>
        </pc:spChg>
        <pc:spChg chg="mod">
          <ac:chgData name="ariadne fyrogeni" userId="f6540a3b75c6dbac" providerId="LiveId" clId="{46AFDC97-0FC2-49F7-A869-0D570CCE983D}" dt="2024-11-21T12:58:42.781" v="801" actId="20577"/>
          <ac:spMkLst>
            <pc:docMk/>
            <pc:sldMk cId="4028774917" sldId="269"/>
            <ac:spMk id="3" creationId="{327B362E-1373-7806-0B55-3CA0E5EE40C2}"/>
          </ac:spMkLst>
        </pc:spChg>
      </pc:sldChg>
      <pc:sldChg chg="addSp delSp modSp new mod ord modTransition modAnim modNotesTx">
        <pc:chgData name="ariadne fyrogeni" userId="f6540a3b75c6dbac" providerId="LiveId" clId="{46AFDC97-0FC2-49F7-A869-0D570CCE983D}" dt="2024-12-04T22:50:39.712" v="3715"/>
        <pc:sldMkLst>
          <pc:docMk/>
          <pc:sldMk cId="520053695" sldId="270"/>
        </pc:sldMkLst>
        <pc:spChg chg="mod">
          <ac:chgData name="ariadne fyrogeni" userId="f6540a3b75c6dbac" providerId="LiveId" clId="{46AFDC97-0FC2-49F7-A869-0D570CCE983D}" dt="2024-12-04T22:50:39.712" v="3715"/>
          <ac:spMkLst>
            <pc:docMk/>
            <pc:sldMk cId="520053695" sldId="270"/>
            <ac:spMk id="2" creationId="{0632F2CB-AFC3-8F6D-F1E0-51991E301515}"/>
          </ac:spMkLst>
        </pc:spChg>
        <pc:spChg chg="del">
          <ac:chgData name="ariadne fyrogeni" userId="f6540a3b75c6dbac" providerId="LiveId" clId="{46AFDC97-0FC2-49F7-A869-0D570CCE983D}" dt="2024-12-02T15:08:24.682" v="2352" actId="22"/>
          <ac:spMkLst>
            <pc:docMk/>
            <pc:sldMk cId="520053695" sldId="270"/>
            <ac:spMk id="3" creationId="{651ACB52-E582-DDAB-6990-3FEF396F70BF}"/>
          </ac:spMkLst>
        </pc:spChg>
        <pc:spChg chg="add mod">
          <ac:chgData name="ariadne fyrogeni" userId="f6540a3b75c6dbac" providerId="LiveId" clId="{46AFDC97-0FC2-49F7-A869-0D570CCE983D}" dt="2024-12-02T15:15:49.018" v="2465" actId="1076"/>
          <ac:spMkLst>
            <pc:docMk/>
            <pc:sldMk cId="520053695" sldId="270"/>
            <ac:spMk id="8" creationId="{E4BB7DAD-63D1-CBF5-DD75-6F9DEF2233C7}"/>
          </ac:spMkLst>
        </pc:spChg>
        <pc:spChg chg="add mod">
          <ac:chgData name="ariadne fyrogeni" userId="f6540a3b75c6dbac" providerId="LiveId" clId="{46AFDC97-0FC2-49F7-A869-0D570CCE983D}" dt="2024-12-02T15:21:15.445" v="2502" actId="1582"/>
          <ac:spMkLst>
            <pc:docMk/>
            <pc:sldMk cId="520053695" sldId="270"/>
            <ac:spMk id="26" creationId="{F367D5F8-E76B-2E92-1197-4D72069E225B}"/>
          </ac:spMkLst>
        </pc:spChg>
        <pc:picChg chg="add mod ord">
          <ac:chgData name="ariadne fyrogeni" userId="f6540a3b75c6dbac" providerId="LiveId" clId="{46AFDC97-0FC2-49F7-A869-0D570CCE983D}" dt="2024-12-02T15:15:39.290" v="2464" actId="1076"/>
          <ac:picMkLst>
            <pc:docMk/>
            <pc:sldMk cId="520053695" sldId="270"/>
            <ac:picMk id="5" creationId="{E8091F84-EF1B-0D63-1F33-CF3637E7EA9E}"/>
          </ac:picMkLst>
        </pc:picChg>
        <pc:picChg chg="add mod">
          <ac:chgData name="ariadne fyrogeni" userId="f6540a3b75c6dbac" providerId="LiveId" clId="{46AFDC97-0FC2-49F7-A869-0D570CCE983D}" dt="2024-12-02T15:19:26.106" v="2492" actId="1076"/>
          <ac:picMkLst>
            <pc:docMk/>
            <pc:sldMk cId="520053695" sldId="270"/>
            <ac:picMk id="7" creationId="{183DD707-96F1-05FE-8761-4C5BD05DC111}"/>
          </ac:picMkLst>
        </pc:picChg>
        <pc:picChg chg="add mod">
          <ac:chgData name="ariadne fyrogeni" userId="f6540a3b75c6dbac" providerId="LiveId" clId="{46AFDC97-0FC2-49F7-A869-0D570CCE983D}" dt="2024-12-02T15:19:46.568" v="2494" actId="1076"/>
          <ac:picMkLst>
            <pc:docMk/>
            <pc:sldMk cId="520053695" sldId="270"/>
            <ac:picMk id="25" creationId="{821EFF30-774C-A7D2-BBCA-FD302FE5B84F}"/>
          </ac:picMkLst>
        </pc:picChg>
        <pc:cxnChg chg="add del mod">
          <ac:chgData name="ariadne fyrogeni" userId="f6540a3b75c6dbac" providerId="LiveId" clId="{46AFDC97-0FC2-49F7-A869-0D570CCE983D}" dt="2024-12-02T15:15:19.274" v="2459" actId="478"/>
          <ac:cxnSpMkLst>
            <pc:docMk/>
            <pc:sldMk cId="520053695" sldId="270"/>
            <ac:cxnSpMk id="10" creationId="{37754C07-FCFF-702F-9108-394579E29767}"/>
          </ac:cxnSpMkLst>
        </pc:cxnChg>
        <pc:cxnChg chg="add mod">
          <ac:chgData name="ariadne fyrogeni" userId="f6540a3b75c6dbac" providerId="LiveId" clId="{46AFDC97-0FC2-49F7-A869-0D570CCE983D}" dt="2024-12-02T15:19:04.122" v="2490" actId="692"/>
          <ac:cxnSpMkLst>
            <pc:docMk/>
            <pc:sldMk cId="520053695" sldId="270"/>
            <ac:cxnSpMk id="17" creationId="{F2FE00FE-5989-FFA6-40D9-9EDAB631ED13}"/>
          </ac:cxnSpMkLst>
        </pc:cxnChg>
      </pc:sldChg>
      <pc:sldChg chg="addSp delSp modSp new del mod modClrScheme chgLayout">
        <pc:chgData name="ariadne fyrogeni" userId="f6540a3b75c6dbac" providerId="LiveId" clId="{46AFDC97-0FC2-49F7-A869-0D570CCE983D}" dt="2024-11-28T15:36:06.888" v="1961" actId="47"/>
        <pc:sldMkLst>
          <pc:docMk/>
          <pc:sldMk cId="2269910907" sldId="270"/>
        </pc:sldMkLst>
        <pc:spChg chg="del">
          <ac:chgData name="ariadne fyrogeni" userId="f6540a3b75c6dbac" providerId="LiveId" clId="{46AFDC97-0FC2-49F7-A869-0D570CCE983D}" dt="2024-11-28T14:49:27.458" v="1514" actId="700"/>
          <ac:spMkLst>
            <pc:docMk/>
            <pc:sldMk cId="2269910907" sldId="270"/>
            <ac:spMk id="2" creationId="{DE6EFF5C-18D7-EC24-CAF6-55F4FEAB37E1}"/>
          </ac:spMkLst>
        </pc:spChg>
        <pc:spChg chg="del">
          <ac:chgData name="ariadne fyrogeni" userId="f6540a3b75c6dbac" providerId="LiveId" clId="{46AFDC97-0FC2-49F7-A869-0D570CCE983D}" dt="2024-11-28T14:49:27.458" v="1514" actId="700"/>
          <ac:spMkLst>
            <pc:docMk/>
            <pc:sldMk cId="2269910907" sldId="270"/>
            <ac:spMk id="3" creationId="{1DD522D1-AA8E-775E-BBD6-BA164277F332}"/>
          </ac:spMkLst>
        </pc:spChg>
        <pc:picChg chg="add del">
          <ac:chgData name="ariadne fyrogeni" userId="f6540a3b75c6dbac" providerId="LiveId" clId="{46AFDC97-0FC2-49F7-A869-0D570CCE983D}" dt="2024-11-28T14:49:53.551" v="1522" actId="478"/>
          <ac:picMkLst>
            <pc:docMk/>
            <pc:sldMk cId="2269910907" sldId="270"/>
            <ac:picMk id="5" creationId="{1E9333F3-BA47-3330-B784-58FCEB51FC0D}"/>
          </ac:picMkLst>
        </pc:picChg>
        <pc:picChg chg="add mod">
          <ac:chgData name="ariadne fyrogeni" userId="f6540a3b75c6dbac" providerId="LiveId" clId="{46AFDC97-0FC2-49F7-A869-0D570CCE983D}" dt="2024-11-28T14:49:52.032" v="1521" actId="1076"/>
          <ac:picMkLst>
            <pc:docMk/>
            <pc:sldMk cId="2269910907" sldId="270"/>
            <ac:picMk id="7" creationId="{352D4A9A-C05C-6702-E0BB-1500042F9350}"/>
          </ac:picMkLst>
        </pc:picChg>
        <pc:picChg chg="add mod modCrop">
          <ac:chgData name="ariadne fyrogeni" userId="f6540a3b75c6dbac" providerId="LiveId" clId="{46AFDC97-0FC2-49F7-A869-0D570CCE983D}" dt="2024-11-28T14:49:58.271" v="1523" actId="1076"/>
          <ac:picMkLst>
            <pc:docMk/>
            <pc:sldMk cId="2269910907" sldId="270"/>
            <ac:picMk id="9" creationId="{58499C84-047B-E791-A64E-81A93A8D0EA1}"/>
          </ac:picMkLst>
        </pc:picChg>
        <pc:picChg chg="add mod">
          <ac:chgData name="ariadne fyrogeni" userId="f6540a3b75c6dbac" providerId="LiveId" clId="{46AFDC97-0FC2-49F7-A869-0D570CCE983D}" dt="2024-11-28T14:50:04.253" v="1525" actId="1076"/>
          <ac:picMkLst>
            <pc:docMk/>
            <pc:sldMk cId="2269910907" sldId="270"/>
            <ac:picMk id="10" creationId="{E5CE3C55-DDB5-1645-4F92-579F9E8DBEEA}"/>
          </ac:picMkLst>
        </pc:picChg>
      </pc:sldChg>
      <pc:sldChg chg="modSp add del">
        <pc:chgData name="ariadne fyrogeni" userId="f6540a3b75c6dbac" providerId="LiveId" clId="{46AFDC97-0FC2-49F7-A869-0D570CCE983D}" dt="2024-11-28T14:29:41.358" v="1466" actId="47"/>
        <pc:sldMkLst>
          <pc:docMk/>
          <pc:sldMk cId="3259726078" sldId="270"/>
        </pc:sldMkLst>
        <pc:spChg chg="mod">
          <ac:chgData name="ariadne fyrogeni" userId="f6540a3b75c6dbac" providerId="LiveId" clId="{46AFDC97-0FC2-49F7-A869-0D570CCE983D}" dt="2024-11-28T14:25:00.091" v="1438"/>
          <ac:spMkLst>
            <pc:docMk/>
            <pc:sldMk cId="3259726078" sldId="270"/>
            <ac:spMk id="2" creationId="{C2758405-EB7E-0AC9-44C2-0E9689ADEEE9}"/>
          </ac:spMkLst>
        </pc:spChg>
        <pc:spChg chg="mod">
          <ac:chgData name="ariadne fyrogeni" userId="f6540a3b75c6dbac" providerId="LiveId" clId="{46AFDC97-0FC2-49F7-A869-0D570CCE983D}" dt="2024-11-28T14:25:00.091" v="1438"/>
          <ac:spMkLst>
            <pc:docMk/>
            <pc:sldMk cId="3259726078" sldId="270"/>
            <ac:spMk id="3" creationId="{CC7904BD-7467-270C-523C-F98E20E3B86C}"/>
          </ac:spMkLst>
        </pc:spChg>
      </pc:sldChg>
      <pc:sldChg chg="addSp delSp modSp new del mod ord">
        <pc:chgData name="ariadne fyrogeni" userId="f6540a3b75c6dbac" providerId="LiveId" clId="{46AFDC97-0FC2-49F7-A869-0D570CCE983D}" dt="2024-11-28T14:25:49.013" v="1444" actId="47"/>
        <pc:sldMkLst>
          <pc:docMk/>
          <pc:sldMk cId="1377744568" sldId="271"/>
        </pc:sldMkLst>
        <pc:spChg chg="del mod">
          <ac:chgData name="ariadne fyrogeni" userId="f6540a3b75c6dbac" providerId="LiveId" clId="{46AFDC97-0FC2-49F7-A869-0D570CCE983D}" dt="2024-11-28T14:25:12.682" v="1442" actId="21"/>
          <ac:spMkLst>
            <pc:docMk/>
            <pc:sldMk cId="1377744568" sldId="271"/>
            <ac:spMk id="2" creationId="{82CD3D79-752C-5DC4-C630-D8AD9610872E}"/>
          </ac:spMkLst>
        </pc:spChg>
        <pc:spChg chg="mod">
          <ac:chgData name="ariadne fyrogeni" userId="f6540a3b75c6dbac" providerId="LiveId" clId="{46AFDC97-0FC2-49F7-A869-0D570CCE983D}" dt="2024-11-28T14:25:05.003" v="1439"/>
          <ac:spMkLst>
            <pc:docMk/>
            <pc:sldMk cId="1377744568" sldId="271"/>
            <ac:spMk id="3" creationId="{55F67799-07E2-D1EF-1226-A43368E91EB6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" creationId="{49FD0546-A292-0A41-5E20-2BDA79631507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" creationId="{41A28FCD-72BD-EB28-48E9-120954E79CD1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6" creationId="{41A406A5-593A-6254-9714-273B432E9EDA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7" creationId="{715806DB-C3ED-2E9F-777B-07864B6305F2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8" creationId="{7D80E08F-7655-04BD-109A-16E91E8A0CD6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9" creationId="{C05A9BA4-1615-E76E-22B7-56D530DAD105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0" creationId="{C78C90F1-59F8-832C-D81F-FACDA25F85C0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5" creationId="{A30F5A97-509F-BD04-DD14-A07027C93E4D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6" creationId="{633130B3-DC5D-5B64-0C4E-9252F63DE5EF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9" creationId="{1C42F220-B140-A9E7-1C7D-7A2125BC53A1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4" creationId="{2042D5F2-F5F7-7280-7D22-FB9F73398C18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5" creationId="{8E3C6B90-A73D-1249-BABE-078906468D9B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6" creationId="{A0B208B7-6B86-0741-071E-14A93546E780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7" creationId="{E8CE00DF-19E5-2E9E-E6FF-2D0B052EA0A1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8" creationId="{8186A528-8D72-CED3-033E-DABC1DA8D534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33" creationId="{06C8363A-01E8-DAF1-79DF-C55F9D71AEE5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35" creationId="{26F50B36-DD09-0708-604B-00676BB84855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36" creationId="{B21894AB-CDCF-CAD7-26DA-1BFB304FB06F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5" creationId="{AEF2CC94-D237-5A29-B47C-FC6861A429F6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6" creationId="{5FD3F6BD-4434-63D5-D4C8-723BADB4D45A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8" creationId="{AD31BC90-199B-915E-62AF-A7C064DFAD1E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0" creationId="{145346AD-8D59-47DE-F497-765E571B57BC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1" creationId="{C2C7CA14-BCEF-263B-7EBD-40308E41159D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5" creationId="{E3A0BA45-7866-4779-601C-03C5AA46A09E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7" creationId="{8824FE8B-D008-8E0C-1CA8-B26756A9D86A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8" creationId="{BFCC5646-5FE2-7C13-8DDD-6425A18F2AA3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9" creationId="{6008A804-110F-CD50-4876-10EC7A46411D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63" creationId="{940EDCB5-9639-7D86-2600-E9EDE9852A56}"/>
          </ac:spMkLst>
        </pc:s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20" creationId="{73DE9D78-E295-3E46-10D7-B6633B3A6747}"/>
          </ac:grpSpMkLst>
        </pc:gr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23" creationId="{F0DFDE4D-22BB-0D2C-FB91-C3507EAFCCED}"/>
          </ac:grpSpMkLst>
        </pc:gr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37" creationId="{3E982C47-0AD4-08F2-ABB2-B5685A382124}"/>
          </ac:grpSpMkLst>
        </pc:gr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41" creationId="{3702DF98-704C-74C7-1E09-2C3D41932E37}"/>
          </ac:grpSpMkLst>
        </pc:grpChg>
        <pc:picChg chg="add mod">
          <ac:chgData name="ariadne fyrogeni" userId="f6540a3b75c6dbac" providerId="LiveId" clId="{46AFDC97-0FC2-49F7-A869-0D570CCE983D}" dt="2024-11-28T14:25:34.148" v="1443"/>
          <ac:picMkLst>
            <pc:docMk/>
            <pc:sldMk cId="1377744568" sldId="271"/>
            <ac:picMk id="61" creationId="{E7C9B1C4-6F00-8DF2-3D00-11EE009D5E0B}"/>
          </ac:picMkLst>
        </pc:pic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1" creationId="{6551C440-E250-A5B1-908C-4530D975B158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2" creationId="{D987E748-1E75-D245-A185-899F86A4C997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3" creationId="{226A9D6E-0683-C2B5-2BB2-B8BC3311A5D2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4" creationId="{E3A729A9-1440-C5CA-D353-CC7E7CE67D49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7" creationId="{CFD2D787-3A6F-EDC3-C800-7B60ADEFDE23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8" creationId="{CA03D8EE-1972-D8E9-615F-78A21533C373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21" creationId="{2B09E2AD-0DFF-7A99-E962-F2365DD6CC3F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22" creationId="{CAD93ED2-8F4A-28C9-25EF-92912C7E02F5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29" creationId="{18E7BA37-E316-DAF2-ECB4-873B92C9D51D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0" creationId="{27271A5E-E14D-53E2-3AA7-39CCB6E76619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1" creationId="{FFE15B47-A80E-29FF-D918-821591D3EE93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2" creationId="{ED32B59A-3FB9-2FA8-9BC1-2A5430FE0BB6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4" creationId="{50FE9894-636F-0CD2-78C2-4E3A3D27EA1D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8" creationId="{79940773-2F0C-8557-3CD6-D804D92D9402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9" creationId="{AE6FFB75-9A8B-35D9-C867-9B799F761ED4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0" creationId="{AB39F5C9-620E-398B-2EF4-B724B59E14EC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2" creationId="{0AD27A3C-1650-8EC9-7DA8-18F904613A60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3" creationId="{7E97974B-30E4-AFAA-32D0-5752858FF382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4" creationId="{476043B8-6011-83A2-4063-18BD1271B689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7" creationId="{8BE90CA7-F8B5-B2C6-9527-74811E8FDFF8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9" creationId="{619789A1-057F-595D-ED29-BB8B28769C10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2" creationId="{7AD86281-99C2-9590-700A-90A7CB7CB913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3" creationId="{9FDE8CBB-C215-C0D2-0D63-B0B1AE97D248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4" creationId="{3EE453EF-3521-172E-6BA8-98AAB9C1292B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6" creationId="{DCDA9C9B-C859-F3C6-4B34-9293B92477DF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60" creationId="{2A74402C-097C-5F80-067B-F388A54A5C89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62" creationId="{C54EDEA9-4B46-0A1F-19C7-BB980DEA9427}"/>
          </ac:cxnSpMkLst>
        </pc:cxnChg>
      </pc:sldChg>
      <pc:sldChg chg="new del">
        <pc:chgData name="ariadne fyrogeni" userId="f6540a3b75c6dbac" providerId="LiveId" clId="{46AFDC97-0FC2-49F7-A869-0D570CCE983D}" dt="2024-12-02T13:04:06.303" v="2157" actId="47"/>
        <pc:sldMkLst>
          <pc:docMk/>
          <pc:sldMk cId="2812539822" sldId="271"/>
        </pc:sldMkLst>
      </pc:sldChg>
      <pc:sldChg chg="addSp delSp modSp add mod setBg">
        <pc:chgData name="ariadne fyrogeni" userId="f6540a3b75c6dbac" providerId="LiveId" clId="{46AFDC97-0FC2-49F7-A869-0D570CCE983D}" dt="2024-12-04T22:51:43.950" v="3720" actId="478"/>
        <pc:sldMkLst>
          <pc:docMk/>
          <pc:sldMk cId="3529608493" sldId="271"/>
        </pc:sldMkLst>
        <pc:spChg chg="mod">
          <ac:chgData name="ariadne fyrogeni" userId="f6540a3b75c6dbac" providerId="LiveId" clId="{46AFDC97-0FC2-49F7-A869-0D570CCE983D}" dt="2024-12-04T22:50:39.712" v="3715"/>
          <ac:spMkLst>
            <pc:docMk/>
            <pc:sldMk cId="3529608493" sldId="271"/>
            <ac:spMk id="2" creationId="{A268752B-166C-15FC-8F49-86FC5CEE833A}"/>
          </ac:spMkLst>
        </pc:spChg>
        <pc:spChg chg="mod">
          <ac:chgData name="ariadne fyrogeni" userId="f6540a3b75c6dbac" providerId="LiveId" clId="{46AFDC97-0FC2-49F7-A869-0D570CCE983D}" dt="2024-12-04T22:50:39.712" v="3715"/>
          <ac:spMkLst>
            <pc:docMk/>
            <pc:sldMk cId="3529608493" sldId="271"/>
            <ac:spMk id="3" creationId="{3AC8C8E5-8E32-1389-B1A6-B86722DFBE19}"/>
          </ac:spMkLst>
        </pc:spChg>
        <pc:picChg chg="add del mod">
          <ac:chgData name="ariadne fyrogeni" userId="f6540a3b75c6dbac" providerId="LiveId" clId="{46AFDC97-0FC2-49F7-A869-0D570CCE983D}" dt="2024-12-04T22:51:43.950" v="3720" actId="478"/>
          <ac:picMkLst>
            <pc:docMk/>
            <pc:sldMk cId="3529608493" sldId="271"/>
            <ac:picMk id="5" creationId="{63E86310-6852-C9AE-0982-7A1D73852ECD}"/>
          </ac:picMkLst>
        </pc:picChg>
      </pc:sldChg>
      <pc:sldChg chg="addSp delSp modSp add mod modTransition">
        <pc:chgData name="ariadne fyrogeni" userId="f6540a3b75c6dbac" providerId="LiveId" clId="{46AFDC97-0FC2-49F7-A869-0D570CCE983D}" dt="2024-12-05T15:18:54.070" v="3786" actId="1076"/>
        <pc:sldMkLst>
          <pc:docMk/>
          <pc:sldMk cId="1629151935" sldId="272"/>
        </pc:sldMkLst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3" creationId="{7FFDE0AB-13CF-93CE-34AF-A43362CD7E9E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" creationId="{A9693416-6743-810A-5003-76AB8852FAE8}"/>
          </ac:spMkLst>
        </pc:spChg>
        <pc:spChg chg="add del mod">
          <ac:chgData name="ariadne fyrogeni" userId="f6540a3b75c6dbac" providerId="LiveId" clId="{46AFDC97-0FC2-49F7-A869-0D570CCE983D}" dt="2024-11-29T13:54:18.863" v="1991" actId="478"/>
          <ac:spMkLst>
            <pc:docMk/>
            <pc:sldMk cId="1629151935" sldId="272"/>
            <ac:spMk id="6" creationId="{C9E5E32E-9BE5-EBA6-6D84-78A258109689}"/>
          </ac:spMkLst>
        </pc:spChg>
        <pc:spChg chg="mod">
          <ac:chgData name="ariadne fyrogeni" userId="f6540a3b75c6dbac" providerId="LiveId" clId="{46AFDC97-0FC2-49F7-A869-0D570CCE983D}" dt="2024-12-01T20:13:08.793" v="2154" actId="1076"/>
          <ac:spMkLst>
            <pc:docMk/>
            <pc:sldMk cId="1629151935" sldId="272"/>
            <ac:spMk id="7" creationId="{143103E3-2BD1-C46B-7A7F-617BF8446BBB}"/>
          </ac:spMkLst>
        </pc:spChg>
        <pc:spChg chg="mod">
          <ac:chgData name="ariadne fyrogeni" userId="f6540a3b75c6dbac" providerId="LiveId" clId="{46AFDC97-0FC2-49F7-A869-0D570CCE983D}" dt="2024-12-01T20:11:21.993" v="2142" actId="1076"/>
          <ac:spMkLst>
            <pc:docMk/>
            <pc:sldMk cId="1629151935" sldId="272"/>
            <ac:spMk id="8" creationId="{021D939F-5058-EC91-EC5C-9EB45DC379B7}"/>
          </ac:spMkLst>
        </pc:spChg>
        <pc:spChg chg="mod">
          <ac:chgData name="ariadne fyrogeni" userId="f6540a3b75c6dbac" providerId="LiveId" clId="{46AFDC97-0FC2-49F7-A869-0D570CCE983D}" dt="2024-12-01T20:11:40.781" v="2144" actId="1076"/>
          <ac:spMkLst>
            <pc:docMk/>
            <pc:sldMk cId="1629151935" sldId="272"/>
            <ac:spMk id="9" creationId="{69343F56-A189-4200-985A-80960CAE9C8F}"/>
          </ac:spMkLst>
        </pc:spChg>
        <pc:spChg chg="mod">
          <ac:chgData name="ariadne fyrogeni" userId="f6540a3b75c6dbac" providerId="LiveId" clId="{46AFDC97-0FC2-49F7-A869-0D570CCE983D}" dt="2024-12-01T20:11:30.670" v="2143" actId="1076"/>
          <ac:spMkLst>
            <pc:docMk/>
            <pc:sldMk cId="1629151935" sldId="272"/>
            <ac:spMk id="10" creationId="{A31CF662-8508-458C-FB84-1A3296420310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1" creationId="{90E5B882-212B-1922-8CF8-AF2F4BDF9F11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2" creationId="{DAF06655-109C-6A29-BF1A-CE2D87DD4D41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3" creationId="{07603526-9168-32C4-20E4-D321A87702DC}"/>
          </ac:spMkLst>
        </pc:spChg>
        <pc:spChg chg="add mod">
          <ac:chgData name="ariadne fyrogeni" userId="f6540a3b75c6dbac" providerId="LiveId" clId="{46AFDC97-0FC2-49F7-A869-0D570CCE983D}" dt="2024-11-29T16:08:16.466" v="2062" actId="208"/>
          <ac:spMkLst>
            <pc:docMk/>
            <pc:sldMk cId="1629151935" sldId="272"/>
            <ac:spMk id="14" creationId="{68DBF953-374F-0085-871A-EE1E8123A7B5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5" creationId="{DE96B254-DA0C-FD41-77FF-F305060A491D}"/>
          </ac:spMkLst>
        </pc:spChg>
        <pc:spChg chg="add del mod">
          <ac:chgData name="ariadne fyrogeni" userId="f6540a3b75c6dbac" providerId="LiveId" clId="{46AFDC97-0FC2-49F7-A869-0D570CCE983D}" dt="2024-11-29T15:15:41.548" v="2021" actId="478"/>
          <ac:spMkLst>
            <pc:docMk/>
            <pc:sldMk cId="1629151935" sldId="272"/>
            <ac:spMk id="16" creationId="{F9B00B9F-C656-D384-E700-5E075F0CEDDB}"/>
          </ac:spMkLst>
        </pc:spChg>
        <pc:spChg chg="add mod">
          <ac:chgData name="ariadne fyrogeni" userId="f6540a3b75c6dbac" providerId="LiveId" clId="{46AFDC97-0FC2-49F7-A869-0D570CCE983D}" dt="2024-12-01T20:09:56.633" v="2134" actId="208"/>
          <ac:spMkLst>
            <pc:docMk/>
            <pc:sldMk cId="1629151935" sldId="272"/>
            <ac:spMk id="18" creationId="{1F8CA19D-2D2C-6435-0F75-F44EC44643F8}"/>
          </ac:spMkLst>
        </pc:spChg>
        <pc:spChg chg="add del mod">
          <ac:chgData name="ariadne fyrogeni" userId="f6540a3b75c6dbac" providerId="LiveId" clId="{46AFDC97-0FC2-49F7-A869-0D570CCE983D}" dt="2024-11-29T16:06:57.744" v="2046"/>
          <ac:spMkLst>
            <pc:docMk/>
            <pc:sldMk cId="1629151935" sldId="272"/>
            <ac:spMk id="19" creationId="{63D072E7-ACB3-B896-7B20-312123B0B30D}"/>
          </ac:spMkLst>
        </pc:spChg>
        <pc:spChg chg="del">
          <ac:chgData name="ariadne fyrogeni" userId="f6540a3b75c6dbac" providerId="LiveId" clId="{46AFDC97-0FC2-49F7-A869-0D570CCE983D}" dt="2024-11-29T13:54:16.301" v="1990" actId="478"/>
          <ac:spMkLst>
            <pc:docMk/>
            <pc:sldMk cId="1629151935" sldId="272"/>
            <ac:spMk id="20" creationId="{D91964A3-EDD8-01BC-222C-0EDD8266E363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21" creationId="{25CC4C6C-44BE-394B-EC2F-722C1713343A}"/>
          </ac:spMkLst>
        </pc:spChg>
        <pc:spChg chg="add mod">
          <ac:chgData name="ariadne fyrogeni" userId="f6540a3b75c6dbac" providerId="LiveId" clId="{46AFDC97-0FC2-49F7-A869-0D570CCE983D}" dt="2024-11-29T16:10:44.273" v="2114" actId="1076"/>
          <ac:spMkLst>
            <pc:docMk/>
            <pc:sldMk cId="1629151935" sldId="272"/>
            <ac:spMk id="22" creationId="{536A4693-8BE3-4E36-7265-5BF7C27DC667}"/>
          </ac:spMkLst>
        </pc:spChg>
        <pc:spChg chg="add mod">
          <ac:chgData name="ariadne fyrogeni" userId="f6540a3b75c6dbac" providerId="LiveId" clId="{46AFDC97-0FC2-49F7-A869-0D570CCE983D}" dt="2024-12-01T20:08:34.785" v="2127" actId="1076"/>
          <ac:spMkLst>
            <pc:docMk/>
            <pc:sldMk cId="1629151935" sldId="272"/>
            <ac:spMk id="24" creationId="{E728D432-2CB2-C253-A901-9180B66E3F6B}"/>
          </ac:spMkLst>
        </pc:spChg>
        <pc:spChg chg="add mod">
          <ac:chgData name="ariadne fyrogeni" userId="f6540a3b75c6dbac" providerId="LiveId" clId="{46AFDC97-0FC2-49F7-A869-0D570CCE983D}" dt="2024-12-01T20:12:36.120" v="2152" actId="14100"/>
          <ac:spMkLst>
            <pc:docMk/>
            <pc:sldMk cId="1629151935" sldId="272"/>
            <ac:spMk id="26" creationId="{0D62E05E-D427-0A72-A0B7-9B4482E6180E}"/>
          </ac:spMkLst>
        </pc:spChg>
        <pc:spChg chg="add mod">
          <ac:chgData name="ariadne fyrogeni" userId="f6540a3b75c6dbac" providerId="LiveId" clId="{46AFDC97-0FC2-49F7-A869-0D570CCE983D}" dt="2024-11-29T16:10:40.524" v="2113" actId="1076"/>
          <ac:spMkLst>
            <pc:docMk/>
            <pc:sldMk cId="1629151935" sldId="272"/>
            <ac:spMk id="28" creationId="{85A29013-1E32-0081-12B9-5F748EE2BA26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1" creationId="{0E7C9293-B62A-41D4-F1BC-13B4949CB6E0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5" creationId="{B5364DE0-E562-8B56-46E6-F725FA813E72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7" creationId="{510081F4-2DDC-68B5-D750-96B009004A6B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8" creationId="{AC25336E-D639-F2CF-62DA-29290A25F237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57" creationId="{0F7E610D-731A-B393-4045-691F6CB6225C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59" creationId="{9A4FECBF-55D7-83BA-9A48-D2CA61CAB0A3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60" creationId="{FA85C318-62EA-7228-99BD-0F4191DEB1FA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65" creationId="{04128013-303A-46EB-6DF3-FD65B1926430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21" creationId="{59E2F9A3-2CD6-8921-9484-B622077F18EF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97" creationId="{46D3EE23-AD53-217D-CBE7-3E2EBF05936F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98" creationId="{0EADD938-B1C0-1E2A-FC32-6623451E4BC8}"/>
          </ac:spMkLst>
        </pc:spChg>
        <pc:grpChg chg="del mod">
          <ac:chgData name="ariadne fyrogeni" userId="f6540a3b75c6dbac" providerId="LiveId" clId="{46AFDC97-0FC2-49F7-A869-0D570CCE983D}" dt="2024-12-05T15:18:38.679" v="3784" actId="478"/>
          <ac:grpSpMkLst>
            <pc:docMk/>
            <pc:sldMk cId="1629151935" sldId="272"/>
            <ac:grpSpMk id="165" creationId="{5540D585-8FBC-620F-928B-E402B41A8591}"/>
          </ac:grpSpMkLst>
        </pc:grpChg>
        <pc:grpChg chg="del mod">
          <ac:chgData name="ariadne fyrogeni" userId="f6540a3b75c6dbac" providerId="LiveId" clId="{46AFDC97-0FC2-49F7-A869-0D570CCE983D}" dt="2024-11-29T13:56:29.930" v="2001" actId="478"/>
          <ac:grpSpMkLst>
            <pc:docMk/>
            <pc:sldMk cId="1629151935" sldId="272"/>
            <ac:grpSpMk id="179" creationId="{A86C5C3E-5178-D0C1-4426-BDE3C141D3E8}"/>
          </ac:grpSpMkLst>
        </pc:grpChg>
        <pc:grpChg chg="mod">
          <ac:chgData name="ariadne fyrogeni" userId="f6540a3b75c6dbac" providerId="LiveId" clId="{46AFDC97-0FC2-49F7-A869-0D570CCE983D}" dt="2024-11-29T13:54:43.171" v="1993" actId="1076"/>
          <ac:grpSpMkLst>
            <pc:docMk/>
            <pc:sldMk cId="1629151935" sldId="272"/>
            <ac:grpSpMk id="214" creationId="{E769EA32-0A1B-B92F-BA86-C2EB7C4CB729}"/>
          </ac:grpSpMkLst>
        </pc:grpChg>
        <pc:grpChg chg="mod">
          <ac:chgData name="ariadne fyrogeni" userId="f6540a3b75c6dbac" providerId="LiveId" clId="{46AFDC97-0FC2-49F7-A869-0D570CCE983D}" dt="2024-11-29T13:54:43.171" v="1993" actId="1076"/>
          <ac:grpSpMkLst>
            <pc:docMk/>
            <pc:sldMk cId="1629151935" sldId="272"/>
            <ac:grpSpMk id="217" creationId="{58B8D2BC-F1C3-86C9-E5E3-676C00E5EBEE}"/>
          </ac:grpSpMkLst>
        </pc:grpChg>
        <pc:picChg chg="mod">
          <ac:chgData name="ariadne fyrogeni" userId="f6540a3b75c6dbac" providerId="LiveId" clId="{46AFDC97-0FC2-49F7-A869-0D570CCE983D}" dt="2024-11-29T13:54:43.171" v="1993" actId="1076"/>
          <ac:picMkLst>
            <pc:docMk/>
            <pc:sldMk cId="1629151935" sldId="272"/>
            <ac:picMk id="52" creationId="{04C35982-1C7A-A89C-72A5-5B9053F3C62A}"/>
          </ac:picMkLst>
        </pc:picChg>
        <pc:cxnChg chg="add mod">
          <ac:chgData name="ariadne fyrogeni" userId="f6540a3b75c6dbac" providerId="LiveId" clId="{46AFDC97-0FC2-49F7-A869-0D570CCE983D}" dt="2024-12-05T15:18:54.070" v="3786" actId="1076"/>
          <ac:cxnSpMkLst>
            <pc:docMk/>
            <pc:sldMk cId="1629151935" sldId="272"/>
            <ac:cxnSpMk id="2" creationId="{63673655-37E0-2630-6C7F-11A2552B218D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5" creationId="{C8A32198-D123-337F-5156-8334C541A7AA}"/>
          </ac:cxnSpMkLst>
        </pc:cxnChg>
        <pc:cxnChg chg="mod">
          <ac:chgData name="ariadne fyrogeni" userId="f6540a3b75c6dbac" providerId="LiveId" clId="{46AFDC97-0FC2-49F7-A869-0D570CCE983D}" dt="2024-12-01T20:13:26.291" v="2156" actId="14100"/>
          <ac:cxnSpMkLst>
            <pc:docMk/>
            <pc:sldMk cId="1629151935" sldId="272"/>
            <ac:cxnSpMk id="17" creationId="{3FEE3053-8036-8935-E308-0200E4B5FB72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23" creationId="{AFED8DC1-5D69-3D9C-BC23-BAD8391F66AE}"/>
          </ac:cxnSpMkLst>
        </pc:cxnChg>
        <pc:cxnChg chg="mod">
          <ac:chgData name="ariadne fyrogeni" userId="f6540a3b75c6dbac" providerId="LiveId" clId="{46AFDC97-0FC2-49F7-A869-0D570CCE983D}" dt="2024-12-01T20:11:21.993" v="2142" actId="1076"/>
          <ac:cxnSpMkLst>
            <pc:docMk/>
            <pc:sldMk cId="1629151935" sldId="272"/>
            <ac:cxnSpMk id="25" creationId="{74F85A04-3A3D-6313-E076-1A8B798BB8CE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27" creationId="{BF565D26-CADD-B104-3A26-D716CEA252E0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29" creationId="{4F1DB985-B361-05E8-515B-83D8E2198FAE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31" creationId="{AC790511-170C-0308-57F5-FAD9B67A5C94}"/>
          </ac:cxnSpMkLst>
        </pc:cxnChg>
        <pc:cxnChg chg="mod">
          <ac:chgData name="ariadne fyrogeni" userId="f6540a3b75c6dbac" providerId="LiveId" clId="{46AFDC97-0FC2-49F7-A869-0D570CCE983D}" dt="2024-12-01T20:12:22.734" v="2150" actId="14100"/>
          <ac:cxnSpMkLst>
            <pc:docMk/>
            <pc:sldMk cId="1629151935" sldId="272"/>
            <ac:cxnSpMk id="36" creationId="{E9863D49-CADC-0821-79B8-06A9500314D1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42" creationId="{3D248748-5905-8EF5-4766-AF1C12FE2356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50" creationId="{B24D5635-0091-1296-9CDF-4B0AB8B64E4F}"/>
          </ac:cxnSpMkLst>
        </pc:cxnChg>
        <pc:cxnChg chg="mod">
          <ac:chgData name="ariadne fyrogeni" userId="f6540a3b75c6dbac" providerId="LiveId" clId="{46AFDC97-0FC2-49F7-A869-0D570CCE983D}" dt="2024-12-01T20:11:30.670" v="2143" actId="1076"/>
          <ac:cxnSpMkLst>
            <pc:docMk/>
            <pc:sldMk cId="1629151935" sldId="272"/>
            <ac:cxnSpMk id="105" creationId="{C5DC5DC8-9F61-9A48-4F6F-F3082383C1B2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20" creationId="{EDDF6CE1-8900-8B16-E3AE-6DE3B54C6884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39" creationId="{ECA599BE-46CD-B6E6-5B52-ACB3182E43B4}"/>
          </ac:cxnSpMkLst>
        </pc:cxnChg>
        <pc:cxnChg chg="mod">
          <ac:chgData name="ariadne fyrogeni" userId="f6540a3b75c6dbac" providerId="LiveId" clId="{46AFDC97-0FC2-49F7-A869-0D570CCE983D}" dt="2024-12-05T15:18:38.679" v="3784" actId="478"/>
          <ac:cxnSpMkLst>
            <pc:docMk/>
            <pc:sldMk cId="1629151935" sldId="272"/>
            <ac:cxnSpMk id="164" creationId="{B9147962-422B-1FBE-8244-4CCCFD69CEE7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71" creationId="{7BCEB51D-4132-7BE2-D78F-2F1F69A40355}"/>
          </ac:cxnSpMkLst>
        </pc:cxnChg>
        <pc:cxnChg chg="del mod">
          <ac:chgData name="ariadne fyrogeni" userId="f6540a3b75c6dbac" providerId="LiveId" clId="{46AFDC97-0FC2-49F7-A869-0D570CCE983D}" dt="2024-11-29T13:56:31.168" v="2002" actId="478"/>
          <ac:cxnSpMkLst>
            <pc:docMk/>
            <pc:sldMk cId="1629151935" sldId="272"/>
            <ac:cxnSpMk id="181" creationId="{0E5B80F8-C346-FFA5-6754-BA473593BA56}"/>
          </ac:cxnSpMkLst>
        </pc:cxnChg>
        <pc:cxnChg chg="del mod">
          <ac:chgData name="ariadne fyrogeni" userId="f6540a3b75c6dbac" providerId="LiveId" clId="{46AFDC97-0FC2-49F7-A869-0D570CCE983D}" dt="2024-11-29T13:56:32.422" v="2003" actId="478"/>
          <ac:cxnSpMkLst>
            <pc:docMk/>
            <pc:sldMk cId="1629151935" sldId="272"/>
            <ac:cxnSpMk id="183" creationId="{485F4C89-BE49-90A7-6B1C-8005274C71C7}"/>
          </ac:cxnSpMkLst>
        </pc:cxnChg>
      </pc:sldChg>
      <pc:sldChg chg="addSp delSp modSp new mod modTransition setBg">
        <pc:chgData name="ariadne fyrogeni" userId="f6540a3b75c6dbac" providerId="LiveId" clId="{46AFDC97-0FC2-49F7-A869-0D570CCE983D}" dt="2024-12-03T14:54:14.148" v="2694" actId="20577"/>
        <pc:sldMkLst>
          <pc:docMk/>
          <pc:sldMk cId="1191486592" sldId="273"/>
        </pc:sldMkLst>
        <pc:spChg chg="mod">
          <ac:chgData name="ariadne fyrogeni" userId="f6540a3b75c6dbac" providerId="LiveId" clId="{46AFDC97-0FC2-49F7-A869-0D570CCE983D}" dt="2024-12-02T16:30:19.851" v="2624" actId="1076"/>
          <ac:spMkLst>
            <pc:docMk/>
            <pc:sldMk cId="1191486592" sldId="273"/>
            <ac:spMk id="2" creationId="{551FD580-53EF-D5DC-FF33-10D3FA2755C5}"/>
          </ac:spMkLst>
        </pc:spChg>
        <pc:spChg chg="del">
          <ac:chgData name="ariadne fyrogeni" userId="f6540a3b75c6dbac" providerId="LiveId" clId="{46AFDC97-0FC2-49F7-A869-0D570CCE983D}" dt="2024-12-02T15:22:41.750" v="2508" actId="931"/>
          <ac:spMkLst>
            <pc:docMk/>
            <pc:sldMk cId="1191486592" sldId="273"/>
            <ac:spMk id="3" creationId="{C563B004-FA0B-2A9D-02F1-C67F80529A7D}"/>
          </ac:spMkLst>
        </pc:spChg>
        <pc:spChg chg="add mod">
          <ac:chgData name="ariadne fyrogeni" userId="f6540a3b75c6dbac" providerId="LiveId" clId="{46AFDC97-0FC2-49F7-A869-0D570CCE983D}" dt="2024-12-03T14:54:14.148" v="2694" actId="20577"/>
          <ac:spMkLst>
            <pc:docMk/>
            <pc:sldMk cId="1191486592" sldId="273"/>
            <ac:spMk id="8" creationId="{B3A31715-D157-DEC2-FC22-380B074C66BA}"/>
          </ac:spMkLst>
        </pc:spChg>
        <pc:picChg chg="add del mod">
          <ac:chgData name="ariadne fyrogeni" userId="f6540a3b75c6dbac" providerId="LiveId" clId="{46AFDC97-0FC2-49F7-A869-0D570CCE983D}" dt="2024-12-02T15:22:28.220" v="2507" actId="478"/>
          <ac:picMkLst>
            <pc:docMk/>
            <pc:sldMk cId="1191486592" sldId="273"/>
            <ac:picMk id="4" creationId="{282187CF-53B1-F8B2-BA5D-F8786CD3E2A9}"/>
          </ac:picMkLst>
        </pc:picChg>
        <pc:picChg chg="add mod">
          <ac:chgData name="ariadne fyrogeni" userId="f6540a3b75c6dbac" providerId="LiveId" clId="{46AFDC97-0FC2-49F7-A869-0D570CCE983D}" dt="2024-12-02T16:28:10.818" v="2583" actId="1582"/>
          <ac:picMkLst>
            <pc:docMk/>
            <pc:sldMk cId="1191486592" sldId="273"/>
            <ac:picMk id="6" creationId="{BFE773E3-048B-36AD-DA26-CBA1DC1A564B}"/>
          </ac:picMkLst>
        </pc:picChg>
        <pc:picChg chg="add mod modCrop">
          <ac:chgData name="ariadne fyrogeni" userId="f6540a3b75c6dbac" providerId="LiveId" clId="{46AFDC97-0FC2-49F7-A869-0D570CCE983D}" dt="2024-12-02T16:30:06.138" v="2623" actId="1076"/>
          <ac:picMkLst>
            <pc:docMk/>
            <pc:sldMk cId="1191486592" sldId="273"/>
            <ac:picMk id="10" creationId="{1CDA5713-BE3A-39A0-3C89-B13B8E10C721}"/>
          </ac:picMkLst>
        </pc:picChg>
        <pc:picChg chg="add del mod">
          <ac:chgData name="ariadne fyrogeni" userId="f6540a3b75c6dbac" providerId="LiveId" clId="{46AFDC97-0FC2-49F7-A869-0D570CCE983D}" dt="2024-12-02T16:17:00.174" v="2529" actId="478"/>
          <ac:picMkLst>
            <pc:docMk/>
            <pc:sldMk cId="1191486592" sldId="273"/>
            <ac:picMk id="11" creationId="{8D4161AB-E0AF-F7B6-D4F9-07BD18E0A9AF}"/>
          </ac:picMkLst>
        </pc:picChg>
        <pc:picChg chg="add del mod">
          <ac:chgData name="ariadne fyrogeni" userId="f6540a3b75c6dbac" providerId="LiveId" clId="{46AFDC97-0FC2-49F7-A869-0D570CCE983D}" dt="2024-12-02T16:17:09.263" v="2534" actId="478"/>
          <ac:picMkLst>
            <pc:docMk/>
            <pc:sldMk cId="1191486592" sldId="273"/>
            <ac:picMk id="12" creationId="{3400AD32-C0C5-747C-34C6-CE482472C915}"/>
          </ac:picMkLst>
        </pc:picChg>
        <pc:picChg chg="add del mod">
          <ac:chgData name="ariadne fyrogeni" userId="f6540a3b75c6dbac" providerId="LiveId" clId="{46AFDC97-0FC2-49F7-A869-0D570CCE983D}" dt="2024-12-02T16:17:08.743" v="2533" actId="478"/>
          <ac:picMkLst>
            <pc:docMk/>
            <pc:sldMk cId="1191486592" sldId="273"/>
            <ac:picMk id="13" creationId="{ED554E3E-97DD-D4C5-36AE-D2A346E8791E}"/>
          </ac:picMkLst>
        </pc:picChg>
        <pc:picChg chg="add del mod">
          <ac:chgData name="ariadne fyrogeni" userId="f6540a3b75c6dbac" providerId="LiveId" clId="{46AFDC97-0FC2-49F7-A869-0D570CCE983D}" dt="2024-12-02T16:17:08.136" v="2532" actId="478"/>
          <ac:picMkLst>
            <pc:docMk/>
            <pc:sldMk cId="1191486592" sldId="273"/>
            <ac:picMk id="14" creationId="{BCCCDA2A-930F-86DE-A02A-ED85BD4708EF}"/>
          </ac:picMkLst>
        </pc:picChg>
        <pc:picChg chg="add mod">
          <ac:chgData name="ariadne fyrogeni" userId="f6540a3b75c6dbac" providerId="LiveId" clId="{46AFDC97-0FC2-49F7-A869-0D570CCE983D}" dt="2024-12-02T16:30:04.607" v="2622" actId="1076"/>
          <ac:picMkLst>
            <pc:docMk/>
            <pc:sldMk cId="1191486592" sldId="273"/>
            <ac:picMk id="16" creationId="{CFEDF2AC-73B9-FB32-97C4-68A927E7168B}"/>
          </ac:picMkLst>
        </pc:picChg>
        <pc:picChg chg="add mod">
          <ac:chgData name="ariadne fyrogeni" userId="f6540a3b75c6dbac" providerId="LiveId" clId="{46AFDC97-0FC2-49F7-A869-0D570CCE983D}" dt="2024-12-02T16:28:54.749" v="2600" actId="1076"/>
          <ac:picMkLst>
            <pc:docMk/>
            <pc:sldMk cId="1191486592" sldId="273"/>
            <ac:picMk id="18" creationId="{387F35F6-0021-9733-13D5-BB056E5F97B7}"/>
          </ac:picMkLst>
        </pc:picChg>
        <pc:picChg chg="add mod">
          <ac:chgData name="ariadne fyrogeni" userId="f6540a3b75c6dbac" providerId="LiveId" clId="{46AFDC97-0FC2-49F7-A869-0D570CCE983D}" dt="2024-12-02T16:29:11.568" v="2606" actId="1076"/>
          <ac:picMkLst>
            <pc:docMk/>
            <pc:sldMk cId="1191486592" sldId="273"/>
            <ac:picMk id="20" creationId="{E0719D78-C7DF-385A-E18E-988B42DF90DF}"/>
          </ac:picMkLst>
        </pc:picChg>
        <pc:picChg chg="add mod">
          <ac:chgData name="ariadne fyrogeni" userId="f6540a3b75c6dbac" providerId="LiveId" clId="{46AFDC97-0FC2-49F7-A869-0D570CCE983D}" dt="2024-12-02T16:30:03.032" v="2621" actId="1076"/>
          <ac:picMkLst>
            <pc:docMk/>
            <pc:sldMk cId="1191486592" sldId="273"/>
            <ac:picMk id="22" creationId="{DB77BDAB-0BAC-25A3-3ACB-800BC062ADEC}"/>
          </ac:picMkLst>
        </pc:picChg>
        <pc:picChg chg="add mod">
          <ac:chgData name="ariadne fyrogeni" userId="f6540a3b75c6dbac" providerId="LiveId" clId="{46AFDC97-0FC2-49F7-A869-0D570CCE983D}" dt="2024-12-02T16:30:00.845" v="2620" actId="1076"/>
          <ac:picMkLst>
            <pc:docMk/>
            <pc:sldMk cId="1191486592" sldId="273"/>
            <ac:picMk id="24" creationId="{D52A521A-593B-CD0F-3F32-41D55CED7E48}"/>
          </ac:picMkLst>
        </pc:picChg>
        <pc:picChg chg="add mod">
          <ac:chgData name="ariadne fyrogeni" userId="f6540a3b75c6dbac" providerId="LiveId" clId="{46AFDC97-0FC2-49F7-A869-0D570CCE983D}" dt="2024-12-02T16:29:56.992" v="2618" actId="1076"/>
          <ac:picMkLst>
            <pc:docMk/>
            <pc:sldMk cId="1191486592" sldId="273"/>
            <ac:picMk id="26" creationId="{0E7A805F-34F8-34F4-0E41-8FA7226F2154}"/>
          </ac:picMkLst>
        </pc:picChg>
        <pc:picChg chg="add mod">
          <ac:chgData name="ariadne fyrogeni" userId="f6540a3b75c6dbac" providerId="LiveId" clId="{46AFDC97-0FC2-49F7-A869-0D570CCE983D}" dt="2024-12-02T16:29:51.700" v="2616" actId="1076"/>
          <ac:picMkLst>
            <pc:docMk/>
            <pc:sldMk cId="1191486592" sldId="273"/>
            <ac:picMk id="28" creationId="{D1BF423D-BD69-EBDB-6D60-D51CDB8E31EA}"/>
          </ac:picMkLst>
        </pc:picChg>
        <pc:picChg chg="add mod">
          <ac:chgData name="ariadne fyrogeni" userId="f6540a3b75c6dbac" providerId="LiveId" clId="{46AFDC97-0FC2-49F7-A869-0D570CCE983D}" dt="2024-12-02T16:29:59.291" v="2619" actId="1076"/>
          <ac:picMkLst>
            <pc:docMk/>
            <pc:sldMk cId="1191486592" sldId="273"/>
            <ac:picMk id="30" creationId="{73520111-BF34-E1B1-4998-219891D41C1F}"/>
          </ac:picMkLst>
        </pc:picChg>
        <pc:picChg chg="add mod">
          <ac:chgData name="ariadne fyrogeni" userId="f6540a3b75c6dbac" providerId="LiveId" clId="{46AFDC97-0FC2-49F7-A869-0D570CCE983D}" dt="2024-12-02T16:29:32.962" v="2611" actId="1076"/>
          <ac:picMkLst>
            <pc:docMk/>
            <pc:sldMk cId="1191486592" sldId="273"/>
            <ac:picMk id="32" creationId="{AAB618F2-F1D1-36A7-4169-A876D99E0217}"/>
          </ac:picMkLst>
        </pc:picChg>
        <pc:picChg chg="add mod modCrop">
          <ac:chgData name="ariadne fyrogeni" userId="f6540a3b75c6dbac" providerId="LiveId" clId="{46AFDC97-0FC2-49F7-A869-0D570CCE983D}" dt="2024-12-02T16:29:54.219" v="2617" actId="1076"/>
          <ac:picMkLst>
            <pc:docMk/>
            <pc:sldMk cId="1191486592" sldId="273"/>
            <ac:picMk id="34" creationId="{489C3C30-ABA8-3C84-0C3C-FA9A5E931831}"/>
          </ac:picMkLst>
        </pc:picChg>
        <pc:picChg chg="add mod">
          <ac:chgData name="ariadne fyrogeni" userId="f6540a3b75c6dbac" providerId="LiveId" clId="{46AFDC97-0FC2-49F7-A869-0D570CCE983D}" dt="2024-12-02T16:29:45.011" v="2615" actId="1076"/>
          <ac:picMkLst>
            <pc:docMk/>
            <pc:sldMk cId="1191486592" sldId="273"/>
            <ac:picMk id="36" creationId="{5BDDA0D7-15CF-0278-52B4-0E7479344188}"/>
          </ac:picMkLst>
        </pc:picChg>
        <pc:picChg chg="add mod">
          <ac:chgData name="ariadne fyrogeni" userId="f6540a3b75c6dbac" providerId="LiveId" clId="{46AFDC97-0FC2-49F7-A869-0D570CCE983D}" dt="2024-12-02T16:29:43.256" v="2614" actId="1076"/>
          <ac:picMkLst>
            <pc:docMk/>
            <pc:sldMk cId="1191486592" sldId="273"/>
            <ac:picMk id="38" creationId="{4160D044-100E-9668-7376-973AEE65979A}"/>
          </ac:picMkLst>
        </pc:picChg>
      </pc:sldChg>
      <pc:sldChg chg="addSp delSp modSp new mod modTransition">
        <pc:chgData name="ariadne fyrogeni" userId="f6540a3b75c6dbac" providerId="LiveId" clId="{46AFDC97-0FC2-49F7-A869-0D570CCE983D}" dt="2024-12-05T15:39:56.498" v="3790" actId="14100"/>
        <pc:sldMkLst>
          <pc:docMk/>
          <pc:sldMk cId="1850646805" sldId="274"/>
        </pc:sldMkLst>
        <pc:spChg chg="add del mod">
          <ac:chgData name="ariadne fyrogeni" userId="f6540a3b75c6dbac" providerId="LiveId" clId="{46AFDC97-0FC2-49F7-A869-0D570CCE983D}" dt="2024-12-04T21:42:05.476" v="2818" actId="1076"/>
          <ac:spMkLst>
            <pc:docMk/>
            <pc:sldMk cId="1850646805" sldId="274"/>
            <ac:spMk id="2" creationId="{D45DE931-5900-51A1-0B4D-53E2EC8CFE61}"/>
          </ac:spMkLst>
        </pc:spChg>
        <pc:spChg chg="del">
          <ac:chgData name="ariadne fyrogeni" userId="f6540a3b75c6dbac" providerId="LiveId" clId="{46AFDC97-0FC2-49F7-A869-0D570CCE983D}" dt="2024-12-04T21:36:38.302" v="2748" actId="478"/>
          <ac:spMkLst>
            <pc:docMk/>
            <pc:sldMk cId="1850646805" sldId="274"/>
            <ac:spMk id="3" creationId="{59524339-60E0-3E39-8DA4-58D47014ABA8}"/>
          </ac:spMkLst>
        </pc:spChg>
        <pc:spChg chg="add mod">
          <ac:chgData name="ariadne fyrogeni" userId="f6540a3b75c6dbac" providerId="LiveId" clId="{46AFDC97-0FC2-49F7-A869-0D570CCE983D}" dt="2024-12-05T15:39:56.498" v="3790" actId="14100"/>
          <ac:spMkLst>
            <pc:docMk/>
            <pc:sldMk cId="1850646805" sldId="274"/>
            <ac:spMk id="4" creationId="{FBF2EE44-EE65-083A-4567-0D26F1F5CA8B}"/>
          </ac:spMkLst>
        </pc:spChg>
        <pc:picChg chg="add mod">
          <ac:chgData name="ariadne fyrogeni" userId="f6540a3b75c6dbac" providerId="LiveId" clId="{46AFDC97-0FC2-49F7-A869-0D570CCE983D}" dt="2024-12-04T22:52:03.877" v="3721" actId="14861"/>
          <ac:picMkLst>
            <pc:docMk/>
            <pc:sldMk cId="1850646805" sldId="274"/>
            <ac:picMk id="5" creationId="{E1ED2BC5-AE6B-A4E1-F2BB-DDEDD3D9CC42}"/>
          </ac:picMkLst>
        </pc:picChg>
        <pc:picChg chg="add mod ord">
          <ac:chgData name="ariadne fyrogeni" userId="f6540a3b75c6dbac" providerId="LiveId" clId="{46AFDC97-0FC2-49F7-A869-0D570CCE983D}" dt="2024-12-04T22:00:00.756" v="2837" actId="167"/>
          <ac:picMkLst>
            <pc:docMk/>
            <pc:sldMk cId="1850646805" sldId="274"/>
            <ac:picMk id="7" creationId="{65B246BC-4890-C91E-5165-826E73760FE5}"/>
          </ac:picMkLst>
        </pc:picChg>
        <pc:picChg chg="add del mod">
          <ac:chgData name="ariadne fyrogeni" userId="f6540a3b75c6dbac" providerId="LiveId" clId="{46AFDC97-0FC2-49F7-A869-0D570CCE983D}" dt="2024-12-04T21:59:51.118" v="2834" actId="478"/>
          <ac:picMkLst>
            <pc:docMk/>
            <pc:sldMk cId="1850646805" sldId="274"/>
            <ac:picMk id="9" creationId="{8319DE53-B599-2918-7EA4-F0C966867101}"/>
          </ac:picMkLst>
        </pc:picChg>
      </pc:sldChg>
      <pc:sldChg chg="addSp modSp add mod">
        <pc:chgData name="ariadne fyrogeni" userId="f6540a3b75c6dbac" providerId="LiveId" clId="{46AFDC97-0FC2-49F7-A869-0D570CCE983D}" dt="2024-12-04T22:47:12.774" v="3711" actId="14100"/>
        <pc:sldMkLst>
          <pc:docMk/>
          <pc:sldMk cId="2040437645" sldId="275"/>
        </pc:sldMkLst>
        <pc:spChg chg="add mod">
          <ac:chgData name="ariadne fyrogeni" userId="f6540a3b75c6dbac" providerId="LiveId" clId="{46AFDC97-0FC2-49F7-A869-0D570CCE983D}" dt="2024-12-04T22:43:38.410" v="3601" actId="207"/>
          <ac:spMkLst>
            <pc:docMk/>
            <pc:sldMk cId="2040437645" sldId="275"/>
            <ac:spMk id="2" creationId="{61DFE74A-18EC-E469-EB2D-21D34E20B5E5}"/>
          </ac:spMkLst>
        </pc:spChg>
        <pc:spChg chg="add mod">
          <ac:chgData name="ariadne fyrogeni" userId="f6540a3b75c6dbac" providerId="LiveId" clId="{46AFDC97-0FC2-49F7-A869-0D570CCE983D}" dt="2024-12-04T22:42:08.973" v="3592" actId="1076"/>
          <ac:spMkLst>
            <pc:docMk/>
            <pc:sldMk cId="2040437645" sldId="275"/>
            <ac:spMk id="3" creationId="{07053F7A-251A-208C-3D6F-951ACDEF4A8A}"/>
          </ac:spMkLst>
        </pc:spChg>
        <pc:spChg chg="add mod">
          <ac:chgData name="ariadne fyrogeni" userId="f6540a3b75c6dbac" providerId="LiveId" clId="{46AFDC97-0FC2-49F7-A869-0D570CCE983D}" dt="2024-12-04T22:43:38.410" v="3601" actId="207"/>
          <ac:spMkLst>
            <pc:docMk/>
            <pc:sldMk cId="2040437645" sldId="275"/>
            <ac:spMk id="4" creationId="{31779AEB-4990-1B45-5D99-195D0C501328}"/>
          </ac:spMkLst>
        </pc:spChg>
        <pc:spChg chg="add mod">
          <ac:chgData name="ariadne fyrogeni" userId="f6540a3b75c6dbac" providerId="LiveId" clId="{46AFDC97-0FC2-49F7-A869-0D570CCE983D}" dt="2024-12-04T22:43:38.410" v="3601" actId="207"/>
          <ac:spMkLst>
            <pc:docMk/>
            <pc:sldMk cId="2040437645" sldId="275"/>
            <ac:spMk id="5" creationId="{3ED16C47-7882-C9A0-E81C-71FDE3E20F90}"/>
          </ac:spMkLst>
        </pc:spChg>
        <pc:spChg chg="add mod">
          <ac:chgData name="ariadne fyrogeni" userId="f6540a3b75c6dbac" providerId="LiveId" clId="{46AFDC97-0FC2-49F7-A869-0D570CCE983D}" dt="2024-12-04T22:45:53.332" v="3682" actId="1076"/>
          <ac:spMkLst>
            <pc:docMk/>
            <pc:sldMk cId="2040437645" sldId="275"/>
            <ac:spMk id="6" creationId="{04C01961-6311-A364-1413-32BCAC57945B}"/>
          </ac:spMkLst>
        </pc:spChg>
        <pc:spChg chg="add mod">
          <ac:chgData name="ariadne fyrogeni" userId="f6540a3b75c6dbac" providerId="LiveId" clId="{46AFDC97-0FC2-49F7-A869-0D570CCE983D}" dt="2024-12-04T22:45:53.332" v="3682" actId="1076"/>
          <ac:spMkLst>
            <pc:docMk/>
            <pc:sldMk cId="2040437645" sldId="275"/>
            <ac:spMk id="8" creationId="{4AC4C0FA-3FA0-CCA4-7BE3-C45892846EB2}"/>
          </ac:spMkLst>
        </pc:spChg>
        <pc:spChg chg="add mod">
          <ac:chgData name="ariadne fyrogeni" userId="f6540a3b75c6dbac" providerId="LiveId" clId="{46AFDC97-0FC2-49F7-A869-0D570CCE983D}" dt="2024-12-04T22:47:10.623" v="3710" actId="14100"/>
          <ac:spMkLst>
            <pc:docMk/>
            <pc:sldMk cId="2040437645" sldId="275"/>
            <ac:spMk id="9" creationId="{CEB08815-CDCC-550A-6B66-AA67E6D5B52F}"/>
          </ac:spMkLst>
        </pc:spChg>
        <pc:spChg chg="mod">
          <ac:chgData name="ariadne fyrogeni" userId="f6540a3b75c6dbac" providerId="LiveId" clId="{46AFDC97-0FC2-49F7-A869-0D570CCE983D}" dt="2024-12-04T22:43:04.292" v="3600" actId="207"/>
          <ac:spMkLst>
            <pc:docMk/>
            <pc:sldMk cId="2040437645" sldId="275"/>
            <ac:spMk id="26" creationId="{BA7CEEDA-2607-CABD-63B6-0206507F0127}"/>
          </ac:spMkLst>
        </pc:spChg>
        <pc:spChg chg="mod">
          <ac:chgData name="ariadne fyrogeni" userId="f6540a3b75c6dbac" providerId="LiveId" clId="{46AFDC97-0FC2-49F7-A869-0D570CCE983D}" dt="2024-12-04T22:47:12.774" v="3711" actId="14100"/>
          <ac:spMkLst>
            <pc:docMk/>
            <pc:sldMk cId="2040437645" sldId="275"/>
            <ac:spMk id="27" creationId="{55575810-0816-042F-EAF2-D1488B573813}"/>
          </ac:spMkLst>
        </pc:spChg>
        <pc:spChg chg="mod">
          <ac:chgData name="ariadne fyrogeni" userId="f6540a3b75c6dbac" providerId="LiveId" clId="{46AFDC97-0FC2-49F7-A869-0D570CCE983D}" dt="2024-12-04T22:43:38.410" v="3601" actId="207"/>
          <ac:spMkLst>
            <pc:docMk/>
            <pc:sldMk cId="2040437645" sldId="275"/>
            <ac:spMk id="28" creationId="{72995265-8BAE-CA8B-859A-843D17235921}"/>
          </ac:spMkLst>
        </pc:spChg>
        <pc:spChg chg="mod">
          <ac:chgData name="ariadne fyrogeni" userId="f6540a3b75c6dbac" providerId="LiveId" clId="{46AFDC97-0FC2-49F7-A869-0D570CCE983D}" dt="2024-12-04T22:46:35.659" v="3689" actId="14100"/>
          <ac:spMkLst>
            <pc:docMk/>
            <pc:sldMk cId="2040437645" sldId="275"/>
            <ac:spMk id="29" creationId="{CAD1A557-C147-ECA5-0EFC-36312CC6E83D}"/>
          </ac:spMkLst>
        </pc:spChg>
        <pc:spChg chg="mod">
          <ac:chgData name="ariadne fyrogeni" userId="f6540a3b75c6dbac" providerId="LiveId" clId="{46AFDC97-0FC2-49F7-A869-0D570CCE983D}" dt="2024-12-04T22:46:38.085" v="3690" actId="14100"/>
          <ac:spMkLst>
            <pc:docMk/>
            <pc:sldMk cId="2040437645" sldId="275"/>
            <ac:spMk id="30" creationId="{D8192A8D-686A-253A-22B1-F4019BCA09F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4F7E6-40C5-4A1D-8A0D-EC5BF7B501B9}" type="doc">
      <dgm:prSet loTypeId="urn:microsoft.com/office/officeart/2018/2/layout/IconCircle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1DA773-9DAA-4DD0-ACC0-BBB3B26E075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Accurate microclimate forecasts and predictions by combining meteorological data from open APIs with real and virtual local weather data from sensors.</a:t>
          </a:r>
        </a:p>
      </dgm:t>
    </dgm:pt>
    <dgm:pt modelId="{10B42C26-0C28-4E5B-B70B-7C3C151142E6}" type="parTrans" cxnId="{F87D4041-9598-4174-960D-FD763BAA55EA}">
      <dgm:prSet/>
      <dgm:spPr/>
      <dgm:t>
        <a:bodyPr/>
        <a:lstStyle/>
        <a:p>
          <a:endParaRPr lang="en-US"/>
        </a:p>
      </dgm:t>
    </dgm:pt>
    <dgm:pt modelId="{523C0E34-B2AE-409F-9155-A570EA2B54DF}" type="sibTrans" cxnId="{F87D4041-9598-4174-960D-FD763BAA55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22FF5D-D07E-4997-B789-444EF2815C1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Calculation of the correlation index between traffic data and various microclimate parameters (such as wind, rain amount and temperature) depending on the point of interest under study. </a:t>
          </a:r>
        </a:p>
      </dgm:t>
    </dgm:pt>
    <dgm:pt modelId="{A93F1CC5-3D11-48F6-BFB5-7CD55BF582EA}" type="parTrans" cxnId="{D7C64EF3-CCE7-40D9-A010-1326F7CFFD0C}">
      <dgm:prSet/>
      <dgm:spPr/>
      <dgm:t>
        <a:bodyPr/>
        <a:lstStyle/>
        <a:p>
          <a:endParaRPr lang="en-US"/>
        </a:p>
      </dgm:t>
    </dgm:pt>
    <dgm:pt modelId="{DB693662-CFAB-4E60-99FE-FCB48F471D2D}" type="sibTrans" cxnId="{D7C64EF3-CCE7-40D9-A010-1326F7CFFD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A255F3-B62C-4DB9-8D58-A017F074E0D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UI visualization of heatmaps and graphs indicating the progression of traffic versus key microclimate parameters’ alternations.</a:t>
          </a:r>
        </a:p>
      </dgm:t>
    </dgm:pt>
    <dgm:pt modelId="{B4387B0A-0161-460F-B02E-27FB685B6404}" type="parTrans" cxnId="{493F7D3D-046D-4494-B077-DE1D544A1797}">
      <dgm:prSet/>
      <dgm:spPr/>
      <dgm:t>
        <a:bodyPr/>
        <a:lstStyle/>
        <a:p>
          <a:endParaRPr lang="en-US"/>
        </a:p>
      </dgm:t>
    </dgm:pt>
    <dgm:pt modelId="{054EE30A-98A1-4D5B-9C1E-4A128165892E}" type="sibTrans" cxnId="{493F7D3D-046D-4494-B077-DE1D544A17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484F91-5560-497A-97F3-CF6FF4C346D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Alerts and warning reports concerning slippery</a:t>
          </a:r>
          <a:r>
            <a:rPr lang="el-GR" dirty="0"/>
            <a:t> </a:t>
          </a:r>
          <a:r>
            <a:rPr lang="en-US" b="0" i="0" dirty="0"/>
            <a:t>roundabouts caused by severe rainfall, dangerously windy bridges, road closures due to flood or fallen trees and frozen roads because of snow. </a:t>
          </a:r>
          <a:endParaRPr lang="en-US" dirty="0"/>
        </a:p>
      </dgm:t>
    </dgm:pt>
    <dgm:pt modelId="{60D8AC0D-CE5B-4B0E-B852-A7C79647D39E}" type="parTrans" cxnId="{83A22EA5-E99E-49A3-B0F7-BB1C226617A6}">
      <dgm:prSet/>
      <dgm:spPr/>
      <dgm:t>
        <a:bodyPr/>
        <a:lstStyle/>
        <a:p>
          <a:endParaRPr lang="en-US"/>
        </a:p>
      </dgm:t>
    </dgm:pt>
    <dgm:pt modelId="{B5BD4BC1-91B9-45C5-A81F-C969118DED1A}" type="sibTrans" cxnId="{83A22EA5-E99E-49A3-B0F7-BB1C226617A6}">
      <dgm:prSet/>
      <dgm:spPr/>
      <dgm:t>
        <a:bodyPr/>
        <a:lstStyle/>
        <a:p>
          <a:endParaRPr lang="en-US"/>
        </a:p>
      </dgm:t>
    </dgm:pt>
    <dgm:pt modelId="{4788F55F-E929-4484-86C8-82CB8E824E17}" type="pres">
      <dgm:prSet presAssocID="{9B14F7E6-40C5-4A1D-8A0D-EC5BF7B501B9}" presName="root" presStyleCnt="0">
        <dgm:presLayoutVars>
          <dgm:dir/>
          <dgm:resizeHandles val="exact"/>
        </dgm:presLayoutVars>
      </dgm:prSet>
      <dgm:spPr/>
    </dgm:pt>
    <dgm:pt modelId="{774601D2-66BD-456F-9B98-6E90F34472D2}" type="pres">
      <dgm:prSet presAssocID="{9B14F7E6-40C5-4A1D-8A0D-EC5BF7B501B9}" presName="container" presStyleCnt="0">
        <dgm:presLayoutVars>
          <dgm:dir/>
          <dgm:resizeHandles val="exact"/>
        </dgm:presLayoutVars>
      </dgm:prSet>
      <dgm:spPr/>
    </dgm:pt>
    <dgm:pt modelId="{0625938B-9ABD-4657-A08D-6C760A8F3040}" type="pres">
      <dgm:prSet presAssocID="{EE1DA773-9DAA-4DD0-ACC0-BBB3B26E0753}" presName="compNode" presStyleCnt="0"/>
      <dgm:spPr/>
    </dgm:pt>
    <dgm:pt modelId="{38D1CF48-980C-4DA3-9DC3-CAF81D910B4A}" type="pres">
      <dgm:prSet presAssocID="{EE1DA773-9DAA-4DD0-ACC0-BBB3B26E0753}" presName="iconBgRect" presStyleLbl="bgShp" presStyleIdx="0" presStyleCnt="4"/>
      <dgm:spPr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</dgm:pt>
    <dgm:pt modelId="{CD825A1B-62A1-4E64-ADF7-CFCAA456226E}" type="pres">
      <dgm:prSet presAssocID="{EE1DA773-9DAA-4DD0-ACC0-BBB3B26E07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στραπές"/>
        </a:ext>
      </dgm:extLst>
    </dgm:pt>
    <dgm:pt modelId="{C45C4EB0-36FD-4AA7-9222-FA2932A490CE}" type="pres">
      <dgm:prSet presAssocID="{EE1DA773-9DAA-4DD0-ACC0-BBB3B26E0753}" presName="spaceRect" presStyleCnt="0"/>
      <dgm:spPr/>
    </dgm:pt>
    <dgm:pt modelId="{7BE03AAA-A946-48B0-9442-2E686875FC76}" type="pres">
      <dgm:prSet presAssocID="{EE1DA773-9DAA-4DD0-ACC0-BBB3B26E0753}" presName="textRect" presStyleLbl="revTx" presStyleIdx="0" presStyleCnt="4">
        <dgm:presLayoutVars>
          <dgm:chMax val="1"/>
          <dgm:chPref val="1"/>
        </dgm:presLayoutVars>
      </dgm:prSet>
      <dgm:spPr/>
    </dgm:pt>
    <dgm:pt modelId="{2681F066-8B55-4464-92E5-FD11D241CC01}" type="pres">
      <dgm:prSet presAssocID="{523C0E34-B2AE-409F-9155-A570EA2B54DF}" presName="sibTrans" presStyleLbl="sibTrans2D1" presStyleIdx="0" presStyleCnt="0"/>
      <dgm:spPr/>
    </dgm:pt>
    <dgm:pt modelId="{66D8C416-F82F-4E63-B4F0-9C74E6000080}" type="pres">
      <dgm:prSet presAssocID="{4222FF5D-D07E-4997-B789-444EF2815C1D}" presName="compNode" presStyleCnt="0"/>
      <dgm:spPr/>
    </dgm:pt>
    <dgm:pt modelId="{92DDBF0D-C5F4-4533-A1F3-03403B88B689}" type="pres">
      <dgm:prSet presAssocID="{4222FF5D-D07E-4997-B789-444EF2815C1D}" presName="iconBgRect" presStyleLbl="bgShp" presStyleIdx="1" presStyleCnt="4"/>
      <dgm:spPr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</dgm:pt>
    <dgm:pt modelId="{1DAEA038-027B-468A-815F-2654A9D22A6B}" type="pres">
      <dgm:prSet presAssocID="{4222FF5D-D07E-4997-B789-444EF2815C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τατιστικά"/>
        </a:ext>
      </dgm:extLst>
    </dgm:pt>
    <dgm:pt modelId="{E4D6ACA1-FC6D-4A79-B7F7-882E0149F9BA}" type="pres">
      <dgm:prSet presAssocID="{4222FF5D-D07E-4997-B789-444EF2815C1D}" presName="spaceRect" presStyleCnt="0"/>
      <dgm:spPr/>
    </dgm:pt>
    <dgm:pt modelId="{86E88A41-39E2-4485-B523-5ACC6FA0B9BA}" type="pres">
      <dgm:prSet presAssocID="{4222FF5D-D07E-4997-B789-444EF2815C1D}" presName="textRect" presStyleLbl="revTx" presStyleIdx="1" presStyleCnt="4">
        <dgm:presLayoutVars>
          <dgm:chMax val="1"/>
          <dgm:chPref val="1"/>
        </dgm:presLayoutVars>
      </dgm:prSet>
      <dgm:spPr/>
    </dgm:pt>
    <dgm:pt modelId="{7A4CDAEF-F834-4620-9DB9-F8613DB6612A}" type="pres">
      <dgm:prSet presAssocID="{DB693662-CFAB-4E60-99FE-FCB48F471D2D}" presName="sibTrans" presStyleLbl="sibTrans2D1" presStyleIdx="0" presStyleCnt="0"/>
      <dgm:spPr/>
    </dgm:pt>
    <dgm:pt modelId="{E2614C5C-277A-4D6D-9509-923DBA608069}" type="pres">
      <dgm:prSet presAssocID="{7DA255F3-B62C-4DB9-8D58-A017F074E0D0}" presName="compNode" presStyleCnt="0"/>
      <dgm:spPr/>
    </dgm:pt>
    <dgm:pt modelId="{C6496A7F-94E5-49EF-8499-EF60EE8117D2}" type="pres">
      <dgm:prSet presAssocID="{7DA255F3-B62C-4DB9-8D58-A017F074E0D0}" presName="iconBgRect" presStyleLbl="bgShp" presStyleIdx="2" presStyleCnt="4"/>
      <dgm:spPr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</dgm:pt>
    <dgm:pt modelId="{C367DD55-09DB-49C3-A057-B82B9CCD4EC1}" type="pres">
      <dgm:prSet presAssocID="{7DA255F3-B62C-4DB9-8D58-A017F074E0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167F289-BDCF-464A-8C26-B4DA678A8ED9}" type="pres">
      <dgm:prSet presAssocID="{7DA255F3-B62C-4DB9-8D58-A017F074E0D0}" presName="spaceRect" presStyleCnt="0"/>
      <dgm:spPr/>
    </dgm:pt>
    <dgm:pt modelId="{D470E7A2-DB44-4832-801B-EA49A2549C6E}" type="pres">
      <dgm:prSet presAssocID="{7DA255F3-B62C-4DB9-8D58-A017F074E0D0}" presName="textRect" presStyleLbl="revTx" presStyleIdx="2" presStyleCnt="4">
        <dgm:presLayoutVars>
          <dgm:chMax val="1"/>
          <dgm:chPref val="1"/>
        </dgm:presLayoutVars>
      </dgm:prSet>
      <dgm:spPr/>
    </dgm:pt>
    <dgm:pt modelId="{9284CF1E-9B9D-49E6-8074-8F97770464BF}" type="pres">
      <dgm:prSet presAssocID="{054EE30A-98A1-4D5B-9C1E-4A128165892E}" presName="sibTrans" presStyleLbl="sibTrans2D1" presStyleIdx="0" presStyleCnt="0"/>
      <dgm:spPr/>
    </dgm:pt>
    <dgm:pt modelId="{D8821321-2B2B-407B-A7D9-E083ADDF5621}" type="pres">
      <dgm:prSet presAssocID="{98484F91-5560-497A-97F3-CF6FF4C346D4}" presName="compNode" presStyleCnt="0"/>
      <dgm:spPr/>
    </dgm:pt>
    <dgm:pt modelId="{99F94F55-9721-4272-BE09-95D32685C3CD}" type="pres">
      <dgm:prSet presAssocID="{98484F91-5560-497A-97F3-CF6FF4C346D4}" presName="iconBgRect" presStyleLbl="bgShp" presStyleIdx="3" presStyleCnt="4"/>
      <dgm:spPr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</dgm:pt>
    <dgm:pt modelId="{4B09F418-011B-41C0-954C-05FCAE4D1A12}" type="pres">
      <dgm:prSet presAssocID="{98484F91-5560-497A-97F3-CF6FF4C346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ροειδοποίηση"/>
        </a:ext>
      </dgm:extLst>
    </dgm:pt>
    <dgm:pt modelId="{A809D547-5CCB-4660-BD1A-3CB770463142}" type="pres">
      <dgm:prSet presAssocID="{98484F91-5560-497A-97F3-CF6FF4C346D4}" presName="spaceRect" presStyleCnt="0"/>
      <dgm:spPr/>
    </dgm:pt>
    <dgm:pt modelId="{6C565DFA-5895-4B94-AFD9-C7AD0C4DB62B}" type="pres">
      <dgm:prSet presAssocID="{98484F91-5560-497A-97F3-CF6FF4C346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F7C91F-6791-4B29-BE9E-9AC7E1CBE816}" type="presOf" srcId="{054EE30A-98A1-4D5B-9C1E-4A128165892E}" destId="{9284CF1E-9B9D-49E6-8074-8F97770464BF}" srcOrd="0" destOrd="0" presId="urn:microsoft.com/office/officeart/2018/2/layout/IconCircleList"/>
    <dgm:cxn modelId="{8F278E23-E5BC-4A96-ABDC-CA90C6C518D2}" type="presOf" srcId="{EE1DA773-9DAA-4DD0-ACC0-BBB3B26E0753}" destId="{7BE03AAA-A946-48B0-9442-2E686875FC76}" srcOrd="0" destOrd="0" presId="urn:microsoft.com/office/officeart/2018/2/layout/IconCircleList"/>
    <dgm:cxn modelId="{493F7D3D-046D-4494-B077-DE1D544A1797}" srcId="{9B14F7E6-40C5-4A1D-8A0D-EC5BF7B501B9}" destId="{7DA255F3-B62C-4DB9-8D58-A017F074E0D0}" srcOrd="2" destOrd="0" parTransId="{B4387B0A-0161-460F-B02E-27FB685B6404}" sibTransId="{054EE30A-98A1-4D5B-9C1E-4A128165892E}"/>
    <dgm:cxn modelId="{F87D4041-9598-4174-960D-FD763BAA55EA}" srcId="{9B14F7E6-40C5-4A1D-8A0D-EC5BF7B501B9}" destId="{EE1DA773-9DAA-4DD0-ACC0-BBB3B26E0753}" srcOrd="0" destOrd="0" parTransId="{10B42C26-0C28-4E5B-B70B-7C3C151142E6}" sibTransId="{523C0E34-B2AE-409F-9155-A570EA2B54DF}"/>
    <dgm:cxn modelId="{9CD7E152-4633-450C-995F-2D2BA9420E71}" type="presOf" srcId="{DB693662-CFAB-4E60-99FE-FCB48F471D2D}" destId="{7A4CDAEF-F834-4620-9DB9-F8613DB6612A}" srcOrd="0" destOrd="0" presId="urn:microsoft.com/office/officeart/2018/2/layout/IconCircleList"/>
    <dgm:cxn modelId="{F30B2B53-3FB0-4461-8858-0D86779A211F}" type="presOf" srcId="{7DA255F3-B62C-4DB9-8D58-A017F074E0D0}" destId="{D470E7A2-DB44-4832-801B-EA49A2549C6E}" srcOrd="0" destOrd="0" presId="urn:microsoft.com/office/officeart/2018/2/layout/IconCircleList"/>
    <dgm:cxn modelId="{DCAF6653-ADB0-43C9-99AC-4C78853B2A1B}" type="presOf" srcId="{98484F91-5560-497A-97F3-CF6FF4C346D4}" destId="{6C565DFA-5895-4B94-AFD9-C7AD0C4DB62B}" srcOrd="0" destOrd="0" presId="urn:microsoft.com/office/officeart/2018/2/layout/IconCircleList"/>
    <dgm:cxn modelId="{1CA42056-89A3-418A-8592-2F0A2B83250D}" type="presOf" srcId="{9B14F7E6-40C5-4A1D-8A0D-EC5BF7B501B9}" destId="{4788F55F-E929-4484-86C8-82CB8E824E17}" srcOrd="0" destOrd="0" presId="urn:microsoft.com/office/officeart/2018/2/layout/IconCircleList"/>
    <dgm:cxn modelId="{42B0E087-136B-408B-9767-0028B8DFFE52}" type="presOf" srcId="{4222FF5D-D07E-4997-B789-444EF2815C1D}" destId="{86E88A41-39E2-4485-B523-5ACC6FA0B9BA}" srcOrd="0" destOrd="0" presId="urn:microsoft.com/office/officeart/2018/2/layout/IconCircleList"/>
    <dgm:cxn modelId="{66B10C9B-9C72-4325-9790-8C5A9375AB20}" type="presOf" srcId="{523C0E34-B2AE-409F-9155-A570EA2B54DF}" destId="{2681F066-8B55-4464-92E5-FD11D241CC01}" srcOrd="0" destOrd="0" presId="urn:microsoft.com/office/officeart/2018/2/layout/IconCircleList"/>
    <dgm:cxn modelId="{83A22EA5-E99E-49A3-B0F7-BB1C226617A6}" srcId="{9B14F7E6-40C5-4A1D-8A0D-EC5BF7B501B9}" destId="{98484F91-5560-497A-97F3-CF6FF4C346D4}" srcOrd="3" destOrd="0" parTransId="{60D8AC0D-CE5B-4B0E-B852-A7C79647D39E}" sibTransId="{B5BD4BC1-91B9-45C5-A81F-C969118DED1A}"/>
    <dgm:cxn modelId="{D7C64EF3-CCE7-40D9-A010-1326F7CFFD0C}" srcId="{9B14F7E6-40C5-4A1D-8A0D-EC5BF7B501B9}" destId="{4222FF5D-D07E-4997-B789-444EF2815C1D}" srcOrd="1" destOrd="0" parTransId="{A93F1CC5-3D11-48F6-BFB5-7CD55BF582EA}" sibTransId="{DB693662-CFAB-4E60-99FE-FCB48F471D2D}"/>
    <dgm:cxn modelId="{830E9AB1-9A78-4844-8AC9-BA95C4B09A30}" type="presParOf" srcId="{4788F55F-E929-4484-86C8-82CB8E824E17}" destId="{774601D2-66BD-456F-9B98-6E90F34472D2}" srcOrd="0" destOrd="0" presId="urn:microsoft.com/office/officeart/2018/2/layout/IconCircleList"/>
    <dgm:cxn modelId="{0F6105F7-AE6F-4D6E-A162-17C39D6BFB55}" type="presParOf" srcId="{774601D2-66BD-456F-9B98-6E90F34472D2}" destId="{0625938B-9ABD-4657-A08D-6C760A8F3040}" srcOrd="0" destOrd="0" presId="urn:microsoft.com/office/officeart/2018/2/layout/IconCircleList"/>
    <dgm:cxn modelId="{E11D9AF7-1148-4257-A528-8E5BBDB4D35C}" type="presParOf" srcId="{0625938B-9ABD-4657-A08D-6C760A8F3040}" destId="{38D1CF48-980C-4DA3-9DC3-CAF81D910B4A}" srcOrd="0" destOrd="0" presId="urn:microsoft.com/office/officeart/2018/2/layout/IconCircleList"/>
    <dgm:cxn modelId="{BB639C06-567D-4AE9-B98D-51D129B4C560}" type="presParOf" srcId="{0625938B-9ABD-4657-A08D-6C760A8F3040}" destId="{CD825A1B-62A1-4E64-ADF7-CFCAA456226E}" srcOrd="1" destOrd="0" presId="urn:microsoft.com/office/officeart/2018/2/layout/IconCircleList"/>
    <dgm:cxn modelId="{37358994-22D2-49AA-8FCE-96AE8410F1C8}" type="presParOf" srcId="{0625938B-9ABD-4657-A08D-6C760A8F3040}" destId="{C45C4EB0-36FD-4AA7-9222-FA2932A490CE}" srcOrd="2" destOrd="0" presId="urn:microsoft.com/office/officeart/2018/2/layout/IconCircleList"/>
    <dgm:cxn modelId="{AA1285BD-FEFD-4F2F-9506-064F3FEB436A}" type="presParOf" srcId="{0625938B-9ABD-4657-A08D-6C760A8F3040}" destId="{7BE03AAA-A946-48B0-9442-2E686875FC76}" srcOrd="3" destOrd="0" presId="urn:microsoft.com/office/officeart/2018/2/layout/IconCircleList"/>
    <dgm:cxn modelId="{9EF7EEC5-A909-48DC-B2DE-4837D541EE89}" type="presParOf" srcId="{774601D2-66BD-456F-9B98-6E90F34472D2}" destId="{2681F066-8B55-4464-92E5-FD11D241CC01}" srcOrd="1" destOrd="0" presId="urn:microsoft.com/office/officeart/2018/2/layout/IconCircleList"/>
    <dgm:cxn modelId="{C92BC0FB-CD72-40F3-A69B-7B356E95B99C}" type="presParOf" srcId="{774601D2-66BD-456F-9B98-6E90F34472D2}" destId="{66D8C416-F82F-4E63-B4F0-9C74E6000080}" srcOrd="2" destOrd="0" presId="urn:microsoft.com/office/officeart/2018/2/layout/IconCircleList"/>
    <dgm:cxn modelId="{479C3176-711D-478F-851F-FCEAB60324FF}" type="presParOf" srcId="{66D8C416-F82F-4E63-B4F0-9C74E6000080}" destId="{92DDBF0D-C5F4-4533-A1F3-03403B88B689}" srcOrd="0" destOrd="0" presId="urn:microsoft.com/office/officeart/2018/2/layout/IconCircleList"/>
    <dgm:cxn modelId="{56002414-B084-42CC-854B-97186929025E}" type="presParOf" srcId="{66D8C416-F82F-4E63-B4F0-9C74E6000080}" destId="{1DAEA038-027B-468A-815F-2654A9D22A6B}" srcOrd="1" destOrd="0" presId="urn:microsoft.com/office/officeart/2018/2/layout/IconCircleList"/>
    <dgm:cxn modelId="{064F556F-E51D-47CD-817A-2696B4ADC25D}" type="presParOf" srcId="{66D8C416-F82F-4E63-B4F0-9C74E6000080}" destId="{E4D6ACA1-FC6D-4A79-B7F7-882E0149F9BA}" srcOrd="2" destOrd="0" presId="urn:microsoft.com/office/officeart/2018/2/layout/IconCircleList"/>
    <dgm:cxn modelId="{C75F7134-5592-404D-AA59-0B6E45B2954F}" type="presParOf" srcId="{66D8C416-F82F-4E63-B4F0-9C74E6000080}" destId="{86E88A41-39E2-4485-B523-5ACC6FA0B9BA}" srcOrd="3" destOrd="0" presId="urn:microsoft.com/office/officeart/2018/2/layout/IconCircleList"/>
    <dgm:cxn modelId="{4DD42A3C-8682-48B1-BC3C-3BAD10325FDF}" type="presParOf" srcId="{774601D2-66BD-456F-9B98-6E90F34472D2}" destId="{7A4CDAEF-F834-4620-9DB9-F8613DB6612A}" srcOrd="3" destOrd="0" presId="urn:microsoft.com/office/officeart/2018/2/layout/IconCircleList"/>
    <dgm:cxn modelId="{98491227-4798-463D-B1FF-733FDA6F38BB}" type="presParOf" srcId="{774601D2-66BD-456F-9B98-6E90F34472D2}" destId="{E2614C5C-277A-4D6D-9509-923DBA608069}" srcOrd="4" destOrd="0" presId="urn:microsoft.com/office/officeart/2018/2/layout/IconCircleList"/>
    <dgm:cxn modelId="{30B6D546-37C7-4FC9-8B2B-DC7D575B70CF}" type="presParOf" srcId="{E2614C5C-277A-4D6D-9509-923DBA608069}" destId="{C6496A7F-94E5-49EF-8499-EF60EE8117D2}" srcOrd="0" destOrd="0" presId="urn:microsoft.com/office/officeart/2018/2/layout/IconCircleList"/>
    <dgm:cxn modelId="{5FB3D1F1-FF80-4E85-AAB3-7B23CA5B1AEA}" type="presParOf" srcId="{E2614C5C-277A-4D6D-9509-923DBA608069}" destId="{C367DD55-09DB-49C3-A057-B82B9CCD4EC1}" srcOrd="1" destOrd="0" presId="urn:microsoft.com/office/officeart/2018/2/layout/IconCircleList"/>
    <dgm:cxn modelId="{67FC6B92-A2C8-45D8-9292-A7F114DC6098}" type="presParOf" srcId="{E2614C5C-277A-4D6D-9509-923DBA608069}" destId="{5167F289-BDCF-464A-8C26-B4DA678A8ED9}" srcOrd="2" destOrd="0" presId="urn:microsoft.com/office/officeart/2018/2/layout/IconCircleList"/>
    <dgm:cxn modelId="{9BB1569A-504E-440E-8BB0-E024EE7CDECD}" type="presParOf" srcId="{E2614C5C-277A-4D6D-9509-923DBA608069}" destId="{D470E7A2-DB44-4832-801B-EA49A2549C6E}" srcOrd="3" destOrd="0" presId="urn:microsoft.com/office/officeart/2018/2/layout/IconCircleList"/>
    <dgm:cxn modelId="{CCB60B0F-59FE-4479-8414-985AC64CED1D}" type="presParOf" srcId="{774601D2-66BD-456F-9B98-6E90F34472D2}" destId="{9284CF1E-9B9D-49E6-8074-8F97770464BF}" srcOrd="5" destOrd="0" presId="urn:microsoft.com/office/officeart/2018/2/layout/IconCircleList"/>
    <dgm:cxn modelId="{A91A9749-3C5A-4C04-889B-489EBA5830B3}" type="presParOf" srcId="{774601D2-66BD-456F-9B98-6E90F34472D2}" destId="{D8821321-2B2B-407B-A7D9-E083ADDF5621}" srcOrd="6" destOrd="0" presId="urn:microsoft.com/office/officeart/2018/2/layout/IconCircleList"/>
    <dgm:cxn modelId="{7264A5D0-9E24-445C-B652-958453316DD2}" type="presParOf" srcId="{D8821321-2B2B-407B-A7D9-E083ADDF5621}" destId="{99F94F55-9721-4272-BE09-95D32685C3CD}" srcOrd="0" destOrd="0" presId="urn:microsoft.com/office/officeart/2018/2/layout/IconCircleList"/>
    <dgm:cxn modelId="{E47332B5-1150-4101-981A-CA7A1E08E052}" type="presParOf" srcId="{D8821321-2B2B-407B-A7D9-E083ADDF5621}" destId="{4B09F418-011B-41C0-954C-05FCAE4D1A12}" srcOrd="1" destOrd="0" presId="urn:microsoft.com/office/officeart/2018/2/layout/IconCircleList"/>
    <dgm:cxn modelId="{E29E90D4-0B9E-481A-80A9-ADA014E96B4E}" type="presParOf" srcId="{D8821321-2B2B-407B-A7D9-E083ADDF5621}" destId="{A809D547-5CCB-4660-BD1A-3CB770463142}" srcOrd="2" destOrd="0" presId="urn:microsoft.com/office/officeart/2018/2/layout/IconCircleList"/>
    <dgm:cxn modelId="{1EF08778-7469-49CB-B5C9-7CBFA24EC45B}" type="presParOf" srcId="{D8821321-2B2B-407B-A7D9-E083ADDF5621}" destId="{6C565DFA-5895-4B94-AFD9-C7AD0C4DB6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5396A-F65B-42F3-8431-889CB719716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87CD88-9728-40AD-95B5-70400D458B9C}">
      <dgm:prSet custT="1"/>
      <dgm:spPr>
        <a:solidFill>
          <a:srgbClr val="E6D49C"/>
        </a:solidFill>
        <a:ln>
          <a:solidFill>
            <a:srgbClr val="E6D49C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600" dirty="0"/>
            <a:t>Python</a:t>
          </a:r>
        </a:p>
        <a:p>
          <a:endParaRPr lang="en-US" sz="3600" dirty="0"/>
        </a:p>
      </dgm:t>
    </dgm:pt>
    <dgm:pt modelId="{D926BE35-EFF4-45CE-B450-C0F25C35F3FC}" type="parTrans" cxnId="{069BB88A-0482-48C2-A57B-127C24F65023}">
      <dgm:prSet/>
      <dgm:spPr/>
      <dgm:t>
        <a:bodyPr/>
        <a:lstStyle/>
        <a:p>
          <a:endParaRPr lang="en-US"/>
        </a:p>
      </dgm:t>
    </dgm:pt>
    <dgm:pt modelId="{5EE285B1-29D7-4F10-91CC-334AFE0820E0}" type="sibTrans" cxnId="{069BB88A-0482-48C2-A57B-127C24F65023}">
      <dgm:prSet/>
      <dgm:spPr/>
      <dgm:t>
        <a:bodyPr/>
        <a:lstStyle/>
        <a:p>
          <a:endParaRPr lang="en-US"/>
        </a:p>
      </dgm:t>
    </dgm:pt>
    <dgm:pt modelId="{E790507B-2E6C-478A-93A9-3004872EE638}">
      <dgm:prSet custT="1"/>
      <dgm:spPr>
        <a:solidFill>
          <a:srgbClr val="323330"/>
        </a:solidFill>
        <a:ln>
          <a:solidFill>
            <a:srgbClr val="32333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600" dirty="0"/>
        </a:p>
        <a:p>
          <a:r>
            <a:rPr lang="en-US" sz="2600" dirty="0"/>
            <a:t>JavaScript</a:t>
          </a:r>
        </a:p>
      </dgm:t>
    </dgm:pt>
    <dgm:pt modelId="{49D1A47E-8B44-432F-B072-19DD04FD5F5F}" type="parTrans" cxnId="{39BA354C-191C-4E06-8535-719CA556C20D}">
      <dgm:prSet/>
      <dgm:spPr/>
      <dgm:t>
        <a:bodyPr/>
        <a:lstStyle/>
        <a:p>
          <a:endParaRPr lang="en-US"/>
        </a:p>
      </dgm:t>
    </dgm:pt>
    <dgm:pt modelId="{277B4C85-CDA1-4922-95F1-2F63210427E5}" type="sibTrans" cxnId="{39BA354C-191C-4E06-8535-719CA556C20D}">
      <dgm:prSet/>
      <dgm:spPr/>
      <dgm:t>
        <a:bodyPr/>
        <a:lstStyle/>
        <a:p>
          <a:endParaRPr lang="en-US"/>
        </a:p>
      </dgm:t>
    </dgm:pt>
    <dgm:pt modelId="{417EA4E0-894C-4ACD-8DA0-0157BCDCC82E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Pearson Correlation</a:t>
          </a:r>
        </a:p>
        <a:p>
          <a:endParaRPr lang="en-US" sz="2600" dirty="0">
            <a:solidFill>
              <a:schemeClr val="bg1"/>
            </a:solidFill>
          </a:endParaRPr>
        </a:p>
      </dgm:t>
    </dgm:pt>
    <dgm:pt modelId="{E811C9AB-6B1F-4455-A438-97824A683447}" type="parTrans" cxnId="{B3704FE2-805C-4540-BB76-2192582E258A}">
      <dgm:prSet/>
      <dgm:spPr/>
      <dgm:t>
        <a:bodyPr/>
        <a:lstStyle/>
        <a:p>
          <a:endParaRPr lang="en-US"/>
        </a:p>
      </dgm:t>
    </dgm:pt>
    <dgm:pt modelId="{3E682F2C-9BAE-4645-8252-E1CFFCFF5FCC}" type="sibTrans" cxnId="{B3704FE2-805C-4540-BB76-2192582E258A}">
      <dgm:prSet/>
      <dgm:spPr/>
      <dgm:t>
        <a:bodyPr/>
        <a:lstStyle/>
        <a:p>
          <a:endParaRPr lang="en-US"/>
        </a:p>
      </dgm:t>
    </dgm:pt>
    <dgm:pt modelId="{1A146E57-E6D4-409B-83FE-3B14BE3461D0}">
      <dgm:prSet custT="1"/>
      <dgm:spPr>
        <a:solidFill>
          <a:schemeClr val="accent1"/>
        </a:solidFill>
        <a:ln>
          <a:solidFill>
            <a:schemeClr val="accent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600" dirty="0"/>
        </a:p>
        <a:p>
          <a:r>
            <a:rPr lang="en-US" sz="2600" dirty="0"/>
            <a:t>Fiware</a:t>
          </a:r>
        </a:p>
      </dgm:t>
    </dgm:pt>
    <dgm:pt modelId="{A22D3D4C-451E-42CD-8C9C-E7327078202D}" type="parTrans" cxnId="{8A43D748-3E7E-48A6-9FA8-8B5DAACAA3B5}">
      <dgm:prSet/>
      <dgm:spPr/>
      <dgm:t>
        <a:bodyPr/>
        <a:lstStyle/>
        <a:p>
          <a:endParaRPr lang="en-US"/>
        </a:p>
      </dgm:t>
    </dgm:pt>
    <dgm:pt modelId="{70C21C3A-51EF-4DDA-8593-1F0E1E5AD90F}" type="sibTrans" cxnId="{8A43D748-3E7E-48A6-9FA8-8B5DAACAA3B5}">
      <dgm:prSet/>
      <dgm:spPr/>
      <dgm:t>
        <a:bodyPr/>
        <a:lstStyle/>
        <a:p>
          <a:endParaRPr lang="en-US"/>
        </a:p>
      </dgm:t>
    </dgm:pt>
    <dgm:pt modelId="{64655495-479B-4FB1-BF26-6D256BFB0BB5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600" dirty="0"/>
            <a:t>Grafana</a:t>
          </a:r>
        </a:p>
        <a:p>
          <a:endParaRPr lang="en-US" sz="3600" dirty="0"/>
        </a:p>
      </dgm:t>
    </dgm:pt>
    <dgm:pt modelId="{CCD62EE3-A2B9-4C92-8DDC-8FFECEB4C852}" type="parTrans" cxnId="{38A8BBD8-D131-46A4-8CC3-C3180398EDE3}">
      <dgm:prSet/>
      <dgm:spPr/>
      <dgm:t>
        <a:bodyPr/>
        <a:lstStyle/>
        <a:p>
          <a:endParaRPr lang="en-US"/>
        </a:p>
      </dgm:t>
    </dgm:pt>
    <dgm:pt modelId="{7478D25D-3AAB-4630-BD9A-E5CB3F2854C4}" type="sibTrans" cxnId="{38A8BBD8-D131-46A4-8CC3-C3180398EDE3}">
      <dgm:prSet/>
      <dgm:spPr/>
      <dgm:t>
        <a:bodyPr/>
        <a:lstStyle/>
        <a:p>
          <a:endParaRPr lang="en-US"/>
        </a:p>
      </dgm:t>
    </dgm:pt>
    <dgm:pt modelId="{E9584ACB-E7F2-4A67-A715-8098C07F1744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600" dirty="0"/>
            <a:t>GitHub</a:t>
          </a:r>
        </a:p>
        <a:p>
          <a:endParaRPr lang="en-US" sz="3600" dirty="0"/>
        </a:p>
      </dgm:t>
    </dgm:pt>
    <dgm:pt modelId="{6C3E1206-AD30-49AA-93B6-1DB5719D3474}" type="parTrans" cxnId="{8258BD7A-C098-4609-8349-71084087B3B9}">
      <dgm:prSet/>
      <dgm:spPr/>
      <dgm:t>
        <a:bodyPr/>
        <a:lstStyle/>
        <a:p>
          <a:endParaRPr lang="en-US"/>
        </a:p>
      </dgm:t>
    </dgm:pt>
    <dgm:pt modelId="{26014364-96B7-496E-AF3C-74D73E8A37CE}" type="sibTrans" cxnId="{8258BD7A-C098-4609-8349-71084087B3B9}">
      <dgm:prSet/>
      <dgm:spPr/>
      <dgm:t>
        <a:bodyPr/>
        <a:lstStyle/>
        <a:p>
          <a:endParaRPr lang="en-US"/>
        </a:p>
      </dgm:t>
    </dgm:pt>
    <dgm:pt modelId="{4B4A389D-022C-4A17-97C9-0BD244A84F62}">
      <dgm:prSet custT="1"/>
      <dgm:spPr>
        <a:solidFill>
          <a:srgbClr val="904CFF"/>
        </a:solidFill>
        <a:ln>
          <a:solidFill>
            <a:srgbClr val="904CFF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endParaRPr lang="en-US" sz="3600" dirty="0"/>
        </a:p>
        <a:p>
          <a:pPr algn="ctr"/>
          <a:r>
            <a:rPr lang="en-US" sz="2600" dirty="0"/>
            <a:t>Figma</a:t>
          </a:r>
        </a:p>
      </dgm:t>
    </dgm:pt>
    <dgm:pt modelId="{9673C6C6-9909-4ABA-BADC-FC1A5AA04907}" type="parTrans" cxnId="{2E06BD76-C279-4367-9395-DDA5A479AC05}">
      <dgm:prSet/>
      <dgm:spPr/>
      <dgm:t>
        <a:bodyPr/>
        <a:lstStyle/>
        <a:p>
          <a:endParaRPr lang="en-US"/>
        </a:p>
      </dgm:t>
    </dgm:pt>
    <dgm:pt modelId="{B58A5BBA-C09A-40C6-B578-D2CEC780B953}" type="sibTrans" cxnId="{2E06BD76-C279-4367-9395-DDA5A479AC05}">
      <dgm:prSet/>
      <dgm:spPr/>
      <dgm:t>
        <a:bodyPr/>
        <a:lstStyle/>
        <a:p>
          <a:endParaRPr lang="en-US"/>
        </a:p>
      </dgm:t>
    </dgm:pt>
    <dgm:pt modelId="{C622AB3A-88EF-4EF9-9DF3-4F033D6A0501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40000"/>
              <a:lumOff val="6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600" dirty="0">
              <a:solidFill>
                <a:schemeClr val="bg1"/>
              </a:solidFill>
            </a:rPr>
            <a:t>Open Weather Map</a:t>
          </a:r>
        </a:p>
      </dgm:t>
    </dgm:pt>
    <dgm:pt modelId="{44FB134D-AE4F-468A-9B8B-4485638D332A}" type="parTrans" cxnId="{EB3F8803-CD1B-4598-B847-C4D2FEA9A4FE}">
      <dgm:prSet/>
      <dgm:spPr/>
      <dgm:t>
        <a:bodyPr/>
        <a:lstStyle/>
        <a:p>
          <a:endParaRPr lang="el-GR"/>
        </a:p>
      </dgm:t>
    </dgm:pt>
    <dgm:pt modelId="{A7B091E9-4174-4ECF-AF1E-968663A48BD6}" type="sibTrans" cxnId="{EB3F8803-CD1B-4598-B847-C4D2FEA9A4FE}">
      <dgm:prSet/>
      <dgm:spPr/>
      <dgm:t>
        <a:bodyPr/>
        <a:lstStyle/>
        <a:p>
          <a:endParaRPr lang="el-GR"/>
        </a:p>
      </dgm:t>
    </dgm:pt>
    <dgm:pt modelId="{9EB22086-186C-4966-8EB2-D52734FEA078}">
      <dgm:prSet custT="1"/>
      <dgm:spPr>
        <a:solidFill>
          <a:srgbClr val="FCB2D7"/>
        </a:solidFill>
        <a:ln>
          <a:solidFill>
            <a:srgbClr val="FCB2D7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600" dirty="0">
            <a:solidFill>
              <a:schemeClr val="bg1"/>
            </a:solidFill>
          </a:endParaRPr>
        </a:p>
        <a:p>
          <a:r>
            <a:rPr lang="en-US" sz="2600" dirty="0">
              <a:solidFill>
                <a:schemeClr val="bg1"/>
              </a:solidFill>
            </a:rPr>
            <a:t>Tom </a:t>
          </a:r>
          <a:r>
            <a:rPr lang="en-US" sz="2600" dirty="0" err="1">
              <a:solidFill>
                <a:schemeClr val="bg1"/>
              </a:solidFill>
            </a:rPr>
            <a:t>Tom</a:t>
          </a:r>
          <a:endParaRPr lang="en-US" sz="2600" dirty="0">
            <a:solidFill>
              <a:schemeClr val="bg1"/>
            </a:solidFill>
          </a:endParaRPr>
        </a:p>
      </dgm:t>
    </dgm:pt>
    <dgm:pt modelId="{821D6D41-75B8-421C-8F29-06CB6089DD38}" type="parTrans" cxnId="{AACBA7DF-C6A1-4C9B-8D84-6BE44B81BDA6}">
      <dgm:prSet/>
      <dgm:spPr/>
      <dgm:t>
        <a:bodyPr/>
        <a:lstStyle/>
        <a:p>
          <a:endParaRPr lang="el-GR"/>
        </a:p>
      </dgm:t>
    </dgm:pt>
    <dgm:pt modelId="{9A2ABE09-513A-4C12-B8F3-E056B9350DD0}" type="sibTrans" cxnId="{AACBA7DF-C6A1-4C9B-8D84-6BE44B81BDA6}">
      <dgm:prSet/>
      <dgm:spPr/>
      <dgm:t>
        <a:bodyPr/>
        <a:lstStyle/>
        <a:p>
          <a:endParaRPr lang="el-GR"/>
        </a:p>
      </dgm:t>
    </dgm:pt>
    <dgm:pt modelId="{6F7E9D94-3147-4FC1-8650-CB43EB7D0F61}" type="pres">
      <dgm:prSet presAssocID="{5715396A-F65B-42F3-8431-889CB7197167}" presName="diagram" presStyleCnt="0">
        <dgm:presLayoutVars>
          <dgm:dir/>
          <dgm:resizeHandles val="exact"/>
        </dgm:presLayoutVars>
      </dgm:prSet>
      <dgm:spPr/>
    </dgm:pt>
    <dgm:pt modelId="{BD67E348-660A-4625-9DD4-71A5676BFC11}" type="pres">
      <dgm:prSet presAssocID="{A887CD88-9728-40AD-95B5-70400D458B9C}" presName="node" presStyleLbl="node1" presStyleIdx="0" presStyleCnt="9">
        <dgm:presLayoutVars>
          <dgm:bulletEnabled val="1"/>
        </dgm:presLayoutVars>
      </dgm:prSet>
      <dgm:spPr/>
    </dgm:pt>
    <dgm:pt modelId="{3E31C344-A516-46F1-883A-F9E919FD9EC6}" type="pres">
      <dgm:prSet presAssocID="{5EE285B1-29D7-4F10-91CC-334AFE0820E0}" presName="sibTrans" presStyleCnt="0"/>
      <dgm:spPr/>
    </dgm:pt>
    <dgm:pt modelId="{24C735BE-375C-4FD7-A691-36FD750CAEAD}" type="pres">
      <dgm:prSet presAssocID="{E790507B-2E6C-478A-93A9-3004872EE638}" presName="node" presStyleLbl="node1" presStyleIdx="1" presStyleCnt="9">
        <dgm:presLayoutVars>
          <dgm:bulletEnabled val="1"/>
        </dgm:presLayoutVars>
      </dgm:prSet>
      <dgm:spPr/>
    </dgm:pt>
    <dgm:pt modelId="{17EC9CC1-05B5-440A-B6D6-F066001DCBEC}" type="pres">
      <dgm:prSet presAssocID="{277B4C85-CDA1-4922-95F1-2F63210427E5}" presName="sibTrans" presStyleCnt="0"/>
      <dgm:spPr/>
    </dgm:pt>
    <dgm:pt modelId="{C3EEE9A4-CAB1-4003-99D2-81196A2838DB}" type="pres">
      <dgm:prSet presAssocID="{417EA4E0-894C-4ACD-8DA0-0157BCDCC82E}" presName="node" presStyleLbl="node1" presStyleIdx="2" presStyleCnt="9">
        <dgm:presLayoutVars>
          <dgm:bulletEnabled val="1"/>
        </dgm:presLayoutVars>
      </dgm:prSet>
      <dgm:spPr/>
    </dgm:pt>
    <dgm:pt modelId="{159B5E5C-563C-4CC2-8604-94B7C63E44C3}" type="pres">
      <dgm:prSet presAssocID="{3E682F2C-9BAE-4645-8252-E1CFFCFF5FCC}" presName="sibTrans" presStyleCnt="0"/>
      <dgm:spPr/>
    </dgm:pt>
    <dgm:pt modelId="{4451FA4B-D4B3-426B-AAD4-91F68766B76B}" type="pres">
      <dgm:prSet presAssocID="{C622AB3A-88EF-4EF9-9DF3-4F033D6A0501}" presName="node" presStyleLbl="node1" presStyleIdx="3" presStyleCnt="9">
        <dgm:presLayoutVars>
          <dgm:bulletEnabled val="1"/>
        </dgm:presLayoutVars>
      </dgm:prSet>
      <dgm:spPr/>
    </dgm:pt>
    <dgm:pt modelId="{FC106AFB-27CA-415A-A4F1-C06384099808}" type="pres">
      <dgm:prSet presAssocID="{A7B091E9-4174-4ECF-AF1E-968663A48BD6}" presName="sibTrans" presStyleCnt="0"/>
      <dgm:spPr/>
    </dgm:pt>
    <dgm:pt modelId="{D103DAA9-5FAF-489B-BE15-BF5F369DD412}" type="pres">
      <dgm:prSet presAssocID="{9EB22086-186C-4966-8EB2-D52734FEA078}" presName="node" presStyleLbl="node1" presStyleIdx="4" presStyleCnt="9">
        <dgm:presLayoutVars>
          <dgm:bulletEnabled val="1"/>
        </dgm:presLayoutVars>
      </dgm:prSet>
      <dgm:spPr/>
    </dgm:pt>
    <dgm:pt modelId="{CAA4EA28-6074-43F4-B16C-B557F89E2768}" type="pres">
      <dgm:prSet presAssocID="{9A2ABE09-513A-4C12-B8F3-E056B9350DD0}" presName="sibTrans" presStyleCnt="0"/>
      <dgm:spPr/>
    </dgm:pt>
    <dgm:pt modelId="{4B5A6048-1D01-4589-AE22-AD83F0A42913}" type="pres">
      <dgm:prSet presAssocID="{1A146E57-E6D4-409B-83FE-3B14BE3461D0}" presName="node" presStyleLbl="node1" presStyleIdx="5" presStyleCnt="9">
        <dgm:presLayoutVars>
          <dgm:bulletEnabled val="1"/>
        </dgm:presLayoutVars>
      </dgm:prSet>
      <dgm:spPr/>
    </dgm:pt>
    <dgm:pt modelId="{28EBC7B5-D2AA-41CF-BF4F-5077E47F1A11}" type="pres">
      <dgm:prSet presAssocID="{70C21C3A-51EF-4DDA-8593-1F0E1E5AD90F}" presName="sibTrans" presStyleCnt="0"/>
      <dgm:spPr/>
    </dgm:pt>
    <dgm:pt modelId="{40BDE6FD-97B6-4906-9AC2-92EE13BE36E0}" type="pres">
      <dgm:prSet presAssocID="{64655495-479B-4FB1-BF26-6D256BFB0BB5}" presName="node" presStyleLbl="node1" presStyleIdx="6" presStyleCnt="9">
        <dgm:presLayoutVars>
          <dgm:bulletEnabled val="1"/>
        </dgm:presLayoutVars>
      </dgm:prSet>
      <dgm:spPr/>
    </dgm:pt>
    <dgm:pt modelId="{E68E82F0-7942-4E7E-A44F-9785AFA1AC86}" type="pres">
      <dgm:prSet presAssocID="{7478D25D-3AAB-4630-BD9A-E5CB3F2854C4}" presName="sibTrans" presStyleCnt="0"/>
      <dgm:spPr/>
    </dgm:pt>
    <dgm:pt modelId="{EF189044-D109-4572-9BF5-B438065F1C6A}" type="pres">
      <dgm:prSet presAssocID="{E9584ACB-E7F2-4A67-A715-8098C07F1744}" presName="node" presStyleLbl="node1" presStyleIdx="7" presStyleCnt="9">
        <dgm:presLayoutVars>
          <dgm:bulletEnabled val="1"/>
        </dgm:presLayoutVars>
      </dgm:prSet>
      <dgm:spPr/>
    </dgm:pt>
    <dgm:pt modelId="{F66E12D3-CF3D-4963-ABC6-11687988A049}" type="pres">
      <dgm:prSet presAssocID="{26014364-96B7-496E-AF3C-74D73E8A37CE}" presName="sibTrans" presStyleCnt="0"/>
      <dgm:spPr/>
    </dgm:pt>
    <dgm:pt modelId="{BE3ED921-F063-4787-A1D5-53D12F71BF98}" type="pres">
      <dgm:prSet presAssocID="{4B4A389D-022C-4A17-97C9-0BD244A84F62}" presName="node" presStyleLbl="node1" presStyleIdx="8" presStyleCnt="9">
        <dgm:presLayoutVars>
          <dgm:bulletEnabled val="1"/>
        </dgm:presLayoutVars>
      </dgm:prSet>
      <dgm:spPr/>
    </dgm:pt>
  </dgm:ptLst>
  <dgm:cxnLst>
    <dgm:cxn modelId="{CB577703-C3B6-40E1-ABFC-665F99BAA36D}" type="presOf" srcId="{9EB22086-186C-4966-8EB2-D52734FEA078}" destId="{D103DAA9-5FAF-489B-BE15-BF5F369DD412}" srcOrd="0" destOrd="0" presId="urn:microsoft.com/office/officeart/2005/8/layout/default"/>
    <dgm:cxn modelId="{EB3F8803-CD1B-4598-B847-C4D2FEA9A4FE}" srcId="{5715396A-F65B-42F3-8431-889CB7197167}" destId="{C622AB3A-88EF-4EF9-9DF3-4F033D6A0501}" srcOrd="3" destOrd="0" parTransId="{44FB134D-AE4F-468A-9B8B-4485638D332A}" sibTransId="{A7B091E9-4174-4ECF-AF1E-968663A48BD6}"/>
    <dgm:cxn modelId="{7B556D0B-9922-458D-8024-7A74C8A3E6A1}" type="presOf" srcId="{64655495-479B-4FB1-BF26-6D256BFB0BB5}" destId="{40BDE6FD-97B6-4906-9AC2-92EE13BE36E0}" srcOrd="0" destOrd="0" presId="urn:microsoft.com/office/officeart/2005/8/layout/default"/>
    <dgm:cxn modelId="{B868B328-033C-4025-841B-B6665FB3F53B}" type="presOf" srcId="{1A146E57-E6D4-409B-83FE-3B14BE3461D0}" destId="{4B5A6048-1D01-4589-AE22-AD83F0A42913}" srcOrd="0" destOrd="0" presId="urn:microsoft.com/office/officeart/2005/8/layout/default"/>
    <dgm:cxn modelId="{1C151732-D1BA-4426-A424-D667CC79DC6F}" type="presOf" srcId="{E9584ACB-E7F2-4A67-A715-8098C07F1744}" destId="{EF189044-D109-4572-9BF5-B438065F1C6A}" srcOrd="0" destOrd="0" presId="urn:microsoft.com/office/officeart/2005/8/layout/default"/>
    <dgm:cxn modelId="{01A0B567-416D-4154-B6D7-E3DAE4833F3E}" type="presOf" srcId="{5715396A-F65B-42F3-8431-889CB7197167}" destId="{6F7E9D94-3147-4FC1-8650-CB43EB7D0F61}" srcOrd="0" destOrd="0" presId="urn:microsoft.com/office/officeart/2005/8/layout/default"/>
    <dgm:cxn modelId="{8A43D748-3E7E-48A6-9FA8-8B5DAACAA3B5}" srcId="{5715396A-F65B-42F3-8431-889CB7197167}" destId="{1A146E57-E6D4-409B-83FE-3B14BE3461D0}" srcOrd="5" destOrd="0" parTransId="{A22D3D4C-451E-42CD-8C9C-E7327078202D}" sibTransId="{70C21C3A-51EF-4DDA-8593-1F0E1E5AD90F}"/>
    <dgm:cxn modelId="{39BA354C-191C-4E06-8535-719CA556C20D}" srcId="{5715396A-F65B-42F3-8431-889CB7197167}" destId="{E790507B-2E6C-478A-93A9-3004872EE638}" srcOrd="1" destOrd="0" parTransId="{49D1A47E-8B44-432F-B072-19DD04FD5F5F}" sibTransId="{277B4C85-CDA1-4922-95F1-2F63210427E5}"/>
    <dgm:cxn modelId="{1C65F275-3F0A-49C7-B13A-1959195EBF3E}" type="presOf" srcId="{E790507B-2E6C-478A-93A9-3004872EE638}" destId="{24C735BE-375C-4FD7-A691-36FD750CAEAD}" srcOrd="0" destOrd="0" presId="urn:microsoft.com/office/officeart/2005/8/layout/default"/>
    <dgm:cxn modelId="{2E06BD76-C279-4367-9395-DDA5A479AC05}" srcId="{5715396A-F65B-42F3-8431-889CB7197167}" destId="{4B4A389D-022C-4A17-97C9-0BD244A84F62}" srcOrd="8" destOrd="0" parTransId="{9673C6C6-9909-4ABA-BADC-FC1A5AA04907}" sibTransId="{B58A5BBA-C09A-40C6-B578-D2CEC780B953}"/>
    <dgm:cxn modelId="{8258BD7A-C098-4609-8349-71084087B3B9}" srcId="{5715396A-F65B-42F3-8431-889CB7197167}" destId="{E9584ACB-E7F2-4A67-A715-8098C07F1744}" srcOrd="7" destOrd="0" parTransId="{6C3E1206-AD30-49AA-93B6-1DB5719D3474}" sibTransId="{26014364-96B7-496E-AF3C-74D73E8A37CE}"/>
    <dgm:cxn modelId="{069BB88A-0482-48C2-A57B-127C24F65023}" srcId="{5715396A-F65B-42F3-8431-889CB7197167}" destId="{A887CD88-9728-40AD-95B5-70400D458B9C}" srcOrd="0" destOrd="0" parTransId="{D926BE35-EFF4-45CE-B450-C0F25C35F3FC}" sibTransId="{5EE285B1-29D7-4F10-91CC-334AFE0820E0}"/>
    <dgm:cxn modelId="{C2DD5290-255B-44D4-9AC3-5965F7CA80CB}" type="presOf" srcId="{C622AB3A-88EF-4EF9-9DF3-4F033D6A0501}" destId="{4451FA4B-D4B3-426B-AAD4-91F68766B76B}" srcOrd="0" destOrd="0" presId="urn:microsoft.com/office/officeart/2005/8/layout/default"/>
    <dgm:cxn modelId="{461BDC91-2643-4C3C-BC7D-E0E6FFAE8CDE}" type="presOf" srcId="{4B4A389D-022C-4A17-97C9-0BD244A84F62}" destId="{BE3ED921-F063-4787-A1D5-53D12F71BF98}" srcOrd="0" destOrd="0" presId="urn:microsoft.com/office/officeart/2005/8/layout/default"/>
    <dgm:cxn modelId="{4D0537D0-B99D-423D-8F8B-9FD713F634B7}" type="presOf" srcId="{417EA4E0-894C-4ACD-8DA0-0157BCDCC82E}" destId="{C3EEE9A4-CAB1-4003-99D2-81196A2838DB}" srcOrd="0" destOrd="0" presId="urn:microsoft.com/office/officeart/2005/8/layout/default"/>
    <dgm:cxn modelId="{38A8BBD8-D131-46A4-8CC3-C3180398EDE3}" srcId="{5715396A-F65B-42F3-8431-889CB7197167}" destId="{64655495-479B-4FB1-BF26-6D256BFB0BB5}" srcOrd="6" destOrd="0" parTransId="{CCD62EE3-A2B9-4C92-8DDC-8FFECEB4C852}" sibTransId="{7478D25D-3AAB-4630-BD9A-E5CB3F2854C4}"/>
    <dgm:cxn modelId="{9BB9C5DA-833C-44F1-BFB4-92FD68F3F097}" type="presOf" srcId="{A887CD88-9728-40AD-95B5-70400D458B9C}" destId="{BD67E348-660A-4625-9DD4-71A5676BFC11}" srcOrd="0" destOrd="0" presId="urn:microsoft.com/office/officeart/2005/8/layout/default"/>
    <dgm:cxn modelId="{AACBA7DF-C6A1-4C9B-8D84-6BE44B81BDA6}" srcId="{5715396A-F65B-42F3-8431-889CB7197167}" destId="{9EB22086-186C-4966-8EB2-D52734FEA078}" srcOrd="4" destOrd="0" parTransId="{821D6D41-75B8-421C-8F29-06CB6089DD38}" sibTransId="{9A2ABE09-513A-4C12-B8F3-E056B9350DD0}"/>
    <dgm:cxn modelId="{B3704FE2-805C-4540-BB76-2192582E258A}" srcId="{5715396A-F65B-42F3-8431-889CB7197167}" destId="{417EA4E0-894C-4ACD-8DA0-0157BCDCC82E}" srcOrd="2" destOrd="0" parTransId="{E811C9AB-6B1F-4455-A438-97824A683447}" sibTransId="{3E682F2C-9BAE-4645-8252-E1CFFCFF5FCC}"/>
    <dgm:cxn modelId="{F6219C73-644D-4367-A9F2-35098DD73080}" type="presParOf" srcId="{6F7E9D94-3147-4FC1-8650-CB43EB7D0F61}" destId="{BD67E348-660A-4625-9DD4-71A5676BFC11}" srcOrd="0" destOrd="0" presId="urn:microsoft.com/office/officeart/2005/8/layout/default"/>
    <dgm:cxn modelId="{A0316274-66D1-4929-9355-8892D7F3F59B}" type="presParOf" srcId="{6F7E9D94-3147-4FC1-8650-CB43EB7D0F61}" destId="{3E31C344-A516-46F1-883A-F9E919FD9EC6}" srcOrd="1" destOrd="0" presId="urn:microsoft.com/office/officeart/2005/8/layout/default"/>
    <dgm:cxn modelId="{C6A080AD-4331-4D90-9E8F-ECB8C7CCAB9B}" type="presParOf" srcId="{6F7E9D94-3147-4FC1-8650-CB43EB7D0F61}" destId="{24C735BE-375C-4FD7-A691-36FD750CAEAD}" srcOrd="2" destOrd="0" presId="urn:microsoft.com/office/officeart/2005/8/layout/default"/>
    <dgm:cxn modelId="{3F4E1AD3-08ED-4B08-A895-BDD375BA7ACE}" type="presParOf" srcId="{6F7E9D94-3147-4FC1-8650-CB43EB7D0F61}" destId="{17EC9CC1-05B5-440A-B6D6-F066001DCBEC}" srcOrd="3" destOrd="0" presId="urn:microsoft.com/office/officeart/2005/8/layout/default"/>
    <dgm:cxn modelId="{BDDE7F82-378B-4A39-90C9-61FE4870B4E6}" type="presParOf" srcId="{6F7E9D94-3147-4FC1-8650-CB43EB7D0F61}" destId="{C3EEE9A4-CAB1-4003-99D2-81196A2838DB}" srcOrd="4" destOrd="0" presId="urn:microsoft.com/office/officeart/2005/8/layout/default"/>
    <dgm:cxn modelId="{46162D30-725B-4732-999E-DD445BDA63E5}" type="presParOf" srcId="{6F7E9D94-3147-4FC1-8650-CB43EB7D0F61}" destId="{159B5E5C-563C-4CC2-8604-94B7C63E44C3}" srcOrd="5" destOrd="0" presId="urn:microsoft.com/office/officeart/2005/8/layout/default"/>
    <dgm:cxn modelId="{89B490E2-9569-4AE7-A73E-2A183F3C51F3}" type="presParOf" srcId="{6F7E9D94-3147-4FC1-8650-CB43EB7D0F61}" destId="{4451FA4B-D4B3-426B-AAD4-91F68766B76B}" srcOrd="6" destOrd="0" presId="urn:microsoft.com/office/officeart/2005/8/layout/default"/>
    <dgm:cxn modelId="{E16CBB19-0357-4535-9467-7DDE5F30C878}" type="presParOf" srcId="{6F7E9D94-3147-4FC1-8650-CB43EB7D0F61}" destId="{FC106AFB-27CA-415A-A4F1-C06384099808}" srcOrd="7" destOrd="0" presId="urn:microsoft.com/office/officeart/2005/8/layout/default"/>
    <dgm:cxn modelId="{0289F73D-7E22-4FDB-9757-BCCEB00704C3}" type="presParOf" srcId="{6F7E9D94-3147-4FC1-8650-CB43EB7D0F61}" destId="{D103DAA9-5FAF-489B-BE15-BF5F369DD412}" srcOrd="8" destOrd="0" presId="urn:microsoft.com/office/officeart/2005/8/layout/default"/>
    <dgm:cxn modelId="{F9373E80-D2C2-4099-8AD8-84C75F9A4ADD}" type="presParOf" srcId="{6F7E9D94-3147-4FC1-8650-CB43EB7D0F61}" destId="{CAA4EA28-6074-43F4-B16C-B557F89E2768}" srcOrd="9" destOrd="0" presId="urn:microsoft.com/office/officeart/2005/8/layout/default"/>
    <dgm:cxn modelId="{8102A849-5E8F-41DF-8A3C-ED6B933961A2}" type="presParOf" srcId="{6F7E9D94-3147-4FC1-8650-CB43EB7D0F61}" destId="{4B5A6048-1D01-4589-AE22-AD83F0A42913}" srcOrd="10" destOrd="0" presId="urn:microsoft.com/office/officeart/2005/8/layout/default"/>
    <dgm:cxn modelId="{4251A8E8-98E8-4755-AA34-20A18E2B2F55}" type="presParOf" srcId="{6F7E9D94-3147-4FC1-8650-CB43EB7D0F61}" destId="{28EBC7B5-D2AA-41CF-BF4F-5077E47F1A11}" srcOrd="11" destOrd="0" presId="urn:microsoft.com/office/officeart/2005/8/layout/default"/>
    <dgm:cxn modelId="{5FE6C1BA-6C6E-4520-AD16-2229A2122C27}" type="presParOf" srcId="{6F7E9D94-3147-4FC1-8650-CB43EB7D0F61}" destId="{40BDE6FD-97B6-4906-9AC2-92EE13BE36E0}" srcOrd="12" destOrd="0" presId="urn:microsoft.com/office/officeart/2005/8/layout/default"/>
    <dgm:cxn modelId="{A1BCBB2D-5FBC-4CF0-8D69-FA613973F7DF}" type="presParOf" srcId="{6F7E9D94-3147-4FC1-8650-CB43EB7D0F61}" destId="{E68E82F0-7942-4E7E-A44F-9785AFA1AC86}" srcOrd="13" destOrd="0" presId="urn:microsoft.com/office/officeart/2005/8/layout/default"/>
    <dgm:cxn modelId="{F57EF38D-AA26-4574-B47A-F63FA1A6A7A0}" type="presParOf" srcId="{6F7E9D94-3147-4FC1-8650-CB43EB7D0F61}" destId="{EF189044-D109-4572-9BF5-B438065F1C6A}" srcOrd="14" destOrd="0" presId="urn:microsoft.com/office/officeart/2005/8/layout/default"/>
    <dgm:cxn modelId="{79D3C1F0-B332-4382-8CE1-7D340AC0CA56}" type="presParOf" srcId="{6F7E9D94-3147-4FC1-8650-CB43EB7D0F61}" destId="{F66E12D3-CF3D-4963-ABC6-11687988A049}" srcOrd="15" destOrd="0" presId="urn:microsoft.com/office/officeart/2005/8/layout/default"/>
    <dgm:cxn modelId="{4138EDC4-575F-4430-870A-EBF0BE57F534}" type="presParOf" srcId="{6F7E9D94-3147-4FC1-8650-CB43EB7D0F61}" destId="{BE3ED921-F063-4787-A1D5-53D12F71BF9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CF48-980C-4DA3-9DC3-CAF81D910B4A}">
      <dsp:nvSpPr>
        <dsp:cNvPr id="0" name=""/>
        <dsp:cNvSpPr/>
      </dsp:nvSpPr>
      <dsp:spPr>
        <a:xfrm>
          <a:off x="169274" y="530739"/>
          <a:ext cx="1313690" cy="13136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25A1B-62A1-4E64-ADF7-CFCAA456226E}">
      <dsp:nvSpPr>
        <dsp:cNvPr id="0" name=""/>
        <dsp:cNvSpPr/>
      </dsp:nvSpPr>
      <dsp:spPr>
        <a:xfrm>
          <a:off x="445149" y="806614"/>
          <a:ext cx="761940" cy="761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AAA-A946-48B0-9442-2E686875FC76}">
      <dsp:nvSpPr>
        <dsp:cNvPr id="0" name=""/>
        <dsp:cNvSpPr/>
      </dsp:nvSpPr>
      <dsp:spPr>
        <a:xfrm>
          <a:off x="1764469" y="530739"/>
          <a:ext cx="3096554" cy="131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Accurate microclimate forecasts and predictions by combining meteorological data from open APIs with real and virtual local weather data from sensors.</a:t>
          </a:r>
        </a:p>
      </dsp:txBody>
      <dsp:txXfrm>
        <a:off x="1764469" y="530739"/>
        <a:ext cx="3096554" cy="1313690"/>
      </dsp:txXfrm>
    </dsp:sp>
    <dsp:sp modelId="{92DDBF0D-C5F4-4533-A1F3-03403B88B689}">
      <dsp:nvSpPr>
        <dsp:cNvPr id="0" name=""/>
        <dsp:cNvSpPr/>
      </dsp:nvSpPr>
      <dsp:spPr>
        <a:xfrm>
          <a:off x="5400575" y="530739"/>
          <a:ext cx="1313690" cy="13136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EA038-027B-468A-815F-2654A9D22A6B}">
      <dsp:nvSpPr>
        <dsp:cNvPr id="0" name=""/>
        <dsp:cNvSpPr/>
      </dsp:nvSpPr>
      <dsp:spPr>
        <a:xfrm>
          <a:off x="5676450" y="806614"/>
          <a:ext cx="761940" cy="761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88A41-39E2-4485-B523-5ACC6FA0B9BA}">
      <dsp:nvSpPr>
        <dsp:cNvPr id="0" name=""/>
        <dsp:cNvSpPr/>
      </dsp:nvSpPr>
      <dsp:spPr>
        <a:xfrm>
          <a:off x="6995770" y="530739"/>
          <a:ext cx="3096554" cy="131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Calculation of the correlation index between traffic data and various microclimate parameters (such as wind, rain amount and temperature) depending on the point of interest under study. </a:t>
          </a:r>
        </a:p>
      </dsp:txBody>
      <dsp:txXfrm>
        <a:off x="6995770" y="530739"/>
        <a:ext cx="3096554" cy="1313690"/>
      </dsp:txXfrm>
    </dsp:sp>
    <dsp:sp modelId="{C6496A7F-94E5-49EF-8499-EF60EE8117D2}">
      <dsp:nvSpPr>
        <dsp:cNvPr id="0" name=""/>
        <dsp:cNvSpPr/>
      </dsp:nvSpPr>
      <dsp:spPr>
        <a:xfrm>
          <a:off x="169274" y="2599979"/>
          <a:ext cx="1313690" cy="13136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7DD55-09DB-49C3-A057-B82B9CCD4EC1}">
      <dsp:nvSpPr>
        <dsp:cNvPr id="0" name=""/>
        <dsp:cNvSpPr/>
      </dsp:nvSpPr>
      <dsp:spPr>
        <a:xfrm>
          <a:off x="445149" y="2875854"/>
          <a:ext cx="761940" cy="7619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0E7A2-DB44-4832-801B-EA49A2549C6E}">
      <dsp:nvSpPr>
        <dsp:cNvPr id="0" name=""/>
        <dsp:cNvSpPr/>
      </dsp:nvSpPr>
      <dsp:spPr>
        <a:xfrm>
          <a:off x="1764469" y="2599979"/>
          <a:ext cx="3096554" cy="131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UI visualization of heatmaps and graphs indicating the progression of traffic versus key microclimate parameters’ alternations.</a:t>
          </a:r>
        </a:p>
      </dsp:txBody>
      <dsp:txXfrm>
        <a:off x="1764469" y="2599979"/>
        <a:ext cx="3096554" cy="1313690"/>
      </dsp:txXfrm>
    </dsp:sp>
    <dsp:sp modelId="{99F94F55-9721-4272-BE09-95D32685C3CD}">
      <dsp:nvSpPr>
        <dsp:cNvPr id="0" name=""/>
        <dsp:cNvSpPr/>
      </dsp:nvSpPr>
      <dsp:spPr>
        <a:xfrm>
          <a:off x="5400575" y="2599979"/>
          <a:ext cx="1313690" cy="13136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9F418-011B-41C0-954C-05FCAE4D1A12}">
      <dsp:nvSpPr>
        <dsp:cNvPr id="0" name=""/>
        <dsp:cNvSpPr/>
      </dsp:nvSpPr>
      <dsp:spPr>
        <a:xfrm>
          <a:off x="5676450" y="2875854"/>
          <a:ext cx="761940" cy="7619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65DFA-5895-4B94-AFD9-C7AD0C4DB62B}">
      <dsp:nvSpPr>
        <dsp:cNvPr id="0" name=""/>
        <dsp:cNvSpPr/>
      </dsp:nvSpPr>
      <dsp:spPr>
        <a:xfrm>
          <a:off x="6995770" y="2599979"/>
          <a:ext cx="3096554" cy="131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Alerts and warning reports concerning slippery</a:t>
          </a:r>
          <a:r>
            <a:rPr lang="el-GR" sz="1400" kern="1200" dirty="0"/>
            <a:t> </a:t>
          </a:r>
          <a:r>
            <a:rPr lang="en-US" sz="1400" b="0" i="0" kern="1200" dirty="0"/>
            <a:t>roundabouts caused by severe rainfall, dangerously windy bridges, road closures due to flood or fallen trees and frozen roads because of snow. </a:t>
          </a:r>
          <a:endParaRPr lang="en-US" sz="1400" kern="1200" dirty="0"/>
        </a:p>
      </dsp:txBody>
      <dsp:txXfrm>
        <a:off x="6995770" y="2599979"/>
        <a:ext cx="3096554" cy="131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7E348-660A-4625-9DD4-71A5676BFC11}">
      <dsp:nvSpPr>
        <dsp:cNvPr id="0" name=""/>
        <dsp:cNvSpPr/>
      </dsp:nvSpPr>
      <dsp:spPr>
        <a:xfrm>
          <a:off x="232405" y="1640"/>
          <a:ext cx="2255814" cy="1353488"/>
        </a:xfrm>
        <a:prstGeom prst="rect">
          <a:avLst/>
        </a:prstGeom>
        <a:solidFill>
          <a:srgbClr val="E6D49C"/>
        </a:solidFill>
        <a:ln w="12700" cap="flat" cmpd="sng" algn="ctr">
          <a:solidFill>
            <a:srgbClr val="E6D49C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232405" y="1640"/>
        <a:ext cx="2255814" cy="1353488"/>
      </dsp:txXfrm>
    </dsp:sp>
    <dsp:sp modelId="{24C735BE-375C-4FD7-A691-36FD750CAEAD}">
      <dsp:nvSpPr>
        <dsp:cNvPr id="0" name=""/>
        <dsp:cNvSpPr/>
      </dsp:nvSpPr>
      <dsp:spPr>
        <a:xfrm>
          <a:off x="2713802" y="1640"/>
          <a:ext cx="2255814" cy="1353488"/>
        </a:xfrm>
        <a:prstGeom prst="rect">
          <a:avLst/>
        </a:prstGeom>
        <a:solidFill>
          <a:srgbClr val="323330"/>
        </a:solidFill>
        <a:ln w="12700" cap="flat" cmpd="sng" algn="ctr">
          <a:solidFill>
            <a:srgbClr val="323330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JavaScript</a:t>
          </a:r>
        </a:p>
      </dsp:txBody>
      <dsp:txXfrm>
        <a:off x="2713802" y="1640"/>
        <a:ext cx="2255814" cy="1353488"/>
      </dsp:txXfrm>
    </dsp:sp>
    <dsp:sp modelId="{C3EEE9A4-CAB1-4003-99D2-81196A2838DB}">
      <dsp:nvSpPr>
        <dsp:cNvPr id="0" name=""/>
        <dsp:cNvSpPr/>
      </dsp:nvSpPr>
      <dsp:spPr>
        <a:xfrm>
          <a:off x="5195198" y="1640"/>
          <a:ext cx="2255814" cy="135348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Pearson 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5195198" y="1640"/>
        <a:ext cx="2255814" cy="1353488"/>
      </dsp:txXfrm>
    </dsp:sp>
    <dsp:sp modelId="{4451FA4B-D4B3-426B-AAD4-91F68766B76B}">
      <dsp:nvSpPr>
        <dsp:cNvPr id="0" name=""/>
        <dsp:cNvSpPr/>
      </dsp:nvSpPr>
      <dsp:spPr>
        <a:xfrm>
          <a:off x="7676594" y="1640"/>
          <a:ext cx="2255814" cy="1353488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Open Weather Map</a:t>
          </a:r>
        </a:p>
      </dsp:txBody>
      <dsp:txXfrm>
        <a:off x="7676594" y="1640"/>
        <a:ext cx="2255814" cy="1353488"/>
      </dsp:txXfrm>
    </dsp:sp>
    <dsp:sp modelId="{D103DAA9-5FAF-489B-BE15-BF5F369DD412}">
      <dsp:nvSpPr>
        <dsp:cNvPr id="0" name=""/>
        <dsp:cNvSpPr/>
      </dsp:nvSpPr>
      <dsp:spPr>
        <a:xfrm>
          <a:off x="232405" y="1580710"/>
          <a:ext cx="2255814" cy="1353488"/>
        </a:xfrm>
        <a:prstGeom prst="rect">
          <a:avLst/>
        </a:prstGeom>
        <a:solidFill>
          <a:srgbClr val="FCB2D7"/>
        </a:solidFill>
        <a:ln w="12700" cap="flat" cmpd="sng" algn="ctr">
          <a:solidFill>
            <a:srgbClr val="FCB2D7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Tom </a:t>
          </a:r>
          <a:r>
            <a:rPr lang="en-US" sz="2600" kern="1200" dirty="0" err="1">
              <a:solidFill>
                <a:schemeClr val="bg1"/>
              </a:solidFill>
            </a:rPr>
            <a:t>Tom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232405" y="1580710"/>
        <a:ext cx="2255814" cy="1353488"/>
      </dsp:txXfrm>
    </dsp:sp>
    <dsp:sp modelId="{4B5A6048-1D01-4589-AE22-AD83F0A42913}">
      <dsp:nvSpPr>
        <dsp:cNvPr id="0" name=""/>
        <dsp:cNvSpPr/>
      </dsp:nvSpPr>
      <dsp:spPr>
        <a:xfrm>
          <a:off x="2713802" y="1580710"/>
          <a:ext cx="2255814" cy="135348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Fiware</a:t>
          </a:r>
        </a:p>
      </dsp:txBody>
      <dsp:txXfrm>
        <a:off x="2713802" y="1580710"/>
        <a:ext cx="2255814" cy="1353488"/>
      </dsp:txXfrm>
    </dsp:sp>
    <dsp:sp modelId="{40BDE6FD-97B6-4906-9AC2-92EE13BE36E0}">
      <dsp:nvSpPr>
        <dsp:cNvPr id="0" name=""/>
        <dsp:cNvSpPr/>
      </dsp:nvSpPr>
      <dsp:spPr>
        <a:xfrm>
          <a:off x="5195198" y="1580710"/>
          <a:ext cx="2255814" cy="135348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Grafana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195198" y="1580710"/>
        <a:ext cx="2255814" cy="1353488"/>
      </dsp:txXfrm>
    </dsp:sp>
    <dsp:sp modelId="{EF189044-D109-4572-9BF5-B438065F1C6A}">
      <dsp:nvSpPr>
        <dsp:cNvPr id="0" name=""/>
        <dsp:cNvSpPr/>
      </dsp:nvSpPr>
      <dsp:spPr>
        <a:xfrm>
          <a:off x="7676594" y="1580710"/>
          <a:ext cx="2255814" cy="13534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GitHub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676594" y="1580710"/>
        <a:ext cx="2255814" cy="1353488"/>
      </dsp:txXfrm>
    </dsp:sp>
    <dsp:sp modelId="{BE3ED921-F063-4787-A1D5-53D12F71BF98}">
      <dsp:nvSpPr>
        <dsp:cNvPr id="0" name=""/>
        <dsp:cNvSpPr/>
      </dsp:nvSpPr>
      <dsp:spPr>
        <a:xfrm>
          <a:off x="3954500" y="3159780"/>
          <a:ext cx="2255814" cy="1353488"/>
        </a:xfrm>
        <a:prstGeom prst="rect">
          <a:avLst/>
        </a:prstGeom>
        <a:solidFill>
          <a:srgbClr val="904CFF"/>
        </a:solidFill>
        <a:ln w="12700" cap="flat" cmpd="sng" algn="ctr">
          <a:solidFill>
            <a:srgbClr val="904CFF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Figma</a:t>
          </a:r>
        </a:p>
      </dsp:txBody>
      <dsp:txXfrm>
        <a:off x="3954500" y="3159780"/>
        <a:ext cx="2255814" cy="135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1883-3AEB-4AFE-8BB0-EAD4C4B9973D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BC4DA-5078-422E-B44D-798DC256EF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09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662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Accurate microclimate data in specific locations in the city -&gt; numerous environmental sensors</a:t>
            </a:r>
            <a:r>
              <a:rPr lang="el-GR" dirty="0"/>
              <a:t>, </a:t>
            </a:r>
            <a:r>
              <a:rPr lang="en-US" dirty="0"/>
              <a:t>sparsely located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Real-time data ingestion from sensors and APIs (reliable &amp; low latency communication) -&gt; LoRa Wide Area Network (</a:t>
            </a:r>
            <a:r>
              <a:rPr lang="el-GR" dirty="0"/>
              <a:t>εκμαίευση δεδομένων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Historical environmental and traffic data (not available by APIs) for finding systematically</a:t>
            </a:r>
            <a:r>
              <a:rPr lang="el-GR" dirty="0"/>
              <a:t> </a:t>
            </a:r>
            <a:r>
              <a:rPr lang="en-US" dirty="0"/>
              <a:t>observed deviations between regional weather data and microclimate data from sensors and correlation between circulation and microclimate -&gt; save in Data Bases (</a:t>
            </a:r>
            <a:r>
              <a:rPr lang="en-US" dirty="0" err="1"/>
              <a:t>InfluxDB</a:t>
            </a:r>
            <a:r>
              <a:rPr lang="en-US" dirty="0"/>
              <a:t>, SQLite3)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availability of collected data and system future scalability -&gt; FIWARE [context broker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enables the integration of data from multiple systems and supports organizations to display and understand their data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887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/>
              <a:t>Data Input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Sensors publish real-time data to the MQTT broker.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Weather and traffic APIs fetch complementary data.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Processing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Subscriber processes MQTT messages and stores them in </a:t>
            </a:r>
            <a:r>
              <a:rPr lang="en-US" sz="1800" dirty="0" err="1"/>
              <a:t>InfluxDB</a:t>
            </a:r>
            <a:r>
              <a:rPr lang="en-US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Data from APIs are stored in </a:t>
            </a:r>
            <a:r>
              <a:rPr lang="en-US" sz="1800" dirty="0" err="1"/>
              <a:t>InfluxDB</a:t>
            </a:r>
            <a:r>
              <a:rPr lang="en-US" sz="1800" dirty="0"/>
              <a:t> as well.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Analysis</a:t>
            </a:r>
            <a:r>
              <a:rPr lang="en-US" sz="2000" dirty="0"/>
              <a:t>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API data is localized by comparing it with sensor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Perform statistical analysis (e.g., correlation) using Python.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Output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Serve data to the web dashboard.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Visualize heatmaps and graphs.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Report warnings.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BB591-2FC1-4598-A4BE-B005FD65F90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84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588DB-A6F0-CF16-9A49-C47264650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4CAE524A-4BD4-0EC6-675D-53BEBBE197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95BE2898-66F9-9C34-F37A-D476B483A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/>
              <a:t>Data Input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Sensors publish real-time data to the MQTT broker.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Weather and traffic APIs fetch complementary data.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Processing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Subscriber processes MQTT messages and stores them in </a:t>
            </a:r>
            <a:r>
              <a:rPr lang="en-US" sz="1800" dirty="0" err="1"/>
              <a:t>InfluxDB</a:t>
            </a:r>
            <a:r>
              <a:rPr lang="en-US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Data from APIs are stored in </a:t>
            </a:r>
            <a:r>
              <a:rPr lang="en-US" sz="1800" dirty="0" err="1"/>
              <a:t>InfluxDB</a:t>
            </a:r>
            <a:r>
              <a:rPr lang="en-US" sz="1800" dirty="0"/>
              <a:t> as well.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Analysis</a:t>
            </a:r>
            <a:r>
              <a:rPr lang="en-US" sz="2000" dirty="0"/>
              <a:t>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API data is localized by comparing it with sensor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Perform statistical analysis (e.g., correlation) using Python.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Output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Serve data to the web dashboard.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Visualize heatmaps and graphs.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Report warnings.</a:t>
            </a:r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795DFA7-7F71-E381-D104-EEE26D77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BB591-2FC1-4598-A4BE-B005FD65F902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545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AB6B4-879A-AB2F-607F-485C33C90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B9072CAA-28DB-DE3D-35A5-FE4D4BC48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6EC737E6-D98E-577A-16A5-E3A708AA5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84F34BF-3BD4-1E53-2723-1B0CB2AA1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945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ubik"/>
              </a:rPr>
              <a:t>Pearson correlation,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 also known as linear correlation, measures the linear relationship between two continuous variables. Pearson correlation is indicated by the value of the correlation coefficient r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587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Traffic incidents: </a:t>
            </a:r>
            <a:r>
              <a:rPr lang="en-US" b="0" i="0" dirty="0">
                <a:solidFill>
                  <a:srgbClr val="666666"/>
                </a:solidFill>
                <a:effectLst/>
                <a:latin typeface="__proximanovaRegular_977668"/>
              </a:rPr>
              <a:t>traffic jams, road closures, lane closures, construction zones and other road incidents.</a:t>
            </a:r>
          </a:p>
          <a:p>
            <a:endParaRPr lang="en-US" b="0" i="0" dirty="0">
              <a:solidFill>
                <a:srgbClr val="666666"/>
              </a:solidFill>
              <a:effectLst/>
              <a:latin typeface="__proximanovaRegular_97766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currentSpeed</a:t>
            </a:r>
            <a:r>
              <a:rPr lang="en-US" dirty="0"/>
              <a:t>: The current average speed of vehicles on the road segment, measured in kilometers per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freeFlowSpeed</a:t>
            </a:r>
            <a:r>
              <a:rPr lang="en-US" dirty="0"/>
              <a:t>: The typical speed for this road segment under free-flow (ideal traffic) conditions, measured in kilometers per hour. Since it matches the </a:t>
            </a:r>
            <a:r>
              <a:rPr lang="en-US" dirty="0" err="1"/>
              <a:t>currentSpeed</a:t>
            </a:r>
            <a:r>
              <a:rPr lang="en-US" dirty="0"/>
              <a:t>, this suggests there is no traffic congestion.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currentTravelTime</a:t>
            </a:r>
            <a:r>
              <a:rPr lang="en-US" dirty="0"/>
              <a:t>: The estimated time it takes to travel through the road segment under current traffic conditions, measured in seconds. Here, it's about 27 minutes and 9 seconds.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freeFlowTravelTime</a:t>
            </a:r>
            <a:r>
              <a:rPr lang="en-US" dirty="0"/>
              <a:t>: The estimated travel time under free-flow (no traffic) conditions, measured in seconds. Since this matches the </a:t>
            </a:r>
            <a:r>
              <a:rPr lang="en-US" dirty="0" err="1"/>
              <a:t>currentTravelTime</a:t>
            </a:r>
            <a:r>
              <a:rPr lang="en-US" dirty="0"/>
              <a:t>, it indicates that traffic is moving at the expected speed.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confidence: A measure of confidence in the traffic data's accuracy, ranging from 0 (low) to 1 (high). Here, the value is 1, indicating highly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roadClosure</a:t>
            </a:r>
            <a:r>
              <a:rPr lang="en-US" dirty="0"/>
              <a:t>: Indicates whether the road segment is closed. false means the road is open for travel.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coordinates: This object contains the geographic coordinates of the road segment. The latitude and longitude of a point within the road segment. This is a specific geographic location (in decimal degrees) that represents or lies within the road segment.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949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240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065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605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9F9E66-61EF-C7BA-5743-693E41A1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9FB3B8A-E0A9-FF08-82A7-E2A4EEC6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733D15D-B72F-F0D9-A6C6-96C1DE2E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E48FAC8-0024-999D-BB27-6D302BC7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9E3247B-9340-7DB4-47C3-6647E225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4421EBB-C207-3FF4-0AA1-5B8A1923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DFE57357-E863-3BEF-08AB-8E1595EE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21D5E27-401B-72E4-D3EB-FBE786B5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71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15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567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873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24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21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958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21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95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hyperlink" Target="https://github.com/smart-data-models/dataModel.Weather/blob/master/WeatherObserved/doc/spec.md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10000"/>
                    </a14:imgEffect>
                  </a14:imgLayer>
                </a14:imgProps>
              </a:ext>
            </a:extLst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D39FC-B898-8AB3-54C3-2C0DF32CB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City Microclimate and Traffic Analysis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531B9E3-B7CC-83D5-2516-C8A03FF9A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 dirty="0"/>
              <a:t>Fyrogeni Ariadne 1083816</a:t>
            </a:r>
          </a:p>
          <a:p>
            <a:r>
              <a:rPr lang="en-US" sz="2200" dirty="0"/>
              <a:t>Psychogiou Georgia 1083979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7719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8EB0C5-C5B0-6D74-83E9-E02B0265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122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E40C8263-AFC1-8DD3-D458-48CBAE69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655" y="2686735"/>
            <a:ext cx="6975586" cy="3413275"/>
          </a:xfrm>
          <a:prstGeom prst="rect">
            <a:avLst/>
          </a:prstGeom>
          <a:ln>
            <a:solidFill>
              <a:srgbClr val="106198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3E223680-E490-1FA5-80C8-B530D3E1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14" b="6916"/>
          <a:stretch/>
        </p:blipFill>
        <p:spPr>
          <a:xfrm>
            <a:off x="438759" y="2096367"/>
            <a:ext cx="3828911" cy="2939585"/>
          </a:xfrm>
          <a:prstGeom prst="rect">
            <a:avLst/>
          </a:prstGeom>
          <a:ln w="7620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292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65B246BC-4890-C91E-5165-826E7376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60" y="4691077"/>
            <a:ext cx="5788972" cy="1567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45DE931-5900-51A1-0B4D-53E2EC8C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309" y="1427870"/>
            <a:ext cx="3338624" cy="1806574"/>
          </a:xfrm>
        </p:spPr>
        <p:txBody>
          <a:bodyPr/>
          <a:lstStyle/>
          <a:p>
            <a:r>
              <a:rPr lang="en-US" dirty="0"/>
              <a:t>Microclimate and traffic correlation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1ED2BC5-AE6B-A4E1-F2BB-DDEDD3D9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67" y="599844"/>
            <a:ext cx="7099124" cy="3462626"/>
          </a:xfrm>
          <a:prstGeom prst="rect">
            <a:avLst/>
          </a:prstGeom>
          <a:ln>
            <a:solidFill>
              <a:srgbClr val="106198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FBF2EE44-EE65-083A-4567-0D26F1F5CA8B}"/>
              </a:ext>
            </a:extLst>
          </p:cNvPr>
          <p:cNvSpPr/>
          <p:nvPr/>
        </p:nvSpPr>
        <p:spPr>
          <a:xfrm>
            <a:off x="5552159" y="5930265"/>
            <a:ext cx="2879459" cy="1962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5064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68752B-166C-15FC-8F49-86FC5CEE8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THANK YOU!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AC8C8E5-8E32-1389-B1A6-B86722DFB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960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90BC52-3511-1095-25E9-A1984B84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0776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Operations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2BC09617-027D-12FA-EB70-C60A5972D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741522"/>
              </p:ext>
            </p:extLst>
          </p:nvPr>
        </p:nvGraphicFramePr>
        <p:xfrm>
          <a:off x="965200" y="2137144"/>
          <a:ext cx="10261600" cy="444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4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Ορθογώνιο 22">
            <a:extLst>
              <a:ext uri="{FF2B5EF4-FFF2-40B4-BE49-F238E27FC236}">
                <a16:creationId xmlns:a16="http://schemas.microsoft.com/office/drawing/2014/main" id="{DA598498-156A-6604-3B77-E0587A625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040F941-673F-7008-1313-A4A26A2E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623" y="778748"/>
            <a:ext cx="5268370" cy="494878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Requirements</a:t>
            </a:r>
            <a:endParaRPr lang="el-GR" sz="3200" dirty="0"/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F20223E4-9CC9-82DA-18E1-14B25C62B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0587" y="778748"/>
            <a:ext cx="5157787" cy="49487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500" dirty="0"/>
              <a:t>Resources</a:t>
            </a:r>
            <a:endParaRPr lang="el-GR" dirty="0"/>
          </a:p>
        </p:txBody>
      </p:sp>
      <p:sp>
        <p:nvSpPr>
          <p:cNvPr id="3" name="Ορθογώνιο: Στρογγύλεμα γωνιών 2">
            <a:extLst>
              <a:ext uri="{FF2B5EF4-FFF2-40B4-BE49-F238E27FC236}">
                <a16:creationId xmlns:a16="http://schemas.microsoft.com/office/drawing/2014/main" id="{015844B2-FEAA-AE57-EF2F-1A512D0A6F22}"/>
              </a:ext>
            </a:extLst>
          </p:cNvPr>
          <p:cNvSpPr/>
          <p:nvPr/>
        </p:nvSpPr>
        <p:spPr>
          <a:xfrm>
            <a:off x="573623" y="1808520"/>
            <a:ext cx="5268370" cy="7081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Accurate microclimate data in specific locations </a:t>
            </a:r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26AD8890-6DAB-0563-678F-8F412E431A21}"/>
              </a:ext>
            </a:extLst>
          </p:cNvPr>
          <p:cNvSpPr/>
          <p:nvPr/>
        </p:nvSpPr>
        <p:spPr>
          <a:xfrm>
            <a:off x="573623" y="2915560"/>
            <a:ext cx="5268370" cy="7081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2E5CD995-359E-63D1-2A6F-BA85390ABA3F}"/>
              </a:ext>
            </a:extLst>
          </p:cNvPr>
          <p:cNvSpPr/>
          <p:nvPr/>
        </p:nvSpPr>
        <p:spPr>
          <a:xfrm>
            <a:off x="573623" y="4068196"/>
            <a:ext cx="5268370" cy="7081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 environmental and traffic data </a:t>
            </a: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D8B95CFF-3143-469B-A3C1-20D06B4E33D4}"/>
              </a:ext>
            </a:extLst>
          </p:cNvPr>
          <p:cNvSpPr/>
          <p:nvPr/>
        </p:nvSpPr>
        <p:spPr>
          <a:xfrm>
            <a:off x="573623" y="5184740"/>
            <a:ext cx="5268370" cy="972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of collected data and system future scalability</a:t>
            </a:r>
            <a:endParaRPr lang="el-GR" dirty="0"/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63BC8621-C9AF-E11F-6429-A32EEA1CF1D3}"/>
              </a:ext>
            </a:extLst>
          </p:cNvPr>
          <p:cNvSpPr/>
          <p:nvPr/>
        </p:nvSpPr>
        <p:spPr>
          <a:xfrm>
            <a:off x="6460590" y="1819775"/>
            <a:ext cx="5157787" cy="7081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Numerous environmental sensors</a:t>
            </a:r>
            <a:r>
              <a:rPr lang="el-GR" dirty="0"/>
              <a:t>, </a:t>
            </a:r>
            <a:r>
              <a:rPr lang="en-US" dirty="0"/>
              <a:t>sparsely located </a:t>
            </a:r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AE92EE9C-C2EA-E412-CA02-3610808A823D}"/>
              </a:ext>
            </a:extLst>
          </p:cNvPr>
          <p:cNvSpPr/>
          <p:nvPr/>
        </p:nvSpPr>
        <p:spPr>
          <a:xfrm>
            <a:off x="6460591" y="2925064"/>
            <a:ext cx="5157787" cy="7081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MQTT, HTTP</a:t>
            </a:r>
          </a:p>
        </p:txBody>
      </p:sp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id="{3B20D82A-5D43-AD90-4CF7-400D23D4C60E}"/>
              </a:ext>
            </a:extLst>
          </p:cNvPr>
          <p:cNvSpPr/>
          <p:nvPr/>
        </p:nvSpPr>
        <p:spPr>
          <a:xfrm>
            <a:off x="6460589" y="4068196"/>
            <a:ext cx="5157787" cy="7081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Bases</a:t>
            </a:r>
          </a:p>
        </p:txBody>
      </p:sp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E37A1D6B-44F3-989A-D81C-B11127CDB7D1}"/>
              </a:ext>
            </a:extLst>
          </p:cNvPr>
          <p:cNvSpPr/>
          <p:nvPr/>
        </p:nvSpPr>
        <p:spPr>
          <a:xfrm>
            <a:off x="6460588" y="5184740"/>
            <a:ext cx="5157787" cy="972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FIWARE context broker</a:t>
            </a:r>
            <a:endParaRPr lang="el-GR" dirty="0"/>
          </a:p>
        </p:txBody>
      </p:sp>
      <p:sp>
        <p:nvSpPr>
          <p:cNvPr id="19" name="Βέλος: Δεξιό 18">
            <a:extLst>
              <a:ext uri="{FF2B5EF4-FFF2-40B4-BE49-F238E27FC236}">
                <a16:creationId xmlns:a16="http://schemas.microsoft.com/office/drawing/2014/main" id="{17E5C24A-701B-7354-B194-AEA705706AA3}"/>
              </a:ext>
            </a:extLst>
          </p:cNvPr>
          <p:cNvSpPr/>
          <p:nvPr/>
        </p:nvSpPr>
        <p:spPr>
          <a:xfrm>
            <a:off x="5897879" y="2114914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Βέλος: Δεξιό 19">
            <a:extLst>
              <a:ext uri="{FF2B5EF4-FFF2-40B4-BE49-F238E27FC236}">
                <a16:creationId xmlns:a16="http://schemas.microsoft.com/office/drawing/2014/main" id="{8CA291B1-EA5F-4A8D-7028-34E07A828E58}"/>
              </a:ext>
            </a:extLst>
          </p:cNvPr>
          <p:cNvSpPr/>
          <p:nvPr/>
        </p:nvSpPr>
        <p:spPr>
          <a:xfrm>
            <a:off x="5897877" y="5611952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Βέλος: Δεξιό 20">
            <a:extLst>
              <a:ext uri="{FF2B5EF4-FFF2-40B4-BE49-F238E27FC236}">
                <a16:creationId xmlns:a16="http://schemas.microsoft.com/office/drawing/2014/main" id="{85006FB8-65A0-4437-C3A5-4CB9227FD4DC}"/>
              </a:ext>
            </a:extLst>
          </p:cNvPr>
          <p:cNvSpPr/>
          <p:nvPr/>
        </p:nvSpPr>
        <p:spPr>
          <a:xfrm>
            <a:off x="5897878" y="4367431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Βέλος: Δεξιό 21">
            <a:extLst>
              <a:ext uri="{FF2B5EF4-FFF2-40B4-BE49-F238E27FC236}">
                <a16:creationId xmlns:a16="http://schemas.microsoft.com/office/drawing/2014/main" id="{2F290BA9-58E1-7033-2C27-27045333DFEC}"/>
              </a:ext>
            </a:extLst>
          </p:cNvPr>
          <p:cNvSpPr/>
          <p:nvPr/>
        </p:nvSpPr>
        <p:spPr>
          <a:xfrm>
            <a:off x="5897878" y="3220203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6295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0E6C7D20-CC8F-1AF7-9296-90F19A6FEBD2}"/>
              </a:ext>
            </a:extLst>
          </p:cNvPr>
          <p:cNvSpPr/>
          <p:nvPr/>
        </p:nvSpPr>
        <p:spPr>
          <a:xfrm>
            <a:off x="730420" y="2684570"/>
            <a:ext cx="1323110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  <a:endParaRPr lang="el-GR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2DE63446-CB0B-3FBD-7A82-1E160CC18EAE}"/>
              </a:ext>
            </a:extLst>
          </p:cNvPr>
          <p:cNvSpPr/>
          <p:nvPr/>
        </p:nvSpPr>
        <p:spPr>
          <a:xfrm>
            <a:off x="609305" y="4163764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API</a:t>
            </a:r>
            <a:endParaRPr lang="el-GR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41EA848A-27AD-E6DC-C4C0-3E9049E737FB}"/>
              </a:ext>
            </a:extLst>
          </p:cNvPr>
          <p:cNvSpPr/>
          <p:nvPr/>
        </p:nvSpPr>
        <p:spPr>
          <a:xfrm>
            <a:off x="605104" y="5273395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Visitors API</a:t>
            </a:r>
            <a:endParaRPr lang="el-GR" dirty="0"/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69392FFF-6211-AD37-63D9-E8462136DC7D}"/>
              </a:ext>
            </a:extLst>
          </p:cNvPr>
          <p:cNvSpPr/>
          <p:nvPr/>
        </p:nvSpPr>
        <p:spPr>
          <a:xfrm>
            <a:off x="672310" y="4728428"/>
            <a:ext cx="1439328" cy="446809"/>
          </a:xfrm>
          <a:prstGeom prst="roundRect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API</a:t>
            </a:r>
            <a:endParaRPr lang="el-GR" dirty="0"/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90F26D9C-CA1D-7AA0-566A-0A4DAC2857C7}"/>
              </a:ext>
            </a:extLst>
          </p:cNvPr>
          <p:cNvSpPr/>
          <p:nvPr/>
        </p:nvSpPr>
        <p:spPr>
          <a:xfrm>
            <a:off x="2111638" y="1867874"/>
            <a:ext cx="1571176" cy="4719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  <a:endParaRPr lang="el-GR" dirty="0"/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EF11984A-01AA-ABDA-0A54-FA2AEDD997B3}"/>
              </a:ext>
            </a:extLst>
          </p:cNvPr>
          <p:cNvSpPr/>
          <p:nvPr/>
        </p:nvSpPr>
        <p:spPr>
          <a:xfrm>
            <a:off x="6123756" y="1442770"/>
            <a:ext cx="1155674" cy="5124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l-GR" dirty="0"/>
          </a:p>
        </p:txBody>
      </p:sp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id="{DC7A4B34-A314-ABFA-58B5-309E2C2F1C3C}"/>
              </a:ext>
            </a:extLst>
          </p:cNvPr>
          <p:cNvSpPr/>
          <p:nvPr/>
        </p:nvSpPr>
        <p:spPr>
          <a:xfrm>
            <a:off x="3484647" y="3500075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  <a:endParaRPr lang="el-GR" dirty="0"/>
          </a:p>
        </p:txBody>
      </p:sp>
      <p:cxnSp>
        <p:nvCxnSpPr>
          <p:cNvPr id="17" name="Γραμμή σύνδεσης: Γωνιώδης 16">
            <a:extLst>
              <a:ext uri="{FF2B5EF4-FFF2-40B4-BE49-F238E27FC236}">
                <a16:creationId xmlns:a16="http://schemas.microsoft.com/office/drawing/2014/main" id="{E2C347CA-1D3D-7800-AD61-470290ED1EC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53530" y="2339822"/>
            <a:ext cx="588634" cy="568153"/>
          </a:xfrm>
          <a:prstGeom prst="bentConnector3">
            <a:avLst>
              <a:gd name="adj1" fmla="val 10016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B7237A54-2E1A-173A-D1AB-3EDC77A450F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4761467" y="2960167"/>
            <a:ext cx="0" cy="536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Γραμμή σύνδεσης: Γωνιώδης 24">
            <a:extLst>
              <a:ext uri="{FF2B5EF4-FFF2-40B4-BE49-F238E27FC236}">
                <a16:creationId xmlns:a16="http://schemas.microsoft.com/office/drawing/2014/main" id="{263DA4C9-D13D-D8F3-AB61-E4BBFE1A160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174644" y="3848600"/>
            <a:ext cx="1310003" cy="53856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Γραμμή σύνδεσης: Γωνιώδης 35">
            <a:extLst>
              <a:ext uri="{FF2B5EF4-FFF2-40B4-BE49-F238E27FC236}">
                <a16:creationId xmlns:a16="http://schemas.microsoft.com/office/drawing/2014/main" id="{1FF2B962-D7D0-E628-4037-F184DA349E4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70443" y="4195025"/>
            <a:ext cx="2488492" cy="1301775"/>
          </a:xfrm>
          <a:prstGeom prst="bentConnector3">
            <a:avLst>
              <a:gd name="adj1" fmla="val 99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Ορθογώνιο: Στρογγύλεμα γωνιών 56">
            <a:extLst>
              <a:ext uri="{FF2B5EF4-FFF2-40B4-BE49-F238E27FC236}">
                <a16:creationId xmlns:a16="http://schemas.microsoft.com/office/drawing/2014/main" id="{F9FBDA6F-795B-9265-5B8E-E32F2DB21F97}"/>
              </a:ext>
            </a:extLst>
          </p:cNvPr>
          <p:cNvSpPr/>
          <p:nvPr/>
        </p:nvSpPr>
        <p:spPr>
          <a:xfrm>
            <a:off x="5954700" y="3176827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 </a:t>
            </a:r>
            <a:endParaRPr lang="el-GR" dirty="0"/>
          </a:p>
        </p:txBody>
      </p:sp>
      <p:sp>
        <p:nvSpPr>
          <p:cNvPr id="65" name="Ορθογώνιο: Στρογγύλεμα γωνιών 64">
            <a:extLst>
              <a:ext uri="{FF2B5EF4-FFF2-40B4-BE49-F238E27FC236}">
                <a16:creationId xmlns:a16="http://schemas.microsoft.com/office/drawing/2014/main" id="{3A0778AF-C7E3-C89A-20BD-7800DAE24182}"/>
              </a:ext>
            </a:extLst>
          </p:cNvPr>
          <p:cNvSpPr/>
          <p:nvPr/>
        </p:nvSpPr>
        <p:spPr>
          <a:xfrm>
            <a:off x="10775963" y="4255020"/>
            <a:ext cx="1155674" cy="5583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  <a:endParaRPr lang="el-GR" dirty="0"/>
          </a:p>
        </p:txBody>
      </p:sp>
      <p:cxnSp>
        <p:nvCxnSpPr>
          <p:cNvPr id="105" name="Γραμμή σύνδεσης: Γωνιώδης 104">
            <a:extLst>
              <a:ext uri="{FF2B5EF4-FFF2-40B4-BE49-F238E27FC236}">
                <a16:creationId xmlns:a16="http://schemas.microsoft.com/office/drawing/2014/main" id="{24915DD4-98CA-30F5-2416-6ED0E5FDC41D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V="1">
            <a:off x="2111638" y="4197125"/>
            <a:ext cx="2119903" cy="7547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Γραμμή σύνδεσης: Γωνιώδης 119">
            <a:extLst>
              <a:ext uri="{FF2B5EF4-FFF2-40B4-BE49-F238E27FC236}">
                <a16:creationId xmlns:a16="http://schemas.microsoft.com/office/drawing/2014/main" id="{35F66DC1-180C-BADB-DFFE-E345D9D3C2DA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2984258" y="2252791"/>
            <a:ext cx="1160253" cy="13343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Ορθογώνιο: Στρογγύλεμα γωνιών 120">
            <a:extLst>
              <a:ext uri="{FF2B5EF4-FFF2-40B4-BE49-F238E27FC236}">
                <a16:creationId xmlns:a16="http://schemas.microsoft.com/office/drawing/2014/main" id="{7D464F1C-8548-7D52-02D0-B0EADB4968B1}"/>
              </a:ext>
            </a:extLst>
          </p:cNvPr>
          <p:cNvSpPr/>
          <p:nvPr/>
        </p:nvSpPr>
        <p:spPr>
          <a:xfrm>
            <a:off x="9360667" y="3148631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  <a:endParaRPr lang="el-GR" dirty="0"/>
          </a:p>
        </p:txBody>
      </p:sp>
      <p:grpSp>
        <p:nvGrpSpPr>
          <p:cNvPr id="179" name="Ομάδα 178">
            <a:extLst>
              <a:ext uri="{FF2B5EF4-FFF2-40B4-BE49-F238E27FC236}">
                <a16:creationId xmlns:a16="http://schemas.microsoft.com/office/drawing/2014/main" id="{76B1B502-F6AC-5ECA-FD21-07D556F3A3C8}"/>
              </a:ext>
            </a:extLst>
          </p:cNvPr>
          <p:cNvGrpSpPr/>
          <p:nvPr/>
        </p:nvGrpSpPr>
        <p:grpSpPr>
          <a:xfrm>
            <a:off x="4947630" y="5079506"/>
            <a:ext cx="4571996" cy="1351309"/>
            <a:chOff x="5250426" y="5094920"/>
            <a:chExt cx="4571998" cy="139795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3" name="Ορθογώνιο: Στρογγύλεμα γωνιών 52">
              <a:extLst>
                <a:ext uri="{FF2B5EF4-FFF2-40B4-BE49-F238E27FC236}">
                  <a16:creationId xmlns:a16="http://schemas.microsoft.com/office/drawing/2014/main" id="{4045C3A0-F011-CE6A-F97C-3FB9E8EECA5E}"/>
                </a:ext>
              </a:extLst>
            </p:cNvPr>
            <p:cNvSpPr/>
            <p:nvPr/>
          </p:nvSpPr>
          <p:spPr>
            <a:xfrm>
              <a:off x="5628690" y="5355725"/>
              <a:ext cx="1163921" cy="2784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Sensors Data</a:t>
              </a:r>
              <a:endParaRPr lang="el-GR" sz="1200" dirty="0"/>
            </a:p>
          </p:txBody>
        </p:sp>
        <p:sp>
          <p:nvSpPr>
            <p:cNvPr id="54" name="Ορθογώνιο: Στρογγύλεμα γωνιών 53">
              <a:extLst>
                <a:ext uri="{FF2B5EF4-FFF2-40B4-BE49-F238E27FC236}">
                  <a16:creationId xmlns:a16="http://schemas.microsoft.com/office/drawing/2014/main" id="{56F3E4E4-FC09-4898-C498-9EF6861F91BB}"/>
                </a:ext>
              </a:extLst>
            </p:cNvPr>
            <p:cNvSpPr/>
            <p:nvPr/>
          </p:nvSpPr>
          <p:spPr>
            <a:xfrm>
              <a:off x="5494392" y="5735007"/>
              <a:ext cx="1432516" cy="2784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Weather API Data</a:t>
              </a:r>
              <a:endParaRPr lang="el-GR" sz="1200" dirty="0"/>
            </a:p>
          </p:txBody>
        </p:sp>
        <p:sp>
          <p:nvSpPr>
            <p:cNvPr id="61" name="Ορθογώνιο: Στρογγύλεμα γωνιών 60">
              <a:extLst>
                <a:ext uri="{FF2B5EF4-FFF2-40B4-BE49-F238E27FC236}">
                  <a16:creationId xmlns:a16="http://schemas.microsoft.com/office/drawing/2014/main" id="{36D193CC-4C45-08E5-35F2-375BFB762C92}"/>
                </a:ext>
              </a:extLst>
            </p:cNvPr>
            <p:cNvSpPr/>
            <p:nvPr/>
          </p:nvSpPr>
          <p:spPr>
            <a:xfrm>
              <a:off x="7255162" y="5428547"/>
              <a:ext cx="1052052" cy="41104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Localized data</a:t>
              </a:r>
              <a:endParaRPr lang="el-GR" sz="1200" dirty="0"/>
            </a:p>
          </p:txBody>
        </p:sp>
        <p:sp>
          <p:nvSpPr>
            <p:cNvPr id="63" name="Ορθογώνιο: Στρογγύλεμα γωνιών 62">
              <a:extLst>
                <a:ext uri="{FF2B5EF4-FFF2-40B4-BE49-F238E27FC236}">
                  <a16:creationId xmlns:a16="http://schemas.microsoft.com/office/drawing/2014/main" id="{39086717-7C40-4226-AC18-77D381D26468}"/>
                </a:ext>
              </a:extLst>
            </p:cNvPr>
            <p:cNvSpPr/>
            <p:nvPr/>
          </p:nvSpPr>
          <p:spPr>
            <a:xfrm>
              <a:off x="7363643" y="5954800"/>
              <a:ext cx="868278" cy="27849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Traffic API</a:t>
              </a:r>
              <a:endParaRPr lang="el-GR" sz="1200" dirty="0"/>
            </a:p>
          </p:txBody>
        </p:sp>
        <p:sp>
          <p:nvSpPr>
            <p:cNvPr id="64" name="Ορθογώνιο: Στρογγύλεμα γωνιών 63">
              <a:extLst>
                <a:ext uri="{FF2B5EF4-FFF2-40B4-BE49-F238E27FC236}">
                  <a16:creationId xmlns:a16="http://schemas.microsoft.com/office/drawing/2014/main" id="{CBB2E090-B8B3-145C-A86A-209BCC4A6350}"/>
                </a:ext>
              </a:extLst>
            </p:cNvPr>
            <p:cNvSpPr/>
            <p:nvPr/>
          </p:nvSpPr>
          <p:spPr>
            <a:xfrm>
              <a:off x="8579017" y="5634069"/>
              <a:ext cx="1052052" cy="2784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Correlation</a:t>
              </a:r>
              <a:endParaRPr lang="el-GR" sz="1200" dirty="0"/>
            </a:p>
          </p:txBody>
        </p:sp>
        <p:cxnSp>
          <p:nvCxnSpPr>
            <p:cNvPr id="146" name="Γραμμή σύνδεσης: Γωνιώδης 145">
              <a:extLst>
                <a:ext uri="{FF2B5EF4-FFF2-40B4-BE49-F238E27FC236}">
                  <a16:creationId xmlns:a16="http://schemas.microsoft.com/office/drawing/2014/main" id="{5B600E72-8679-6FE0-46E1-0E53A83D6E08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11" y="5431952"/>
              <a:ext cx="462551" cy="139097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Γραμμή σύνδεσης: Γωνιώδης 150">
              <a:extLst>
                <a:ext uri="{FF2B5EF4-FFF2-40B4-BE49-F238E27FC236}">
                  <a16:creationId xmlns:a16="http://schemas.microsoft.com/office/drawing/2014/main" id="{6E01D9D5-5E5A-8ACF-8B05-5C9914C55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6908" y="5700566"/>
              <a:ext cx="328254" cy="122430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Γραμμή σύνδεσης: Γωνιώδης 152">
              <a:extLst>
                <a:ext uri="{FF2B5EF4-FFF2-40B4-BE49-F238E27FC236}">
                  <a16:creationId xmlns:a16="http://schemas.microsoft.com/office/drawing/2014/main" id="{4EAC5FE7-2536-2CDF-633B-78B78CEEBEE1}"/>
                </a:ext>
              </a:extLst>
            </p:cNvPr>
            <p:cNvCxnSpPr>
              <a:cxnSpLocks/>
            </p:cNvCxnSpPr>
            <p:nvPr/>
          </p:nvCxnSpPr>
          <p:spPr>
            <a:xfrm>
              <a:off x="8307214" y="5595760"/>
              <a:ext cx="271803" cy="139247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Γραμμή σύνδεσης: Γωνιώδης 154">
              <a:extLst>
                <a:ext uri="{FF2B5EF4-FFF2-40B4-BE49-F238E27FC236}">
                  <a16:creationId xmlns:a16="http://schemas.microsoft.com/office/drawing/2014/main" id="{BAB41C45-BB1A-EAF6-3531-3C9AF4DB4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1921" y="5818472"/>
              <a:ext cx="347096" cy="320732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Ορθογώνιο: Στρογγύλεμα γωνιών 177">
              <a:extLst>
                <a:ext uri="{FF2B5EF4-FFF2-40B4-BE49-F238E27FC236}">
                  <a16:creationId xmlns:a16="http://schemas.microsoft.com/office/drawing/2014/main" id="{46BB7BBC-B83D-9285-3173-1C6581DE03B0}"/>
                </a:ext>
              </a:extLst>
            </p:cNvPr>
            <p:cNvSpPr/>
            <p:nvPr/>
          </p:nvSpPr>
          <p:spPr>
            <a:xfrm>
              <a:off x="5250426" y="5094920"/>
              <a:ext cx="4571998" cy="139795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cxnSp>
        <p:nvCxnSpPr>
          <p:cNvPr id="181" name="Ευθεία γραμμή σύνδεσης 180">
            <a:extLst>
              <a:ext uri="{FF2B5EF4-FFF2-40B4-BE49-F238E27FC236}">
                <a16:creationId xmlns:a16="http://schemas.microsoft.com/office/drawing/2014/main" id="{66AAF790-6430-5EB6-5A48-FB0DA23EF0FD}"/>
              </a:ext>
            </a:extLst>
          </p:cNvPr>
          <p:cNvCxnSpPr>
            <a:cxnSpLocks/>
          </p:cNvCxnSpPr>
          <p:nvPr/>
        </p:nvCxnSpPr>
        <p:spPr>
          <a:xfrm flipH="1">
            <a:off x="4978434" y="3845681"/>
            <a:ext cx="1006346" cy="1343539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74BA2DB-A134-AAE6-D961-097B4CFFD3EE}"/>
              </a:ext>
            </a:extLst>
          </p:cNvPr>
          <p:cNvSpPr txBox="1"/>
          <p:nvPr/>
        </p:nvSpPr>
        <p:spPr>
          <a:xfrm>
            <a:off x="2067806" y="2916909"/>
            <a:ext cx="68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1C29DB-0CA5-1142-8573-6C57AF1F3057}"/>
              </a:ext>
            </a:extLst>
          </p:cNvPr>
          <p:cNvSpPr txBox="1"/>
          <p:nvPr/>
        </p:nvSpPr>
        <p:spPr>
          <a:xfrm>
            <a:off x="2797916" y="2916909"/>
            <a:ext cx="9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7" name="Ομάδα 216">
            <a:extLst>
              <a:ext uri="{FF2B5EF4-FFF2-40B4-BE49-F238E27FC236}">
                <a16:creationId xmlns:a16="http://schemas.microsoft.com/office/drawing/2014/main" id="{3493D833-0226-8221-5FC5-C53640531E44}"/>
              </a:ext>
            </a:extLst>
          </p:cNvPr>
          <p:cNvGrpSpPr/>
          <p:nvPr/>
        </p:nvGrpSpPr>
        <p:grpSpPr>
          <a:xfrm>
            <a:off x="7071030" y="3845681"/>
            <a:ext cx="3036531" cy="409339"/>
            <a:chOff x="7071030" y="3845681"/>
            <a:chExt cx="3036531" cy="409339"/>
          </a:xfrm>
        </p:grpSpPr>
        <p:cxnSp>
          <p:nvCxnSpPr>
            <p:cNvPr id="158" name="Ευθεία γραμμή σύνδεσης 157">
              <a:extLst>
                <a:ext uri="{FF2B5EF4-FFF2-40B4-BE49-F238E27FC236}">
                  <a16:creationId xmlns:a16="http://schemas.microsoft.com/office/drawing/2014/main" id="{1CAC7705-D5C0-610C-E2A9-80F1A10C8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030" y="3878324"/>
              <a:ext cx="1" cy="3766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ύγραμμο βέλος σύνδεσης 170">
              <a:extLst>
                <a:ext uri="{FF2B5EF4-FFF2-40B4-BE49-F238E27FC236}">
                  <a16:creationId xmlns:a16="http://schemas.microsoft.com/office/drawing/2014/main" id="{171D7C05-EAC6-6042-EAF3-A3C0CFAA6534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V="1">
              <a:off x="10107561" y="3845681"/>
              <a:ext cx="0" cy="40489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Ευθεία γραμμή σύνδεσης 207">
              <a:extLst>
                <a:ext uri="{FF2B5EF4-FFF2-40B4-BE49-F238E27FC236}">
                  <a16:creationId xmlns:a16="http://schemas.microsoft.com/office/drawing/2014/main" id="{E6485A50-F50E-1645-E47C-5E5B80DCA13B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4250573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Ομάδα 213">
            <a:extLst>
              <a:ext uri="{FF2B5EF4-FFF2-40B4-BE49-F238E27FC236}">
                <a16:creationId xmlns:a16="http://schemas.microsoft.com/office/drawing/2014/main" id="{1E2ECA3F-240B-CEE3-3D94-0ACD03011AAE}"/>
              </a:ext>
            </a:extLst>
          </p:cNvPr>
          <p:cNvGrpSpPr/>
          <p:nvPr/>
        </p:nvGrpSpPr>
        <p:grpSpPr>
          <a:xfrm>
            <a:off x="7071030" y="2814246"/>
            <a:ext cx="3036531" cy="362581"/>
            <a:chOff x="7071030" y="2814246"/>
            <a:chExt cx="3036531" cy="362581"/>
          </a:xfrm>
        </p:grpSpPr>
        <p:cxnSp>
          <p:nvCxnSpPr>
            <p:cNvPr id="139" name="Ευθεία γραμμή σύνδεσης 138">
              <a:extLst>
                <a:ext uri="{FF2B5EF4-FFF2-40B4-BE49-F238E27FC236}">
                  <a16:creationId xmlns:a16="http://schemas.microsoft.com/office/drawing/2014/main" id="{B90D5529-2798-D603-6E44-474CDB4366CA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V="1">
              <a:off x="10107561" y="2814246"/>
              <a:ext cx="0" cy="3343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Ευθύγραμμο βέλος σύνδεσης 198">
              <a:extLst>
                <a:ext uri="{FF2B5EF4-FFF2-40B4-BE49-F238E27FC236}">
                  <a16:creationId xmlns:a16="http://schemas.microsoft.com/office/drawing/2014/main" id="{126C894B-699A-20AE-8A50-46811F276342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0" cy="3625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Ευθεία γραμμή σύνδεσης 208">
              <a:extLst>
                <a:ext uri="{FF2B5EF4-FFF2-40B4-BE49-F238E27FC236}">
                  <a16:creationId xmlns:a16="http://schemas.microsoft.com/office/drawing/2014/main" id="{3D394AE0-8A3B-5937-2A0E-BD627D506F1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Οβάλ 58">
            <a:extLst>
              <a:ext uri="{FF2B5EF4-FFF2-40B4-BE49-F238E27FC236}">
                <a16:creationId xmlns:a16="http://schemas.microsoft.com/office/drawing/2014/main" id="{80E98FF1-370E-1067-87F3-334BCEDAC32B}"/>
              </a:ext>
            </a:extLst>
          </p:cNvPr>
          <p:cNvSpPr/>
          <p:nvPr/>
        </p:nvSpPr>
        <p:spPr>
          <a:xfrm>
            <a:off x="7853717" y="2642126"/>
            <a:ext cx="1465769" cy="344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 API</a:t>
            </a:r>
            <a:endParaRPr lang="el-GR" sz="1200" dirty="0"/>
          </a:p>
        </p:txBody>
      </p:sp>
      <p:sp>
        <p:nvSpPr>
          <p:cNvPr id="60" name="Οβάλ 59">
            <a:extLst>
              <a:ext uri="{FF2B5EF4-FFF2-40B4-BE49-F238E27FC236}">
                <a16:creationId xmlns:a16="http://schemas.microsoft.com/office/drawing/2014/main" id="{338F99FC-289A-2637-A6C5-0A0D1F9930B5}"/>
              </a:ext>
            </a:extLst>
          </p:cNvPr>
          <p:cNvSpPr/>
          <p:nvPr/>
        </p:nvSpPr>
        <p:spPr>
          <a:xfrm>
            <a:off x="7936473" y="4077193"/>
            <a:ext cx="1300216" cy="3467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API</a:t>
            </a:r>
            <a:endParaRPr lang="el-GR" sz="1200" dirty="0"/>
          </a:p>
        </p:txBody>
      </p:sp>
      <p:cxnSp>
        <p:nvCxnSpPr>
          <p:cNvPr id="183" name="Ευθεία γραμμή σύνδεσης 182">
            <a:extLst>
              <a:ext uri="{FF2B5EF4-FFF2-40B4-BE49-F238E27FC236}">
                <a16:creationId xmlns:a16="http://schemas.microsoft.com/office/drawing/2014/main" id="{85C258BD-25BF-8CCE-1500-E492FA7C827D}"/>
              </a:ext>
            </a:extLst>
          </p:cNvPr>
          <p:cNvCxnSpPr>
            <a:cxnSpLocks/>
          </p:cNvCxnSpPr>
          <p:nvPr/>
        </p:nvCxnSpPr>
        <p:spPr>
          <a:xfrm>
            <a:off x="7436122" y="3822075"/>
            <a:ext cx="1963148" cy="1285627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Ορθογώνιο: Στρογγύλεμα γωνιών 2">
            <a:extLst>
              <a:ext uri="{FF2B5EF4-FFF2-40B4-BE49-F238E27FC236}">
                <a16:creationId xmlns:a16="http://schemas.microsoft.com/office/drawing/2014/main" id="{B5E323B6-C5B3-B99A-2740-669F7B49DD78}"/>
              </a:ext>
            </a:extLst>
          </p:cNvPr>
          <p:cNvSpPr/>
          <p:nvPr/>
        </p:nvSpPr>
        <p:spPr>
          <a:xfrm>
            <a:off x="10266457" y="1832524"/>
            <a:ext cx="1493787" cy="697050"/>
          </a:xfrm>
          <a:prstGeom prst="roundRect">
            <a:avLst/>
          </a:prstGeom>
          <a:solidFill>
            <a:srgbClr val="99DADD"/>
          </a:solidFill>
          <a:ln>
            <a:solidFill>
              <a:srgbClr val="5AB5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(Website)</a:t>
            </a:r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51ACE047-EBA1-8B21-3276-24C7B964329B}"/>
              </a:ext>
            </a:extLst>
          </p:cNvPr>
          <p:cNvCxnSpPr>
            <a:cxnSpLocks/>
          </p:cNvCxnSpPr>
          <p:nvPr/>
        </p:nvCxnSpPr>
        <p:spPr>
          <a:xfrm flipV="1">
            <a:off x="10579510" y="2529574"/>
            <a:ext cx="0" cy="619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Οβάλ 14">
            <a:extLst>
              <a:ext uri="{FF2B5EF4-FFF2-40B4-BE49-F238E27FC236}">
                <a16:creationId xmlns:a16="http://schemas.microsoft.com/office/drawing/2014/main" id="{37C87F18-E170-0A6E-7C5C-A5E943E85E92}"/>
              </a:ext>
            </a:extLst>
          </p:cNvPr>
          <p:cNvSpPr/>
          <p:nvPr/>
        </p:nvSpPr>
        <p:spPr>
          <a:xfrm>
            <a:off x="4163785" y="2173141"/>
            <a:ext cx="1195363" cy="787026"/>
          </a:xfrm>
          <a:prstGeom prst="ellipse">
            <a:avLst/>
          </a:prstGeom>
          <a:solidFill>
            <a:srgbClr val="9966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Context broker</a:t>
            </a:r>
            <a:endParaRPr lang="el-GR" sz="1500" dirty="0"/>
          </a:p>
        </p:txBody>
      </p:sp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6914E94C-6A05-29C5-68C8-4E823FD40936}"/>
              </a:ext>
            </a:extLst>
          </p:cNvPr>
          <p:cNvSpPr/>
          <p:nvPr/>
        </p:nvSpPr>
        <p:spPr>
          <a:xfrm>
            <a:off x="4107357" y="1433729"/>
            <a:ext cx="1310004" cy="53856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Connector</a:t>
            </a:r>
            <a:endParaRPr lang="el-GR" dirty="0"/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BC990AE8-62BD-5B98-5CD2-2F53D2C93CBE}"/>
              </a:ext>
            </a:extLst>
          </p:cNvPr>
          <p:cNvCxnSpPr>
            <a:cxnSpLocks/>
            <a:stCxn id="57" idx="0"/>
            <a:endCxn id="12" idx="2"/>
          </p:cNvCxnSpPr>
          <p:nvPr/>
        </p:nvCxnSpPr>
        <p:spPr>
          <a:xfrm flipH="1" flipV="1">
            <a:off x="6701593" y="1955211"/>
            <a:ext cx="1" cy="12216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F5991594-ECED-5853-4D4E-BA365A4655F1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4761467" y="1972298"/>
            <a:ext cx="892" cy="200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26DF6137-6850-9B1D-9EFD-2CA998063D78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V="1">
            <a:off x="5417361" y="1698991"/>
            <a:ext cx="706395" cy="4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Ορθογώνιο: Στρογγύλεμα γωνιών 40">
            <a:extLst>
              <a:ext uri="{FF2B5EF4-FFF2-40B4-BE49-F238E27FC236}">
                <a16:creationId xmlns:a16="http://schemas.microsoft.com/office/drawing/2014/main" id="{17F16C78-2FF4-A039-25C9-158F950F8389}"/>
              </a:ext>
            </a:extLst>
          </p:cNvPr>
          <p:cNvSpPr/>
          <p:nvPr/>
        </p:nvSpPr>
        <p:spPr>
          <a:xfrm>
            <a:off x="7853717" y="1442770"/>
            <a:ext cx="1155674" cy="512441"/>
          </a:xfrm>
          <a:prstGeom prst="roundRect">
            <a:avLst/>
          </a:prstGeom>
          <a:solidFill>
            <a:srgbClr val="FFCC00"/>
          </a:solidFill>
          <a:ln>
            <a:solidFill>
              <a:srgbClr val="F6B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  <a:endParaRPr lang="el-GR" dirty="0"/>
          </a:p>
        </p:txBody>
      </p:sp>
      <p:cxnSp>
        <p:nvCxnSpPr>
          <p:cNvPr id="42" name="Ευθύγραμμο βέλος σύνδεσης 41">
            <a:extLst>
              <a:ext uri="{FF2B5EF4-FFF2-40B4-BE49-F238E27FC236}">
                <a16:creationId xmlns:a16="http://schemas.microsoft.com/office/drawing/2014/main" id="{AF76420D-2064-1A2D-09A8-D1E281FD7424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7279430" y="1698991"/>
            <a:ext cx="5742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2DDD6E-108D-030A-83D3-3C9E0EAA3DD3}"/>
              </a:ext>
            </a:extLst>
          </p:cNvPr>
          <p:cNvSpPr txBox="1"/>
          <p:nvPr/>
        </p:nvSpPr>
        <p:spPr>
          <a:xfrm>
            <a:off x="2741137" y="3595489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7349F3-C8F9-10B3-BD8B-6E78AA9C2A50}"/>
              </a:ext>
            </a:extLst>
          </p:cNvPr>
          <p:cNvSpPr txBox="1"/>
          <p:nvPr/>
        </p:nvSpPr>
        <p:spPr>
          <a:xfrm>
            <a:off x="3879943" y="4916230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8B6639-9BCD-B821-FC4A-0C3AEBAA53B2}"/>
              </a:ext>
            </a:extLst>
          </p:cNvPr>
          <p:cNvSpPr txBox="1"/>
          <p:nvPr/>
        </p:nvSpPr>
        <p:spPr>
          <a:xfrm>
            <a:off x="4306640" y="5443205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E24F450C-FAC2-9303-3A59-406B438B1176}"/>
              </a:ext>
            </a:extLst>
          </p:cNvPr>
          <p:cNvCxnSpPr>
            <a:cxnSpLocks/>
          </p:cNvCxnSpPr>
          <p:nvPr/>
        </p:nvCxnSpPr>
        <p:spPr>
          <a:xfrm flipV="1">
            <a:off x="11004870" y="1287780"/>
            <a:ext cx="0" cy="544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Εικόνα 51" descr="Εικόνα που περιέχει ηλεκτρονικές συσκευές, υπολογιστής, Netbook, φορητός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336A5A2C-6BFC-2BF8-99DB-593BD484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014">
            <a:off x="10519847" y="515571"/>
            <a:ext cx="970045" cy="90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597D7-0566-40A0-A9B2-419C13123621}"/>
              </a:ext>
            </a:extLst>
          </p:cNvPr>
          <p:cNvSpPr txBox="1"/>
          <p:nvPr/>
        </p:nvSpPr>
        <p:spPr>
          <a:xfrm>
            <a:off x="4731756" y="2978166"/>
            <a:ext cx="109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NGSI RESTful API </a:t>
            </a:r>
            <a:endParaRPr lang="el-GR" sz="1200" b="1" dirty="0">
              <a:solidFill>
                <a:srgbClr val="FF0000"/>
              </a:solidFill>
            </a:endParaRPr>
          </a:p>
        </p:txBody>
      </p:sp>
      <p:sp>
        <p:nvSpPr>
          <p:cNvPr id="20" name="Τίτλος 1">
            <a:extLst>
              <a:ext uri="{FF2B5EF4-FFF2-40B4-BE49-F238E27FC236}">
                <a16:creationId xmlns:a16="http://schemas.microsoft.com/office/drawing/2014/main" id="{9AF45FE0-EBF2-6F76-1305-853A3110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14" y="382650"/>
            <a:ext cx="5435097" cy="7541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System Architecture</a:t>
            </a:r>
            <a:endParaRPr lang="el-GR" sz="2800" dirty="0">
              <a:solidFill>
                <a:schemeClr val="tx1"/>
              </a:solidFill>
            </a:endParaRPr>
          </a:p>
        </p:txBody>
      </p:sp>
      <p:cxnSp>
        <p:nvCxnSpPr>
          <p:cNvPr id="6" name="Γραμμή σύνδεσης: Γωνιώδης 5">
            <a:extLst>
              <a:ext uri="{FF2B5EF4-FFF2-40B4-BE49-F238E27FC236}">
                <a16:creationId xmlns:a16="http://schemas.microsoft.com/office/drawing/2014/main" id="{20AF7DDE-BFCB-EDEB-D627-44394EF48239}"/>
              </a:ext>
            </a:extLst>
          </p:cNvPr>
          <p:cNvCxnSpPr>
            <a:cxnSpLocks/>
          </p:cNvCxnSpPr>
          <p:nvPr/>
        </p:nvCxnSpPr>
        <p:spPr>
          <a:xfrm>
            <a:off x="10854454" y="3497156"/>
            <a:ext cx="499346" cy="75786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2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1C85B-3154-1098-68BD-AA768A0C7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143103E3-2BD1-C46B-7A7F-617BF8446BBB}"/>
              </a:ext>
            </a:extLst>
          </p:cNvPr>
          <p:cNvSpPr/>
          <p:nvPr/>
        </p:nvSpPr>
        <p:spPr>
          <a:xfrm>
            <a:off x="426085" y="2693504"/>
            <a:ext cx="1323110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  <a:endParaRPr lang="el-GR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21D939F-5058-EC91-EC5C-9EB45DC379B7}"/>
              </a:ext>
            </a:extLst>
          </p:cNvPr>
          <p:cNvSpPr/>
          <p:nvPr/>
        </p:nvSpPr>
        <p:spPr>
          <a:xfrm>
            <a:off x="303839" y="4144431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API</a:t>
            </a:r>
            <a:endParaRPr lang="el-GR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69343F56-A189-4200-985A-80960CAE9C8F}"/>
              </a:ext>
            </a:extLst>
          </p:cNvPr>
          <p:cNvSpPr/>
          <p:nvPr/>
        </p:nvSpPr>
        <p:spPr>
          <a:xfrm>
            <a:off x="292572" y="5244495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Visitors API</a:t>
            </a:r>
            <a:endParaRPr lang="el-GR" dirty="0"/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A31CF662-8508-458C-FB84-1A3296420310}"/>
              </a:ext>
            </a:extLst>
          </p:cNvPr>
          <p:cNvSpPr/>
          <p:nvPr/>
        </p:nvSpPr>
        <p:spPr>
          <a:xfrm>
            <a:off x="366844" y="4692825"/>
            <a:ext cx="1439328" cy="446809"/>
          </a:xfrm>
          <a:prstGeom prst="roundRect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API</a:t>
            </a:r>
            <a:endParaRPr lang="el-GR" dirty="0"/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90E5B882-212B-1922-8CF8-AF2F4BDF9F11}"/>
              </a:ext>
            </a:extLst>
          </p:cNvPr>
          <p:cNvSpPr/>
          <p:nvPr/>
        </p:nvSpPr>
        <p:spPr>
          <a:xfrm>
            <a:off x="2111638" y="1867874"/>
            <a:ext cx="1571176" cy="4719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  <a:endParaRPr lang="el-GR" dirty="0"/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DAF06655-109C-6A29-BF1A-CE2D87DD4D41}"/>
              </a:ext>
            </a:extLst>
          </p:cNvPr>
          <p:cNvSpPr/>
          <p:nvPr/>
        </p:nvSpPr>
        <p:spPr>
          <a:xfrm>
            <a:off x="6123756" y="1442770"/>
            <a:ext cx="1155674" cy="5124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l-GR" dirty="0"/>
          </a:p>
        </p:txBody>
      </p:sp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id="{07603526-9168-32C4-20E4-D321A87702DC}"/>
              </a:ext>
            </a:extLst>
          </p:cNvPr>
          <p:cNvSpPr/>
          <p:nvPr/>
        </p:nvSpPr>
        <p:spPr>
          <a:xfrm>
            <a:off x="3484647" y="3500075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  <a:endParaRPr lang="el-GR" dirty="0"/>
          </a:p>
        </p:txBody>
      </p:sp>
      <p:cxnSp>
        <p:nvCxnSpPr>
          <p:cNvPr id="17" name="Γραμμή σύνδεσης: Γωνιώδης 16">
            <a:extLst>
              <a:ext uri="{FF2B5EF4-FFF2-40B4-BE49-F238E27FC236}">
                <a16:creationId xmlns:a16="http://schemas.microsoft.com/office/drawing/2014/main" id="{3FEE3053-8036-8935-E308-0200E4B5FB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49195" y="2339821"/>
            <a:ext cx="841636" cy="577088"/>
          </a:xfrm>
          <a:prstGeom prst="bentConnector3">
            <a:avLst>
              <a:gd name="adj1" fmla="val 10024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AFED8DC1-5D69-3D9C-BC23-BAD8391F66AE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4761467" y="2960167"/>
            <a:ext cx="0" cy="536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Γραμμή σύνδεσης: Γωνιώδης 24">
            <a:extLst>
              <a:ext uri="{FF2B5EF4-FFF2-40B4-BE49-F238E27FC236}">
                <a16:creationId xmlns:a16="http://schemas.microsoft.com/office/drawing/2014/main" id="{74F85A04-3A3D-6313-E076-1A8B798BB8C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1869178" y="3848600"/>
            <a:ext cx="1615469" cy="5192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Γραμμή σύνδεσης: Γωνιώδης 35">
            <a:extLst>
              <a:ext uri="{FF2B5EF4-FFF2-40B4-BE49-F238E27FC236}">
                <a16:creationId xmlns:a16="http://schemas.microsoft.com/office/drawing/2014/main" id="{E9863D49-CADC-0821-79B8-06A9500314D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57911" y="4197125"/>
            <a:ext cx="2889349" cy="1270775"/>
          </a:xfrm>
          <a:prstGeom prst="bentConnector3">
            <a:avLst>
              <a:gd name="adj1" fmla="val 10008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Ορθογώνιο: Στρογγύλεμα γωνιών 56">
            <a:extLst>
              <a:ext uri="{FF2B5EF4-FFF2-40B4-BE49-F238E27FC236}">
                <a16:creationId xmlns:a16="http://schemas.microsoft.com/office/drawing/2014/main" id="{0F7E610D-731A-B393-4045-691F6CB6225C}"/>
              </a:ext>
            </a:extLst>
          </p:cNvPr>
          <p:cNvSpPr/>
          <p:nvPr/>
        </p:nvSpPr>
        <p:spPr>
          <a:xfrm>
            <a:off x="5954700" y="3176827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 </a:t>
            </a:r>
            <a:endParaRPr lang="el-GR" dirty="0"/>
          </a:p>
        </p:txBody>
      </p:sp>
      <p:sp>
        <p:nvSpPr>
          <p:cNvPr id="65" name="Ορθογώνιο: Στρογγύλεμα γωνιών 64">
            <a:extLst>
              <a:ext uri="{FF2B5EF4-FFF2-40B4-BE49-F238E27FC236}">
                <a16:creationId xmlns:a16="http://schemas.microsoft.com/office/drawing/2014/main" id="{04128013-303A-46EB-6DF3-FD65B1926430}"/>
              </a:ext>
            </a:extLst>
          </p:cNvPr>
          <p:cNvSpPr/>
          <p:nvPr/>
        </p:nvSpPr>
        <p:spPr>
          <a:xfrm>
            <a:off x="10775963" y="4255020"/>
            <a:ext cx="1155674" cy="5583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  <a:endParaRPr lang="el-GR" dirty="0"/>
          </a:p>
        </p:txBody>
      </p:sp>
      <p:cxnSp>
        <p:nvCxnSpPr>
          <p:cNvPr id="105" name="Γραμμή σύνδεσης: Γωνιώδης 104">
            <a:extLst>
              <a:ext uri="{FF2B5EF4-FFF2-40B4-BE49-F238E27FC236}">
                <a16:creationId xmlns:a16="http://schemas.microsoft.com/office/drawing/2014/main" id="{C5DC5DC8-9F61-9A48-4F6F-F3082383C1B2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V="1">
            <a:off x="1806172" y="4197125"/>
            <a:ext cx="2425369" cy="71910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Γραμμή σύνδεσης: Γωνιώδης 119">
            <a:extLst>
              <a:ext uri="{FF2B5EF4-FFF2-40B4-BE49-F238E27FC236}">
                <a16:creationId xmlns:a16="http://schemas.microsoft.com/office/drawing/2014/main" id="{EDDF6CE1-8900-8B16-E3AE-6DE3B54C6884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2984258" y="2252791"/>
            <a:ext cx="1160253" cy="13343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Ορθογώνιο: Στρογγύλεμα γωνιών 120">
            <a:extLst>
              <a:ext uri="{FF2B5EF4-FFF2-40B4-BE49-F238E27FC236}">
                <a16:creationId xmlns:a16="http://schemas.microsoft.com/office/drawing/2014/main" id="{59E2F9A3-2CD6-8921-9484-B622077F18EF}"/>
              </a:ext>
            </a:extLst>
          </p:cNvPr>
          <p:cNvSpPr/>
          <p:nvPr/>
        </p:nvSpPr>
        <p:spPr>
          <a:xfrm>
            <a:off x="9360667" y="3148631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  <a:endParaRPr lang="el-GR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6D3EE23-AD53-217D-CBE7-3E2EBF05936F}"/>
              </a:ext>
            </a:extLst>
          </p:cNvPr>
          <p:cNvSpPr txBox="1"/>
          <p:nvPr/>
        </p:nvSpPr>
        <p:spPr>
          <a:xfrm>
            <a:off x="2067806" y="2916909"/>
            <a:ext cx="68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EADD938-B1C0-1E2A-FC32-6623451E4BC8}"/>
              </a:ext>
            </a:extLst>
          </p:cNvPr>
          <p:cNvSpPr txBox="1"/>
          <p:nvPr/>
        </p:nvSpPr>
        <p:spPr>
          <a:xfrm>
            <a:off x="2797916" y="2916909"/>
            <a:ext cx="9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7" name="Ομάδα 216">
            <a:extLst>
              <a:ext uri="{FF2B5EF4-FFF2-40B4-BE49-F238E27FC236}">
                <a16:creationId xmlns:a16="http://schemas.microsoft.com/office/drawing/2014/main" id="{58B8D2BC-F1C3-86C9-E5E3-676C00E5EBEE}"/>
              </a:ext>
            </a:extLst>
          </p:cNvPr>
          <p:cNvGrpSpPr/>
          <p:nvPr/>
        </p:nvGrpSpPr>
        <p:grpSpPr>
          <a:xfrm>
            <a:off x="7071030" y="3845681"/>
            <a:ext cx="3036531" cy="409339"/>
            <a:chOff x="7071030" y="3845681"/>
            <a:chExt cx="3036531" cy="409339"/>
          </a:xfrm>
        </p:grpSpPr>
        <p:cxnSp>
          <p:nvCxnSpPr>
            <p:cNvPr id="158" name="Ευθεία γραμμή σύνδεσης 157">
              <a:extLst>
                <a:ext uri="{FF2B5EF4-FFF2-40B4-BE49-F238E27FC236}">
                  <a16:creationId xmlns:a16="http://schemas.microsoft.com/office/drawing/2014/main" id="{B92B848A-65F3-E481-83EE-CB4EF629D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030" y="3878324"/>
              <a:ext cx="1" cy="3766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ύγραμμο βέλος σύνδεσης 170">
              <a:extLst>
                <a:ext uri="{FF2B5EF4-FFF2-40B4-BE49-F238E27FC236}">
                  <a16:creationId xmlns:a16="http://schemas.microsoft.com/office/drawing/2014/main" id="{7BCEB51D-4132-7BE2-D78F-2F1F69A40355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V="1">
              <a:off x="10107561" y="3845681"/>
              <a:ext cx="0" cy="40489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Ευθεία γραμμή σύνδεσης 207">
              <a:extLst>
                <a:ext uri="{FF2B5EF4-FFF2-40B4-BE49-F238E27FC236}">
                  <a16:creationId xmlns:a16="http://schemas.microsoft.com/office/drawing/2014/main" id="{E524CB28-F1CE-3802-5D91-B330E23E33F7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4250573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Ομάδα 213">
            <a:extLst>
              <a:ext uri="{FF2B5EF4-FFF2-40B4-BE49-F238E27FC236}">
                <a16:creationId xmlns:a16="http://schemas.microsoft.com/office/drawing/2014/main" id="{E769EA32-0A1B-B92F-BA86-C2EB7C4CB729}"/>
              </a:ext>
            </a:extLst>
          </p:cNvPr>
          <p:cNvGrpSpPr/>
          <p:nvPr/>
        </p:nvGrpSpPr>
        <p:grpSpPr>
          <a:xfrm>
            <a:off x="7071030" y="2814246"/>
            <a:ext cx="3036531" cy="362581"/>
            <a:chOff x="7071030" y="2814246"/>
            <a:chExt cx="3036531" cy="362581"/>
          </a:xfrm>
        </p:grpSpPr>
        <p:cxnSp>
          <p:nvCxnSpPr>
            <p:cNvPr id="139" name="Ευθεία γραμμή σύνδεσης 138">
              <a:extLst>
                <a:ext uri="{FF2B5EF4-FFF2-40B4-BE49-F238E27FC236}">
                  <a16:creationId xmlns:a16="http://schemas.microsoft.com/office/drawing/2014/main" id="{ECA599BE-46CD-B6E6-5B52-ACB3182E43B4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V="1">
              <a:off x="10107561" y="2814246"/>
              <a:ext cx="0" cy="3343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Ευθύγραμμο βέλος σύνδεσης 198">
              <a:extLst>
                <a:ext uri="{FF2B5EF4-FFF2-40B4-BE49-F238E27FC236}">
                  <a16:creationId xmlns:a16="http://schemas.microsoft.com/office/drawing/2014/main" id="{25AAAA77-28AD-22E6-81BF-8C01B140D3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0" cy="3625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Ευθεία γραμμή σύνδεσης 208">
              <a:extLst>
                <a:ext uri="{FF2B5EF4-FFF2-40B4-BE49-F238E27FC236}">
                  <a16:creationId xmlns:a16="http://schemas.microsoft.com/office/drawing/2014/main" id="{C37486B3-0B6A-45EC-F2AC-AB8420F087F5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Οβάλ 58">
            <a:extLst>
              <a:ext uri="{FF2B5EF4-FFF2-40B4-BE49-F238E27FC236}">
                <a16:creationId xmlns:a16="http://schemas.microsoft.com/office/drawing/2014/main" id="{9A4FECBF-55D7-83BA-9A48-D2CA61CAB0A3}"/>
              </a:ext>
            </a:extLst>
          </p:cNvPr>
          <p:cNvSpPr/>
          <p:nvPr/>
        </p:nvSpPr>
        <p:spPr>
          <a:xfrm>
            <a:off x="7853717" y="2642126"/>
            <a:ext cx="1465769" cy="344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 API</a:t>
            </a:r>
            <a:endParaRPr lang="el-GR" sz="1200" dirty="0"/>
          </a:p>
        </p:txBody>
      </p:sp>
      <p:sp>
        <p:nvSpPr>
          <p:cNvPr id="60" name="Οβάλ 59">
            <a:extLst>
              <a:ext uri="{FF2B5EF4-FFF2-40B4-BE49-F238E27FC236}">
                <a16:creationId xmlns:a16="http://schemas.microsoft.com/office/drawing/2014/main" id="{FA85C318-62EA-7228-99BD-0F4191DEB1FA}"/>
              </a:ext>
            </a:extLst>
          </p:cNvPr>
          <p:cNvSpPr/>
          <p:nvPr/>
        </p:nvSpPr>
        <p:spPr>
          <a:xfrm>
            <a:off x="7936473" y="4077193"/>
            <a:ext cx="1300216" cy="3467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API</a:t>
            </a:r>
            <a:endParaRPr lang="el-GR" sz="1200" dirty="0"/>
          </a:p>
        </p:txBody>
      </p:sp>
      <p:sp>
        <p:nvSpPr>
          <p:cNvPr id="3" name="Ορθογώνιο: Στρογγύλεμα γωνιών 2">
            <a:extLst>
              <a:ext uri="{FF2B5EF4-FFF2-40B4-BE49-F238E27FC236}">
                <a16:creationId xmlns:a16="http://schemas.microsoft.com/office/drawing/2014/main" id="{7FFDE0AB-13CF-93CE-34AF-A43362CD7E9E}"/>
              </a:ext>
            </a:extLst>
          </p:cNvPr>
          <p:cNvSpPr/>
          <p:nvPr/>
        </p:nvSpPr>
        <p:spPr>
          <a:xfrm>
            <a:off x="10266457" y="1832524"/>
            <a:ext cx="1493787" cy="697050"/>
          </a:xfrm>
          <a:prstGeom prst="roundRect">
            <a:avLst/>
          </a:prstGeom>
          <a:solidFill>
            <a:srgbClr val="99DADD"/>
          </a:solidFill>
          <a:ln>
            <a:solidFill>
              <a:srgbClr val="5AB5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(Website)</a:t>
            </a:r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C8A32198-D123-337F-5156-8334C541A7AA}"/>
              </a:ext>
            </a:extLst>
          </p:cNvPr>
          <p:cNvCxnSpPr>
            <a:cxnSpLocks/>
          </p:cNvCxnSpPr>
          <p:nvPr/>
        </p:nvCxnSpPr>
        <p:spPr>
          <a:xfrm flipV="1">
            <a:off x="10579510" y="2529574"/>
            <a:ext cx="0" cy="619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Οβάλ 14">
            <a:extLst>
              <a:ext uri="{FF2B5EF4-FFF2-40B4-BE49-F238E27FC236}">
                <a16:creationId xmlns:a16="http://schemas.microsoft.com/office/drawing/2014/main" id="{DE96B254-DA0C-FD41-77FF-F305060A491D}"/>
              </a:ext>
            </a:extLst>
          </p:cNvPr>
          <p:cNvSpPr/>
          <p:nvPr/>
        </p:nvSpPr>
        <p:spPr>
          <a:xfrm>
            <a:off x="4163785" y="2173141"/>
            <a:ext cx="1195363" cy="787026"/>
          </a:xfrm>
          <a:prstGeom prst="ellipse">
            <a:avLst/>
          </a:prstGeom>
          <a:solidFill>
            <a:srgbClr val="9966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Context broker</a:t>
            </a:r>
            <a:endParaRPr lang="el-GR" sz="1500" dirty="0"/>
          </a:p>
        </p:txBody>
      </p:sp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25CC4C6C-44BE-394B-EC2F-722C1713343A}"/>
              </a:ext>
            </a:extLst>
          </p:cNvPr>
          <p:cNvSpPr/>
          <p:nvPr/>
        </p:nvSpPr>
        <p:spPr>
          <a:xfrm>
            <a:off x="4107357" y="1433729"/>
            <a:ext cx="1310004" cy="53856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Connector</a:t>
            </a:r>
            <a:endParaRPr lang="el-GR" dirty="0"/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BF565D26-CADD-B104-3A26-D716CEA252E0}"/>
              </a:ext>
            </a:extLst>
          </p:cNvPr>
          <p:cNvCxnSpPr>
            <a:cxnSpLocks/>
            <a:stCxn id="57" idx="0"/>
            <a:endCxn id="12" idx="2"/>
          </p:cNvCxnSpPr>
          <p:nvPr/>
        </p:nvCxnSpPr>
        <p:spPr>
          <a:xfrm flipH="1" flipV="1">
            <a:off x="6701593" y="1955211"/>
            <a:ext cx="1" cy="12216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4F1DB985-B361-05E8-515B-83D8E2198FAE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4761467" y="1972298"/>
            <a:ext cx="892" cy="200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AC790511-170C-0308-57F5-FAD9B67A5C94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V="1">
            <a:off x="5417361" y="1698991"/>
            <a:ext cx="706395" cy="4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Ορθογώνιο: Στρογγύλεμα γωνιών 40">
            <a:extLst>
              <a:ext uri="{FF2B5EF4-FFF2-40B4-BE49-F238E27FC236}">
                <a16:creationId xmlns:a16="http://schemas.microsoft.com/office/drawing/2014/main" id="{0E7C9293-B62A-41D4-F1BC-13B4949CB6E0}"/>
              </a:ext>
            </a:extLst>
          </p:cNvPr>
          <p:cNvSpPr/>
          <p:nvPr/>
        </p:nvSpPr>
        <p:spPr>
          <a:xfrm>
            <a:off x="7853717" y="1442770"/>
            <a:ext cx="1155674" cy="512441"/>
          </a:xfrm>
          <a:prstGeom prst="roundRect">
            <a:avLst/>
          </a:prstGeom>
          <a:solidFill>
            <a:srgbClr val="FFCC00"/>
          </a:solidFill>
          <a:ln>
            <a:solidFill>
              <a:srgbClr val="F6B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  <a:endParaRPr lang="el-GR" dirty="0"/>
          </a:p>
        </p:txBody>
      </p:sp>
      <p:cxnSp>
        <p:nvCxnSpPr>
          <p:cNvPr id="42" name="Ευθύγραμμο βέλος σύνδεσης 41">
            <a:extLst>
              <a:ext uri="{FF2B5EF4-FFF2-40B4-BE49-F238E27FC236}">
                <a16:creationId xmlns:a16="http://schemas.microsoft.com/office/drawing/2014/main" id="{3D248748-5905-8EF5-4766-AF1C12FE2356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7279430" y="1698991"/>
            <a:ext cx="5742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364DE0-E562-8B56-46E6-F725FA813E72}"/>
              </a:ext>
            </a:extLst>
          </p:cNvPr>
          <p:cNvSpPr txBox="1"/>
          <p:nvPr/>
        </p:nvSpPr>
        <p:spPr>
          <a:xfrm>
            <a:off x="2741137" y="3595489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0081F4-2DDC-68B5-D750-96B009004A6B}"/>
              </a:ext>
            </a:extLst>
          </p:cNvPr>
          <p:cNvSpPr txBox="1"/>
          <p:nvPr/>
        </p:nvSpPr>
        <p:spPr>
          <a:xfrm>
            <a:off x="3879943" y="4916230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25336E-D639-F2CF-62DA-29290A25F237}"/>
              </a:ext>
            </a:extLst>
          </p:cNvPr>
          <p:cNvSpPr txBox="1"/>
          <p:nvPr/>
        </p:nvSpPr>
        <p:spPr>
          <a:xfrm>
            <a:off x="4306640" y="5443205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B24D5635-0091-1296-9CDF-4B0AB8B64E4F}"/>
              </a:ext>
            </a:extLst>
          </p:cNvPr>
          <p:cNvCxnSpPr>
            <a:cxnSpLocks/>
          </p:cNvCxnSpPr>
          <p:nvPr/>
        </p:nvCxnSpPr>
        <p:spPr>
          <a:xfrm flipV="1">
            <a:off x="11004870" y="1287780"/>
            <a:ext cx="0" cy="544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Εικόνα 51" descr="Εικόνα που περιέχει ηλεκτρονικές συσκευές, υπολογιστής, Netbook, φορητός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04C35982-1C7A-A89C-72A5-5B9053F3C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014">
            <a:off x="10519847" y="515571"/>
            <a:ext cx="970045" cy="90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93416-6743-810A-5003-76AB8852FAE8}"/>
              </a:ext>
            </a:extLst>
          </p:cNvPr>
          <p:cNvSpPr txBox="1"/>
          <p:nvPr/>
        </p:nvSpPr>
        <p:spPr>
          <a:xfrm>
            <a:off x="4731756" y="2978166"/>
            <a:ext cx="109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NGSI RESTful API </a:t>
            </a:r>
            <a:endParaRPr lang="el-GR" sz="1200" b="1" dirty="0">
              <a:solidFill>
                <a:srgbClr val="FF0000"/>
              </a:solidFill>
            </a:endParaRP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68DBF953-374F-0085-871A-EE1E8123A7B5}"/>
              </a:ext>
            </a:extLst>
          </p:cNvPr>
          <p:cNvSpPr/>
          <p:nvPr/>
        </p:nvSpPr>
        <p:spPr>
          <a:xfrm>
            <a:off x="9163627" y="1622322"/>
            <a:ext cx="2963629" cy="3403155"/>
          </a:xfrm>
          <a:prstGeom prst="rect">
            <a:avLst/>
          </a:prstGeom>
          <a:noFill/>
          <a:ln w="28575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Σχήμα L 17">
            <a:extLst>
              <a:ext uri="{FF2B5EF4-FFF2-40B4-BE49-F238E27FC236}">
                <a16:creationId xmlns:a16="http://schemas.microsoft.com/office/drawing/2014/main" id="{1F8CA19D-2D2C-6435-0F75-F44EC44643F8}"/>
              </a:ext>
            </a:extLst>
          </p:cNvPr>
          <p:cNvSpPr/>
          <p:nvPr/>
        </p:nvSpPr>
        <p:spPr>
          <a:xfrm rot="5400000">
            <a:off x="6134013" y="1003075"/>
            <a:ext cx="2666999" cy="3236414"/>
          </a:xfrm>
          <a:prstGeom prst="corner">
            <a:avLst>
              <a:gd name="adj1" fmla="val 63441"/>
              <a:gd name="adj2" fmla="val 3065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A4693-8BE3-4E36-7265-5BF7C27DC667}"/>
              </a:ext>
            </a:extLst>
          </p:cNvPr>
          <p:cNvSpPr txBox="1"/>
          <p:nvPr/>
        </p:nvSpPr>
        <p:spPr>
          <a:xfrm>
            <a:off x="10153828" y="5035076"/>
            <a:ext cx="98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2433"/>
                </a:solidFill>
              </a:rPr>
              <a:t>CLOUD</a:t>
            </a:r>
            <a:endParaRPr lang="el-GR" dirty="0">
              <a:solidFill>
                <a:srgbClr val="04243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28D432-2CB2-C253-A901-9180B66E3F6B}"/>
              </a:ext>
            </a:extLst>
          </p:cNvPr>
          <p:cNvSpPr txBox="1"/>
          <p:nvPr/>
        </p:nvSpPr>
        <p:spPr>
          <a:xfrm>
            <a:off x="5594083" y="904897"/>
            <a:ext cx="24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2433"/>
                </a:solidFill>
              </a:rPr>
              <a:t>DATA PROCESSING</a:t>
            </a:r>
            <a:endParaRPr lang="el-GR" dirty="0">
              <a:solidFill>
                <a:srgbClr val="042433"/>
              </a:solidFill>
            </a:endParaRPr>
          </a:p>
        </p:txBody>
      </p:sp>
      <p:sp>
        <p:nvSpPr>
          <p:cNvPr id="26" name="Ορθογώνιο 25">
            <a:extLst>
              <a:ext uri="{FF2B5EF4-FFF2-40B4-BE49-F238E27FC236}">
                <a16:creationId xmlns:a16="http://schemas.microsoft.com/office/drawing/2014/main" id="{0D62E05E-D427-0A72-A0B7-9B4482E6180E}"/>
              </a:ext>
            </a:extLst>
          </p:cNvPr>
          <p:cNvSpPr/>
          <p:nvPr/>
        </p:nvSpPr>
        <p:spPr>
          <a:xfrm>
            <a:off x="2024138" y="1258161"/>
            <a:ext cx="3712468" cy="4548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29013-1E32-0081-12B9-5F748EE2BA26}"/>
              </a:ext>
            </a:extLst>
          </p:cNvPr>
          <p:cNvSpPr txBox="1"/>
          <p:nvPr/>
        </p:nvSpPr>
        <p:spPr>
          <a:xfrm>
            <a:off x="3519009" y="5806294"/>
            <a:ext cx="24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2433"/>
                </a:solidFill>
              </a:rPr>
              <a:t>VIRTUAL GATEWAY</a:t>
            </a:r>
            <a:endParaRPr lang="el-GR" dirty="0">
              <a:solidFill>
                <a:srgbClr val="042433"/>
              </a:solidFill>
            </a:endParaRPr>
          </a:p>
        </p:txBody>
      </p:sp>
      <p:cxnSp>
        <p:nvCxnSpPr>
          <p:cNvPr id="2" name="Γραμμή σύνδεσης: Γωνιώδης 1">
            <a:extLst>
              <a:ext uri="{FF2B5EF4-FFF2-40B4-BE49-F238E27FC236}">
                <a16:creationId xmlns:a16="http://schemas.microsoft.com/office/drawing/2014/main" id="{63673655-37E0-2630-6C7F-11A2552B218D}"/>
              </a:ext>
            </a:extLst>
          </p:cNvPr>
          <p:cNvCxnSpPr>
            <a:cxnSpLocks/>
          </p:cNvCxnSpPr>
          <p:nvPr/>
        </p:nvCxnSpPr>
        <p:spPr>
          <a:xfrm>
            <a:off x="10854454" y="3499392"/>
            <a:ext cx="499346" cy="75786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5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D2F18-D19C-7804-7E45-9C66E30E4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>
            <a:extLst>
              <a:ext uri="{FF2B5EF4-FFF2-40B4-BE49-F238E27FC236}">
                <a16:creationId xmlns:a16="http://schemas.microsoft.com/office/drawing/2014/main" id="{0216E01D-5E75-B646-6178-6183B733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8" y="347661"/>
            <a:ext cx="5008418" cy="739139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Work schedule </a:t>
            </a:r>
            <a:endParaRPr lang="el-GR" dirty="0"/>
          </a:p>
        </p:txBody>
      </p:sp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F6A956BB-CD96-12BC-7E39-B3D891F3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25" y="1341925"/>
            <a:ext cx="10928177" cy="5168413"/>
          </a:xfrm>
          <a:prstGeom prst="rect">
            <a:avLst/>
          </a:prstGeom>
          <a:ln>
            <a:solidFill>
              <a:srgbClr val="323330"/>
            </a:solidFill>
          </a:ln>
        </p:spPr>
      </p:pic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423FA58D-6419-88EC-4628-FF8ABA2E5458}"/>
              </a:ext>
            </a:extLst>
          </p:cNvPr>
          <p:cNvSpPr/>
          <p:nvPr/>
        </p:nvSpPr>
        <p:spPr>
          <a:xfrm>
            <a:off x="1240156" y="1745674"/>
            <a:ext cx="1939462" cy="111182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of the project idea </a:t>
            </a:r>
            <a:endParaRPr lang="el-GR" dirty="0"/>
          </a:p>
        </p:txBody>
      </p:sp>
      <p:sp>
        <p:nvSpPr>
          <p:cNvPr id="22" name="Ορθογώνιο: Στρογγύλεμα γωνιών 21">
            <a:extLst>
              <a:ext uri="{FF2B5EF4-FFF2-40B4-BE49-F238E27FC236}">
                <a16:creationId xmlns:a16="http://schemas.microsoft.com/office/drawing/2014/main" id="{9FF6EB2B-A106-FE7E-AEC7-D9F59238D781}"/>
              </a:ext>
            </a:extLst>
          </p:cNvPr>
          <p:cNvSpPr/>
          <p:nvPr/>
        </p:nvSpPr>
        <p:spPr>
          <a:xfrm>
            <a:off x="1828799" y="2857500"/>
            <a:ext cx="2341246" cy="111182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of 1</a:t>
            </a:r>
            <a:r>
              <a:rPr lang="en-US" baseline="30000" dirty="0"/>
              <a:t>st</a:t>
            </a:r>
            <a:r>
              <a:rPr lang="en-US" dirty="0"/>
              <a:t> presentation </a:t>
            </a:r>
            <a:endParaRPr lang="el-GR" dirty="0"/>
          </a:p>
        </p:txBody>
      </p:sp>
      <p:sp>
        <p:nvSpPr>
          <p:cNvPr id="23" name="Ορθογώνιο: Στρογγύλεμα γωνιών 22">
            <a:extLst>
              <a:ext uri="{FF2B5EF4-FFF2-40B4-BE49-F238E27FC236}">
                <a16:creationId xmlns:a16="http://schemas.microsoft.com/office/drawing/2014/main" id="{219F602B-B127-D13B-34BA-84CE12B09EF1}"/>
              </a:ext>
            </a:extLst>
          </p:cNvPr>
          <p:cNvSpPr/>
          <p:nvPr/>
        </p:nvSpPr>
        <p:spPr>
          <a:xfrm>
            <a:off x="4170046" y="1745674"/>
            <a:ext cx="2140527" cy="111182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Architecture study</a:t>
            </a:r>
            <a:endParaRPr lang="el-GR" dirty="0"/>
          </a:p>
        </p:txBody>
      </p:sp>
      <p:sp>
        <p:nvSpPr>
          <p:cNvPr id="24" name="Ορθογώνιο: Στρογγύλεμα γωνιών 23">
            <a:extLst>
              <a:ext uri="{FF2B5EF4-FFF2-40B4-BE49-F238E27FC236}">
                <a16:creationId xmlns:a16="http://schemas.microsoft.com/office/drawing/2014/main" id="{E9CDDEC4-8295-B923-F6EC-A575E60C968A}"/>
              </a:ext>
            </a:extLst>
          </p:cNvPr>
          <p:cNvSpPr/>
          <p:nvPr/>
        </p:nvSpPr>
        <p:spPr>
          <a:xfrm>
            <a:off x="4934400" y="2857500"/>
            <a:ext cx="3710836" cy="111182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of 2</a:t>
            </a:r>
            <a:r>
              <a:rPr lang="en-US" baseline="30000" dirty="0"/>
              <a:t>nd</a:t>
            </a:r>
            <a:r>
              <a:rPr lang="en-US" dirty="0"/>
              <a:t> presentation </a:t>
            </a:r>
            <a:endParaRPr lang="el-GR" dirty="0"/>
          </a:p>
        </p:txBody>
      </p:sp>
      <p:sp>
        <p:nvSpPr>
          <p:cNvPr id="25" name="Ορθογώνιο: Στρογγύλεμα γωνιών 24">
            <a:extLst>
              <a:ext uri="{FF2B5EF4-FFF2-40B4-BE49-F238E27FC236}">
                <a16:creationId xmlns:a16="http://schemas.microsoft.com/office/drawing/2014/main" id="{EF16E60F-9B76-ACD5-EF03-E0082D83AE0D}"/>
              </a:ext>
            </a:extLst>
          </p:cNvPr>
          <p:cNvSpPr/>
          <p:nvPr/>
        </p:nvSpPr>
        <p:spPr>
          <a:xfrm>
            <a:off x="6907261" y="1745674"/>
            <a:ext cx="2533918" cy="11118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 and APIs’ data management</a:t>
            </a:r>
            <a:endParaRPr lang="el-GR" dirty="0"/>
          </a:p>
        </p:txBody>
      </p:sp>
      <p:sp>
        <p:nvSpPr>
          <p:cNvPr id="26" name="Ορθογώνιο: Στρογγύλεμα γωνιών 25">
            <a:extLst>
              <a:ext uri="{FF2B5EF4-FFF2-40B4-BE49-F238E27FC236}">
                <a16:creationId xmlns:a16="http://schemas.microsoft.com/office/drawing/2014/main" id="{BA7CEEDA-2607-CABD-63B6-0206507F0127}"/>
              </a:ext>
            </a:extLst>
          </p:cNvPr>
          <p:cNvSpPr/>
          <p:nvPr/>
        </p:nvSpPr>
        <p:spPr>
          <a:xfrm>
            <a:off x="9441180" y="1745674"/>
            <a:ext cx="2350723" cy="1111826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Gateway</a:t>
            </a:r>
            <a:endParaRPr lang="el-GR" dirty="0"/>
          </a:p>
        </p:txBody>
      </p:sp>
      <p:sp>
        <p:nvSpPr>
          <p:cNvPr id="27" name="Ορθογώνιο: Στρογγύλεμα γωνιών 26">
            <a:extLst>
              <a:ext uri="{FF2B5EF4-FFF2-40B4-BE49-F238E27FC236}">
                <a16:creationId xmlns:a16="http://schemas.microsoft.com/office/drawing/2014/main" id="{55575810-0816-042F-EAF2-D1488B573813}"/>
              </a:ext>
            </a:extLst>
          </p:cNvPr>
          <p:cNvSpPr/>
          <p:nvPr/>
        </p:nvSpPr>
        <p:spPr>
          <a:xfrm>
            <a:off x="863724" y="4341496"/>
            <a:ext cx="1109856" cy="1111826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Gateway</a:t>
            </a:r>
            <a:endParaRPr lang="el-GR" dirty="0"/>
          </a:p>
        </p:txBody>
      </p:sp>
      <p:sp>
        <p:nvSpPr>
          <p:cNvPr id="28" name="Ορθογώνιο: Στρογγύλεμα γωνιών 27">
            <a:extLst>
              <a:ext uri="{FF2B5EF4-FFF2-40B4-BE49-F238E27FC236}">
                <a16:creationId xmlns:a16="http://schemas.microsoft.com/office/drawing/2014/main" id="{72995265-8BAE-CA8B-859A-843D17235921}"/>
              </a:ext>
            </a:extLst>
          </p:cNvPr>
          <p:cNvSpPr/>
          <p:nvPr/>
        </p:nvSpPr>
        <p:spPr>
          <a:xfrm>
            <a:off x="863723" y="5453322"/>
            <a:ext cx="2740713" cy="1057016"/>
          </a:xfrm>
          <a:prstGeom prst="round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  <a:endParaRPr lang="el-GR" dirty="0"/>
          </a:p>
        </p:txBody>
      </p:sp>
      <p:sp>
        <p:nvSpPr>
          <p:cNvPr id="29" name="Ορθογώνιο: Στρογγύλεμα γωνιών 28">
            <a:extLst>
              <a:ext uri="{FF2B5EF4-FFF2-40B4-BE49-F238E27FC236}">
                <a16:creationId xmlns:a16="http://schemas.microsoft.com/office/drawing/2014/main" id="{CAD1A557-C147-ECA5-0EFC-36312CC6E83D}"/>
              </a:ext>
            </a:extLst>
          </p:cNvPr>
          <p:cNvSpPr/>
          <p:nvPr/>
        </p:nvSpPr>
        <p:spPr>
          <a:xfrm>
            <a:off x="3250955" y="4341496"/>
            <a:ext cx="2111620" cy="1111826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0" name="Ορθογώνιο: Στρογγύλεμα γωνιών 29">
            <a:extLst>
              <a:ext uri="{FF2B5EF4-FFF2-40B4-BE49-F238E27FC236}">
                <a16:creationId xmlns:a16="http://schemas.microsoft.com/office/drawing/2014/main" id="{D8192A8D-686A-253A-22B1-F4019BCA09F7}"/>
              </a:ext>
            </a:extLst>
          </p:cNvPr>
          <p:cNvSpPr/>
          <p:nvPr/>
        </p:nvSpPr>
        <p:spPr>
          <a:xfrm>
            <a:off x="5362576" y="4341496"/>
            <a:ext cx="2334592" cy="1111826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composition </a:t>
            </a:r>
            <a:endParaRPr lang="el-GR" dirty="0"/>
          </a:p>
        </p:txBody>
      </p:sp>
      <p:sp>
        <p:nvSpPr>
          <p:cNvPr id="2" name="Ορθογώνιο: Στρογγύλεμα γωνιών 1">
            <a:extLst>
              <a:ext uri="{FF2B5EF4-FFF2-40B4-BE49-F238E27FC236}">
                <a16:creationId xmlns:a16="http://schemas.microsoft.com/office/drawing/2014/main" id="{61DFE74A-18EC-E469-EB2D-21D34E20B5E5}"/>
              </a:ext>
            </a:extLst>
          </p:cNvPr>
          <p:cNvSpPr/>
          <p:nvPr/>
        </p:nvSpPr>
        <p:spPr>
          <a:xfrm>
            <a:off x="5592203" y="5453322"/>
            <a:ext cx="2104964" cy="1057016"/>
          </a:xfrm>
          <a:prstGeom prst="round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composition </a:t>
            </a:r>
            <a:endParaRPr lang="el-GR" dirty="0"/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31779AEB-4990-1B45-5D99-195D0C501328}"/>
              </a:ext>
            </a:extLst>
          </p:cNvPr>
          <p:cNvSpPr/>
          <p:nvPr/>
        </p:nvSpPr>
        <p:spPr>
          <a:xfrm>
            <a:off x="3604436" y="5453322"/>
            <a:ext cx="1987766" cy="1057016"/>
          </a:xfrm>
          <a:prstGeom prst="round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3ED16C47-7882-C9A0-E81C-71FDE3E20F90}"/>
              </a:ext>
            </a:extLst>
          </p:cNvPr>
          <p:cNvSpPr/>
          <p:nvPr/>
        </p:nvSpPr>
        <p:spPr>
          <a:xfrm>
            <a:off x="9441179" y="2857500"/>
            <a:ext cx="2350723" cy="1111826"/>
          </a:xfrm>
          <a:prstGeom prst="round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Gateway</a:t>
            </a:r>
            <a:endParaRPr lang="el-GR" dirty="0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04C01961-6311-A364-1413-32BCAC57945B}"/>
              </a:ext>
            </a:extLst>
          </p:cNvPr>
          <p:cNvSpPr/>
          <p:nvPr/>
        </p:nvSpPr>
        <p:spPr>
          <a:xfrm>
            <a:off x="9611360" y="5561795"/>
            <a:ext cx="2078943" cy="337820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Georgia Psychogiou</a:t>
            </a:r>
            <a:endParaRPr lang="el-GR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4AC4C0FA-3FA0-CCA4-7BE3-C45892846EB2}"/>
              </a:ext>
            </a:extLst>
          </p:cNvPr>
          <p:cNvSpPr/>
          <p:nvPr/>
        </p:nvSpPr>
        <p:spPr>
          <a:xfrm>
            <a:off x="9611359" y="6055249"/>
            <a:ext cx="2078943" cy="337820"/>
          </a:xfrm>
          <a:prstGeom prst="round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Ariadne fyrogeni</a:t>
            </a:r>
            <a:endParaRPr lang="el-GR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CEB08815-CDCC-550A-6B66-AA67E6D5B52F}"/>
              </a:ext>
            </a:extLst>
          </p:cNvPr>
          <p:cNvSpPr/>
          <p:nvPr/>
        </p:nvSpPr>
        <p:spPr>
          <a:xfrm>
            <a:off x="1973581" y="4348682"/>
            <a:ext cx="1277374" cy="1111826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processing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4043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CDD229F-5D1E-FC4A-63EE-A845327F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80318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Technologies </a:t>
            </a:r>
            <a:r>
              <a:rPr lang="el-GR" dirty="0"/>
              <a:t>-</a:t>
            </a:r>
            <a:r>
              <a:rPr lang="en-US" dirty="0"/>
              <a:t> Tools</a:t>
            </a:r>
            <a:endParaRPr lang="el-GR" dirty="0"/>
          </a:p>
        </p:txBody>
      </p:sp>
      <p:graphicFrame>
        <p:nvGraphicFramePr>
          <p:cNvPr id="14" name="Θέση περιεχομένου 2">
            <a:extLst>
              <a:ext uri="{FF2B5EF4-FFF2-40B4-BE49-F238E27FC236}">
                <a16:creationId xmlns:a16="http://schemas.microsoft.com/office/drawing/2014/main" id="{7F765B08-636C-0CAB-1975-F115CB63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699099"/>
              </p:ext>
            </p:extLst>
          </p:nvPr>
        </p:nvGraphicFramePr>
        <p:xfrm>
          <a:off x="958456" y="1781718"/>
          <a:ext cx="10164815" cy="4514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Εικόνα 3" descr="Εικόνα που περιέχει πολυχρωμία, γραφικά, στιγμιότυπο οθόνης, τέχνη&#10;&#10;Περιγραφή που δημιουργήθηκε αυτόματα">
            <a:extLst>
              <a:ext uri="{FF2B5EF4-FFF2-40B4-BE49-F238E27FC236}">
                <a16:creationId xmlns:a16="http://schemas.microsoft.com/office/drawing/2014/main" id="{11414BC0-A5D3-0EBD-33CD-B28D556477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32" y="5052890"/>
            <a:ext cx="677613" cy="677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Εικόνα 5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C8FCE2E3-27B1-6175-2E63-026DC786F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5" t="19026" r="18176" b="18666"/>
          <a:stretch/>
        </p:blipFill>
        <p:spPr>
          <a:xfrm>
            <a:off x="9395502" y="3910819"/>
            <a:ext cx="733425" cy="7181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Εικόνα 7" descr="Εικόνα που περιέχει clipart, γραφικά, καρτούν, δημιουργικότητα&#10;&#10;Περιγραφή που δημιουργήθηκε αυτόματα">
            <a:extLst>
              <a:ext uri="{FF2B5EF4-FFF2-40B4-BE49-F238E27FC236}">
                <a16:creationId xmlns:a16="http://schemas.microsoft.com/office/drawing/2014/main" id="{78415253-9237-5FFF-CDF7-AA34307E68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80" y="3910818"/>
            <a:ext cx="733425" cy="7181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Εικόνα 9" descr="Εικόνα που περιέχει γραμματοσειρά, γραφικά, λογότυπο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EA1D3AE7-0ECB-131F-7B51-AD76B746E0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6" y="1851822"/>
            <a:ext cx="677614" cy="6776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Εικόνα 11" descr="Εικόνα που περιέχει clipart, σύμβολο, γραφικά, καρτούν&#10;&#10;Περιγραφή που δημιουργήθηκε αυτόματα">
            <a:extLst>
              <a:ext uri="{FF2B5EF4-FFF2-40B4-BE49-F238E27FC236}">
                <a16:creationId xmlns:a16="http://schemas.microsoft.com/office/drawing/2014/main" id="{A7164D81-51EA-A280-D80E-67B36D3CEC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80" y="2367870"/>
            <a:ext cx="677614" cy="677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Εικόνα 6" descr="Εικόνα που περιέχει κείμενο, γραφικά, γραφιστική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7BD795E6-9654-3B90-A697-A545D0D823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40" y="3361559"/>
            <a:ext cx="677614" cy="677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Εικόνα 4" descr="Εικόνα που περιέχει μοτίβο&#10;&#10;Περιγραφή που δημιουργήθηκε αυτόματα">
            <a:extLst>
              <a:ext uri="{FF2B5EF4-FFF2-40B4-BE49-F238E27FC236}">
                <a16:creationId xmlns:a16="http://schemas.microsoft.com/office/drawing/2014/main" id="{D917CA40-BC5D-AA33-B4F2-DCD39DB3AC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17" y="2508481"/>
            <a:ext cx="1129451" cy="596058"/>
          </a:xfrm>
          <a:prstGeom prst="rect">
            <a:avLst/>
          </a:prstGeom>
        </p:spPr>
      </p:pic>
      <p:pic>
        <p:nvPicPr>
          <p:cNvPr id="11" name="Εικόνα 10" descr="Εικόνα που περιέχει clipart, γραφικ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186124AC-4EB3-F2D5-9613-0F67C2D426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68" y="2426926"/>
            <a:ext cx="677613" cy="677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Εικόνα 14" descr="Εικόνα που περιέχει κύκλος, γραφικά, πολυχρωμία&#10;&#10;Περιγραφή που δημιουργήθηκε αυτόματα">
            <a:extLst>
              <a:ext uri="{FF2B5EF4-FFF2-40B4-BE49-F238E27FC236}">
                <a16:creationId xmlns:a16="http://schemas.microsoft.com/office/drawing/2014/main" id="{A967647A-95EC-FF88-9BC8-E130A7C2AB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3" y="3361559"/>
            <a:ext cx="544231" cy="7111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56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32F2CB-AFC3-8F6D-F1E0-51991E3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Tom-tom </a:t>
            </a:r>
            <a:r>
              <a:rPr lang="en-US" dirty="0" err="1"/>
              <a:t>api</a:t>
            </a:r>
            <a:r>
              <a:rPr lang="en-US" dirty="0"/>
              <a:t> 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8091F84-EF1B-0D63-1F33-CF3637E7E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8340" y="2539623"/>
            <a:ext cx="4744782" cy="3651883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183DD707-96F1-05FE-8761-4C5BD05D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909" y="5007359"/>
            <a:ext cx="4143953" cy="885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: Στρογγύλεμα γωνιών 7">
                <a:extLst>
                  <a:ext uri="{FF2B5EF4-FFF2-40B4-BE49-F238E27FC236}">
                    <a16:creationId xmlns:a16="http://schemas.microsoft.com/office/drawing/2014/main" id="{E4BB7DAD-63D1-CBF5-DD75-6F9DEF2233C7}"/>
                  </a:ext>
                </a:extLst>
              </p:cNvPr>
              <p:cNvSpPr/>
              <p:nvPr/>
            </p:nvSpPr>
            <p:spPr>
              <a:xfrm>
                <a:off x="4846381" y="3246884"/>
                <a:ext cx="6177279" cy="965200"/>
              </a:xfrm>
              <a:prstGeom prst="roundRect">
                <a:avLst/>
              </a:prstGeom>
              <a:solidFill>
                <a:srgbClr val="91DCE6"/>
              </a:solidFill>
              <a:ln>
                <a:solidFill>
                  <a:srgbClr val="1779A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𝑇𝑟𝑎𝑓𝑓𝑖𝑐</m:t>
                      </m:r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𝐹𝑟𝑒𝑒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𝐹𝑟𝑒𝑒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Ορθογώνιο: Στρογγύλεμα γωνιών 7">
                <a:extLst>
                  <a:ext uri="{FF2B5EF4-FFF2-40B4-BE49-F238E27FC236}">
                    <a16:creationId xmlns:a16="http://schemas.microsoft.com/office/drawing/2014/main" id="{E4BB7DAD-63D1-CBF5-DD75-6F9DEF223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81" y="3246884"/>
                <a:ext cx="6177279" cy="965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1779A5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F2FE00FE-5989-FFA6-40D9-9EDAB631ED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25168" y="3906141"/>
            <a:ext cx="1676523" cy="1647828"/>
          </a:xfrm>
          <a:prstGeom prst="curvedConnector3">
            <a:avLst>
              <a:gd name="adj1" fmla="val 50000"/>
            </a:avLst>
          </a:prstGeom>
          <a:ln w="381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Εικόνα 24" descr="Εικόνα που περιέχει κύκλος, γραφικά, πολυχρωμία&#10;&#10;Περιγραφή που δημιουργήθηκε αυτόματα">
            <a:extLst>
              <a:ext uri="{FF2B5EF4-FFF2-40B4-BE49-F238E27FC236}">
                <a16:creationId xmlns:a16="http://schemas.microsoft.com/office/drawing/2014/main" id="{821EFF30-774C-A7D2-BBCA-FD302FE5B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89" y="1179523"/>
            <a:ext cx="544231" cy="7111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6" name="Ορθογώνιο: Στρογγύλεμα γωνιών 25">
            <a:extLst>
              <a:ext uri="{FF2B5EF4-FFF2-40B4-BE49-F238E27FC236}">
                <a16:creationId xmlns:a16="http://schemas.microsoft.com/office/drawing/2014/main" id="{F367D5F8-E76B-2E92-1197-4D72069E225B}"/>
              </a:ext>
            </a:extLst>
          </p:cNvPr>
          <p:cNvSpPr/>
          <p:nvPr/>
        </p:nvSpPr>
        <p:spPr>
          <a:xfrm>
            <a:off x="2231136" y="3187065"/>
            <a:ext cx="1315974" cy="318135"/>
          </a:xfrm>
          <a:prstGeom prst="roundRect">
            <a:avLst/>
          </a:prstGeom>
          <a:noFill/>
          <a:ln w="19050">
            <a:solidFill>
              <a:srgbClr val="CF8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0053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1FD580-53EF-D5DC-FF33-10D3FA27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262"/>
            <a:ext cx="7729728" cy="1188720"/>
          </a:xfrm>
        </p:spPr>
        <p:txBody>
          <a:bodyPr/>
          <a:lstStyle/>
          <a:p>
            <a:r>
              <a:rPr lang="en-US" dirty="0"/>
              <a:t>Smart data model</a:t>
            </a:r>
            <a:endParaRPr lang="el-GR" dirty="0"/>
          </a:p>
        </p:txBody>
      </p:sp>
      <p:pic>
        <p:nvPicPr>
          <p:cNvPr id="6" name="Θέση περιεχομένου 5" descr="Εικόνα που περιέχει γραμματοσειρά, κείμενο, γραφικά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BFE773E3-048B-36AD-DA26-CBA1DC1A5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43" y="3387887"/>
            <a:ext cx="2285714" cy="698413"/>
          </a:xfrm>
          <a:ln w="28575">
            <a:solidFill>
              <a:srgbClr val="4777DC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31715-D157-DEC2-FC22-380B074C66BA}"/>
              </a:ext>
            </a:extLst>
          </p:cNvPr>
          <p:cNvSpPr txBox="1"/>
          <p:nvPr/>
        </p:nvSpPr>
        <p:spPr>
          <a:xfrm>
            <a:off x="1036320" y="5819955"/>
            <a:ext cx="10119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dirty="0">
                <a:hlinkClick r:id="rId3"/>
              </a:rPr>
              <a:t>https://github.com/smart-data-models/dataModel.Weather/blob/master/WeatherObserved/doc/spec.md</a:t>
            </a:r>
            <a:r>
              <a:rPr lang="el-GR" sz="1600" dirty="0"/>
              <a:t> 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1CDA5713-BE3A-39A0-3C89-B13B8E10C7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30" t="7240" r="1"/>
          <a:stretch/>
        </p:blipFill>
        <p:spPr>
          <a:xfrm>
            <a:off x="1036320" y="2523245"/>
            <a:ext cx="1605711" cy="291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CFEDF2AC-73B9-FB32-97C4-68A927E71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03" y="2233157"/>
            <a:ext cx="2162477" cy="2572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387F35F6-0021-9733-13D5-BB056E5F9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486" y="2471457"/>
            <a:ext cx="2800741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Εικόνα 19" descr="Εικόνα που περιέχει κείμενο, γραμματοσειρά, στιγμιότυπο οθόνης, λευκό&#10;&#10;Περιγραφή που δημιουργήθηκε αυτόματα">
            <a:extLst>
              <a:ext uri="{FF2B5EF4-FFF2-40B4-BE49-F238E27FC236}">
                <a16:creationId xmlns:a16="http://schemas.microsoft.com/office/drawing/2014/main" id="{E0719D78-C7DF-385A-E18E-988B42DF90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9" y="2061050"/>
            <a:ext cx="1882303" cy="12345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DB77BDAB-0BAC-25A3-3ACB-800BC062A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5203" y="3228195"/>
            <a:ext cx="2505425" cy="247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D52A521A-593B-CD0F-3F32-41D55CED7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052" y="3854757"/>
            <a:ext cx="2353003" cy="2572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0E7A805F-34F8-34F4-0E41-8FA7226F2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2223" y="5117408"/>
            <a:ext cx="2610214" cy="247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Εικόνα 27">
            <a:extLst>
              <a:ext uri="{FF2B5EF4-FFF2-40B4-BE49-F238E27FC236}">
                <a16:creationId xmlns:a16="http://schemas.microsoft.com/office/drawing/2014/main" id="{D1BF423D-BD69-EBDB-6D60-D51CDB8E31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8553" y="4473211"/>
            <a:ext cx="1981477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Εικόνα 29">
            <a:extLst>
              <a:ext uri="{FF2B5EF4-FFF2-40B4-BE49-F238E27FC236}">
                <a16:creationId xmlns:a16="http://schemas.microsoft.com/office/drawing/2014/main" id="{73520111-BF34-E1B1-4998-219891D41C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438" y="4579462"/>
            <a:ext cx="2248214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Εικόνα 31">
            <a:extLst>
              <a:ext uri="{FF2B5EF4-FFF2-40B4-BE49-F238E27FC236}">
                <a16:creationId xmlns:a16="http://schemas.microsoft.com/office/drawing/2014/main" id="{AAB618F2-F1D1-36A7-4169-A876D99E02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030" y="3603724"/>
            <a:ext cx="2076740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Εικόνα 33">
            <a:extLst>
              <a:ext uri="{FF2B5EF4-FFF2-40B4-BE49-F238E27FC236}">
                <a16:creationId xmlns:a16="http://schemas.microsoft.com/office/drawing/2014/main" id="{489C3C30-ABA8-3C84-0C3C-FA9A5E93183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230" b="6558"/>
          <a:stretch/>
        </p:blipFill>
        <p:spPr>
          <a:xfrm>
            <a:off x="3606015" y="4367632"/>
            <a:ext cx="1315577" cy="2673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6" name="Εικόνα 35">
            <a:extLst>
              <a:ext uri="{FF2B5EF4-FFF2-40B4-BE49-F238E27FC236}">
                <a16:creationId xmlns:a16="http://schemas.microsoft.com/office/drawing/2014/main" id="{5BDDA0D7-15CF-0278-52B4-0E74793441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9387" y="4988803"/>
            <a:ext cx="1981477" cy="2572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Εικόνα 37">
            <a:extLst>
              <a:ext uri="{FF2B5EF4-FFF2-40B4-BE49-F238E27FC236}">
                <a16:creationId xmlns:a16="http://schemas.microsoft.com/office/drawing/2014/main" id="{4160D044-100E-9668-7376-973AEE6597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54779" y="4339981"/>
            <a:ext cx="1629002" cy="238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148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Δέμ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Δέ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Δέμ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Δέμα</Template>
  <TotalTime>5999</TotalTime>
  <Words>913</Words>
  <Application>Microsoft Office PowerPoint</Application>
  <PresentationFormat>Ευρεία οθόνη</PresentationFormat>
  <Paragraphs>157</Paragraphs>
  <Slides>12</Slides>
  <Notes>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21" baseType="lpstr">
      <vt:lpstr>__proximanovaRegular_977668</vt:lpstr>
      <vt:lpstr>Aptos</vt:lpstr>
      <vt:lpstr>Arial</vt:lpstr>
      <vt:lpstr>Cambria Math</vt:lpstr>
      <vt:lpstr>Corbel</vt:lpstr>
      <vt:lpstr>Gill Sans MT</vt:lpstr>
      <vt:lpstr>Google Sans</vt:lpstr>
      <vt:lpstr>Rubik</vt:lpstr>
      <vt:lpstr>Δέμα</vt:lpstr>
      <vt:lpstr>City Microclimate and Traffic Analysis</vt:lpstr>
      <vt:lpstr>Operations</vt:lpstr>
      <vt:lpstr>Παρουσίαση του PowerPoint</vt:lpstr>
      <vt:lpstr>System Architecture</vt:lpstr>
      <vt:lpstr>Παρουσίαση του PowerPoint</vt:lpstr>
      <vt:lpstr>Work schedule </vt:lpstr>
      <vt:lpstr>Technologies - Tools</vt:lpstr>
      <vt:lpstr>Tom-tom api </vt:lpstr>
      <vt:lpstr>Smart data model</vt:lpstr>
      <vt:lpstr>Demo</vt:lpstr>
      <vt:lpstr>Microclimate and traffic correlation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ariadne fyrogeni</dc:creator>
  <cp:lastModifiedBy>ariadne fyrogeni</cp:lastModifiedBy>
  <cp:revision>1</cp:revision>
  <dcterms:created xsi:type="dcterms:W3CDTF">2024-11-21T12:19:26Z</dcterms:created>
  <dcterms:modified xsi:type="dcterms:W3CDTF">2024-12-05T15:56:43Z</dcterms:modified>
</cp:coreProperties>
</file>