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 id="2147483661"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extLst>
      <p:ext uri="{BB962C8B-B14F-4D97-AF65-F5344CB8AC3E}">
        <p14:creationId xmlns:p14="http://schemas.microsoft.com/office/powerpoint/2010/main" val="5615393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a:t>
            </a:fld>
            <a:endParaRPr/>
          </a:p>
        </p:txBody>
      </p:sp>
      <p:sp>
        <p:nvSpPr>
          <p:cNvPr id="91" name="Google Shape;9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457200" y="277812"/>
            <a:ext cx="8229600" cy="11397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body" idx="1"/>
          </p:nvPr>
        </p:nvSpPr>
        <p:spPr>
          <a:xfrm>
            <a:off x="457200" y="1600200"/>
            <a:ext cx="8229600" cy="4530600"/>
          </a:xfrm>
          <a:prstGeom prst="rect">
            <a:avLst/>
          </a:prstGeom>
          <a:noFill/>
          <a:ln>
            <a:noFill/>
          </a:ln>
        </p:spPr>
        <p:txBody>
          <a:bodyPr spcFirstLastPara="1" wrap="square" lIns="91425" tIns="45700" rIns="91425" bIns="45700" anchor="t" anchorCtr="0">
            <a:noAutofit/>
          </a:bodyPr>
          <a:lstStyle>
            <a:lvl1pPr marL="457200" lvl="0" indent="-302895" algn="l" rtl="0">
              <a:spcBef>
                <a:spcPts val="360"/>
              </a:spcBef>
              <a:spcAft>
                <a:spcPts val="0"/>
              </a:spcAft>
              <a:buSzPts val="1170"/>
              <a:buChar char="■"/>
              <a:defRPr/>
            </a:lvl1pPr>
            <a:lvl2pPr marL="914400" lvl="1" indent="-297180" algn="l" rtl="0">
              <a:spcBef>
                <a:spcPts val="360"/>
              </a:spcBef>
              <a:spcAft>
                <a:spcPts val="0"/>
              </a:spcAft>
              <a:buSzPts val="1080"/>
              <a:buChar char="❑"/>
              <a:defRPr/>
            </a:lvl2pPr>
            <a:lvl3pPr marL="1371600" lvl="2" indent="-302894" algn="l" rtl="0">
              <a:spcBef>
                <a:spcPts val="360"/>
              </a:spcBef>
              <a:spcAft>
                <a:spcPts val="0"/>
              </a:spcAft>
              <a:buSzPts val="1170"/>
              <a:buChar char="■"/>
              <a:defRPr/>
            </a:lvl3pPr>
            <a:lvl4pPr marL="1828800" lvl="3" indent="-308610" algn="l" rtl="0">
              <a:spcBef>
                <a:spcPts val="360"/>
              </a:spcBef>
              <a:spcAft>
                <a:spcPts val="0"/>
              </a:spcAft>
              <a:buSzPts val="1260"/>
              <a:buChar char="❑"/>
              <a:defRPr/>
            </a:lvl4pPr>
            <a:lvl5pPr marL="2286000" lvl="4" indent="-314325" algn="l" rtl="0">
              <a:spcBef>
                <a:spcPts val="360"/>
              </a:spcBef>
              <a:spcAft>
                <a:spcPts val="0"/>
              </a:spcAft>
              <a:buSzPts val="135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 name="Google Shape;19;p2"/>
          <p:cNvSpPr txBox="1">
            <a:spLocks noGrp="1"/>
          </p:cNvSpPr>
          <p:nvPr>
            <p:ph type="ftr" idx="1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200">
                <a:latin typeface="Garamond"/>
                <a:ea typeface="Garamond"/>
                <a:cs typeface="Garamond"/>
                <a:sym typeface="Garamond"/>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630238" y="365125"/>
            <a:ext cx="7886700" cy="13257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630238" y="1681163"/>
            <a:ext cx="3868800" cy="8238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SzPts val="1560"/>
              <a:buNone/>
              <a:defRPr sz="2400" b="1"/>
            </a:lvl1pPr>
            <a:lvl2pPr marL="914400" lvl="1" indent="-228600" algn="l" rtl="0">
              <a:spcBef>
                <a:spcPts val="400"/>
              </a:spcBef>
              <a:spcAft>
                <a:spcPts val="0"/>
              </a:spcAft>
              <a:buSzPts val="1200"/>
              <a:buNone/>
              <a:defRPr sz="2000" b="1"/>
            </a:lvl2pPr>
            <a:lvl3pPr marL="1371600" lvl="2" indent="-228600" algn="l" rtl="0">
              <a:spcBef>
                <a:spcPts val="360"/>
              </a:spcBef>
              <a:spcAft>
                <a:spcPts val="0"/>
              </a:spcAft>
              <a:buSzPts val="1170"/>
              <a:buNone/>
              <a:defRPr sz="1800" b="1"/>
            </a:lvl3pPr>
            <a:lvl4pPr marL="1828800" lvl="3" indent="-228600" algn="l" rtl="0">
              <a:spcBef>
                <a:spcPts val="320"/>
              </a:spcBef>
              <a:spcAft>
                <a:spcPts val="0"/>
              </a:spcAft>
              <a:buSzPts val="1120"/>
              <a:buNone/>
              <a:defRPr sz="1600" b="1"/>
            </a:lvl4pPr>
            <a:lvl5pPr marL="2286000" lvl="4" indent="-228600" algn="l" rtl="0">
              <a:spcBef>
                <a:spcPts val="320"/>
              </a:spcBef>
              <a:spcAft>
                <a:spcPts val="0"/>
              </a:spcAft>
              <a:buSzPts val="12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64" name="Google Shape;64;p11"/>
          <p:cNvSpPr txBox="1">
            <a:spLocks noGrp="1"/>
          </p:cNvSpPr>
          <p:nvPr>
            <p:ph type="body" idx="2"/>
          </p:nvPr>
        </p:nvSpPr>
        <p:spPr>
          <a:xfrm>
            <a:off x="630238" y="2505075"/>
            <a:ext cx="3868800" cy="3684600"/>
          </a:xfrm>
          <a:prstGeom prst="rect">
            <a:avLst/>
          </a:prstGeom>
          <a:noFill/>
          <a:ln>
            <a:noFill/>
          </a:ln>
        </p:spPr>
        <p:txBody>
          <a:bodyPr spcFirstLastPara="1" wrap="square" lIns="91425" tIns="45700" rIns="91425" bIns="45700" anchor="t" anchorCtr="0">
            <a:noAutofit/>
          </a:bodyPr>
          <a:lstStyle>
            <a:lvl1pPr marL="457200" lvl="0" indent="-302895" algn="l" rtl="0">
              <a:spcBef>
                <a:spcPts val="360"/>
              </a:spcBef>
              <a:spcAft>
                <a:spcPts val="0"/>
              </a:spcAft>
              <a:buSzPts val="1170"/>
              <a:buChar char="■"/>
              <a:defRPr/>
            </a:lvl1pPr>
            <a:lvl2pPr marL="914400" lvl="1" indent="-297180" algn="l" rtl="0">
              <a:spcBef>
                <a:spcPts val="360"/>
              </a:spcBef>
              <a:spcAft>
                <a:spcPts val="0"/>
              </a:spcAft>
              <a:buSzPts val="1080"/>
              <a:buChar char="❑"/>
              <a:defRPr/>
            </a:lvl2pPr>
            <a:lvl3pPr marL="1371600" lvl="2" indent="-302894" algn="l" rtl="0">
              <a:spcBef>
                <a:spcPts val="360"/>
              </a:spcBef>
              <a:spcAft>
                <a:spcPts val="0"/>
              </a:spcAft>
              <a:buSzPts val="1170"/>
              <a:buChar char="■"/>
              <a:defRPr/>
            </a:lvl3pPr>
            <a:lvl4pPr marL="1828800" lvl="3" indent="-308610" algn="l" rtl="0">
              <a:spcBef>
                <a:spcPts val="360"/>
              </a:spcBef>
              <a:spcAft>
                <a:spcPts val="0"/>
              </a:spcAft>
              <a:buSzPts val="1260"/>
              <a:buChar char="❑"/>
              <a:defRPr/>
            </a:lvl4pPr>
            <a:lvl5pPr marL="2286000" lvl="4" indent="-314325" algn="l" rtl="0">
              <a:spcBef>
                <a:spcPts val="360"/>
              </a:spcBef>
              <a:spcAft>
                <a:spcPts val="0"/>
              </a:spcAft>
              <a:buSzPts val="135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5" name="Google Shape;65;p11"/>
          <p:cNvSpPr txBox="1">
            <a:spLocks noGrp="1"/>
          </p:cNvSpPr>
          <p:nvPr>
            <p:ph type="body" idx="3"/>
          </p:nvPr>
        </p:nvSpPr>
        <p:spPr>
          <a:xfrm>
            <a:off x="4629150" y="1681163"/>
            <a:ext cx="3887700" cy="8238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SzPts val="1560"/>
              <a:buNone/>
              <a:defRPr sz="2400" b="1"/>
            </a:lvl1pPr>
            <a:lvl2pPr marL="914400" lvl="1" indent="-228600" algn="l" rtl="0">
              <a:spcBef>
                <a:spcPts val="400"/>
              </a:spcBef>
              <a:spcAft>
                <a:spcPts val="0"/>
              </a:spcAft>
              <a:buSzPts val="1200"/>
              <a:buNone/>
              <a:defRPr sz="2000" b="1"/>
            </a:lvl2pPr>
            <a:lvl3pPr marL="1371600" lvl="2" indent="-228600" algn="l" rtl="0">
              <a:spcBef>
                <a:spcPts val="360"/>
              </a:spcBef>
              <a:spcAft>
                <a:spcPts val="0"/>
              </a:spcAft>
              <a:buSzPts val="1170"/>
              <a:buNone/>
              <a:defRPr sz="1800" b="1"/>
            </a:lvl3pPr>
            <a:lvl4pPr marL="1828800" lvl="3" indent="-228600" algn="l" rtl="0">
              <a:spcBef>
                <a:spcPts val="320"/>
              </a:spcBef>
              <a:spcAft>
                <a:spcPts val="0"/>
              </a:spcAft>
              <a:buSzPts val="1120"/>
              <a:buNone/>
              <a:defRPr sz="1600" b="1"/>
            </a:lvl4pPr>
            <a:lvl5pPr marL="2286000" lvl="4" indent="-228600" algn="l" rtl="0">
              <a:spcBef>
                <a:spcPts val="320"/>
              </a:spcBef>
              <a:spcAft>
                <a:spcPts val="0"/>
              </a:spcAft>
              <a:buSzPts val="12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66" name="Google Shape;66;p11"/>
          <p:cNvSpPr txBox="1">
            <a:spLocks noGrp="1"/>
          </p:cNvSpPr>
          <p:nvPr>
            <p:ph type="body" idx="4"/>
          </p:nvPr>
        </p:nvSpPr>
        <p:spPr>
          <a:xfrm>
            <a:off x="4629150" y="2505075"/>
            <a:ext cx="3887700" cy="3684600"/>
          </a:xfrm>
          <a:prstGeom prst="rect">
            <a:avLst/>
          </a:prstGeom>
          <a:noFill/>
          <a:ln>
            <a:noFill/>
          </a:ln>
        </p:spPr>
        <p:txBody>
          <a:bodyPr spcFirstLastPara="1" wrap="square" lIns="91425" tIns="45700" rIns="91425" bIns="45700" anchor="t" anchorCtr="0">
            <a:noAutofit/>
          </a:bodyPr>
          <a:lstStyle>
            <a:lvl1pPr marL="457200" lvl="0" indent="-302895" algn="l" rtl="0">
              <a:spcBef>
                <a:spcPts val="360"/>
              </a:spcBef>
              <a:spcAft>
                <a:spcPts val="0"/>
              </a:spcAft>
              <a:buSzPts val="1170"/>
              <a:buChar char="■"/>
              <a:defRPr/>
            </a:lvl1pPr>
            <a:lvl2pPr marL="914400" lvl="1" indent="-297180" algn="l" rtl="0">
              <a:spcBef>
                <a:spcPts val="360"/>
              </a:spcBef>
              <a:spcAft>
                <a:spcPts val="0"/>
              </a:spcAft>
              <a:buSzPts val="1080"/>
              <a:buChar char="❑"/>
              <a:defRPr/>
            </a:lvl2pPr>
            <a:lvl3pPr marL="1371600" lvl="2" indent="-302894" algn="l" rtl="0">
              <a:spcBef>
                <a:spcPts val="360"/>
              </a:spcBef>
              <a:spcAft>
                <a:spcPts val="0"/>
              </a:spcAft>
              <a:buSzPts val="1170"/>
              <a:buChar char="■"/>
              <a:defRPr/>
            </a:lvl3pPr>
            <a:lvl4pPr marL="1828800" lvl="3" indent="-308610" algn="l" rtl="0">
              <a:spcBef>
                <a:spcPts val="360"/>
              </a:spcBef>
              <a:spcAft>
                <a:spcPts val="0"/>
              </a:spcAft>
              <a:buSzPts val="1260"/>
              <a:buChar char="❑"/>
              <a:defRPr/>
            </a:lvl4pPr>
            <a:lvl5pPr marL="2286000" lvl="4" indent="-314325" algn="l" rtl="0">
              <a:spcBef>
                <a:spcPts val="360"/>
              </a:spcBef>
              <a:spcAft>
                <a:spcPts val="0"/>
              </a:spcAft>
              <a:buSzPts val="135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7" name="Google Shape;67;p11"/>
          <p:cNvSpPr txBox="1">
            <a:spLocks noGrp="1"/>
          </p:cNvSpPr>
          <p:nvPr>
            <p:ph type="ftr" idx="1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200">
                <a:latin typeface="Garamond"/>
                <a:ea typeface="Garamond"/>
                <a:cs typeface="Garamond"/>
                <a:sym typeface="Garamond"/>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11"/>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57200" y="277812"/>
            <a:ext cx="8229600" cy="11397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2"/>
          <p:cNvSpPr txBox="1">
            <a:spLocks noGrp="1"/>
          </p:cNvSpPr>
          <p:nvPr>
            <p:ph type="body" idx="1"/>
          </p:nvPr>
        </p:nvSpPr>
        <p:spPr>
          <a:xfrm>
            <a:off x="457200" y="1600200"/>
            <a:ext cx="4038600" cy="4530600"/>
          </a:xfrm>
          <a:prstGeom prst="rect">
            <a:avLst/>
          </a:prstGeom>
          <a:noFill/>
          <a:ln>
            <a:noFill/>
          </a:ln>
        </p:spPr>
        <p:txBody>
          <a:bodyPr spcFirstLastPara="1" wrap="square" lIns="91425" tIns="45700" rIns="91425" bIns="45700" anchor="t" anchorCtr="0">
            <a:noAutofit/>
          </a:bodyPr>
          <a:lstStyle>
            <a:lvl1pPr marL="457200" lvl="0" indent="-302895" algn="l" rtl="0">
              <a:spcBef>
                <a:spcPts val="360"/>
              </a:spcBef>
              <a:spcAft>
                <a:spcPts val="0"/>
              </a:spcAft>
              <a:buSzPts val="1170"/>
              <a:buChar char="■"/>
              <a:defRPr/>
            </a:lvl1pPr>
            <a:lvl2pPr marL="914400" lvl="1" indent="-297180" algn="l" rtl="0">
              <a:spcBef>
                <a:spcPts val="360"/>
              </a:spcBef>
              <a:spcAft>
                <a:spcPts val="0"/>
              </a:spcAft>
              <a:buSzPts val="1080"/>
              <a:buChar char="❑"/>
              <a:defRPr/>
            </a:lvl2pPr>
            <a:lvl3pPr marL="1371600" lvl="2" indent="-302894" algn="l" rtl="0">
              <a:spcBef>
                <a:spcPts val="360"/>
              </a:spcBef>
              <a:spcAft>
                <a:spcPts val="0"/>
              </a:spcAft>
              <a:buSzPts val="1170"/>
              <a:buChar char="■"/>
              <a:defRPr/>
            </a:lvl3pPr>
            <a:lvl4pPr marL="1828800" lvl="3" indent="-308610" algn="l" rtl="0">
              <a:spcBef>
                <a:spcPts val="360"/>
              </a:spcBef>
              <a:spcAft>
                <a:spcPts val="0"/>
              </a:spcAft>
              <a:buSzPts val="1260"/>
              <a:buChar char="❑"/>
              <a:defRPr/>
            </a:lvl4pPr>
            <a:lvl5pPr marL="2286000" lvl="4" indent="-314325" algn="l" rtl="0">
              <a:spcBef>
                <a:spcPts val="360"/>
              </a:spcBef>
              <a:spcAft>
                <a:spcPts val="0"/>
              </a:spcAft>
              <a:buSzPts val="135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2" name="Google Shape;72;p12"/>
          <p:cNvSpPr txBox="1">
            <a:spLocks noGrp="1"/>
          </p:cNvSpPr>
          <p:nvPr>
            <p:ph type="body" idx="2"/>
          </p:nvPr>
        </p:nvSpPr>
        <p:spPr>
          <a:xfrm>
            <a:off x="4648200" y="1600200"/>
            <a:ext cx="4038600" cy="4530600"/>
          </a:xfrm>
          <a:prstGeom prst="rect">
            <a:avLst/>
          </a:prstGeom>
          <a:noFill/>
          <a:ln>
            <a:noFill/>
          </a:ln>
        </p:spPr>
        <p:txBody>
          <a:bodyPr spcFirstLastPara="1" wrap="square" lIns="91425" tIns="45700" rIns="91425" bIns="45700" anchor="t" anchorCtr="0">
            <a:noAutofit/>
          </a:bodyPr>
          <a:lstStyle>
            <a:lvl1pPr marL="457200" lvl="0" indent="-302895" algn="l" rtl="0">
              <a:spcBef>
                <a:spcPts val="360"/>
              </a:spcBef>
              <a:spcAft>
                <a:spcPts val="0"/>
              </a:spcAft>
              <a:buSzPts val="1170"/>
              <a:buChar char="■"/>
              <a:defRPr/>
            </a:lvl1pPr>
            <a:lvl2pPr marL="914400" lvl="1" indent="-297180" algn="l" rtl="0">
              <a:spcBef>
                <a:spcPts val="360"/>
              </a:spcBef>
              <a:spcAft>
                <a:spcPts val="0"/>
              </a:spcAft>
              <a:buSzPts val="1080"/>
              <a:buChar char="❑"/>
              <a:defRPr/>
            </a:lvl2pPr>
            <a:lvl3pPr marL="1371600" lvl="2" indent="-302894" algn="l" rtl="0">
              <a:spcBef>
                <a:spcPts val="360"/>
              </a:spcBef>
              <a:spcAft>
                <a:spcPts val="0"/>
              </a:spcAft>
              <a:buSzPts val="1170"/>
              <a:buChar char="■"/>
              <a:defRPr/>
            </a:lvl3pPr>
            <a:lvl4pPr marL="1828800" lvl="3" indent="-308610" algn="l" rtl="0">
              <a:spcBef>
                <a:spcPts val="360"/>
              </a:spcBef>
              <a:spcAft>
                <a:spcPts val="0"/>
              </a:spcAft>
              <a:buSzPts val="1260"/>
              <a:buChar char="❑"/>
              <a:defRPr/>
            </a:lvl4pPr>
            <a:lvl5pPr marL="2286000" lvl="4" indent="-314325" algn="l" rtl="0">
              <a:spcBef>
                <a:spcPts val="360"/>
              </a:spcBef>
              <a:spcAft>
                <a:spcPts val="0"/>
              </a:spcAft>
              <a:buSzPts val="135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3" name="Google Shape;73;p12"/>
          <p:cNvSpPr txBox="1">
            <a:spLocks noGrp="1"/>
          </p:cNvSpPr>
          <p:nvPr>
            <p:ph type="ftr" idx="1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200">
                <a:latin typeface="Garamond"/>
                <a:ea typeface="Garamond"/>
                <a:cs typeface="Garamond"/>
                <a:sym typeface="Garamond"/>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12"/>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3"/>
        <p:cNvGrpSpPr/>
        <p:nvPr/>
      </p:nvGrpSpPr>
      <p:grpSpPr>
        <a:xfrm>
          <a:off x="0" y="0"/>
          <a:ext cx="0" cy="0"/>
          <a:chOff x="0" y="0"/>
          <a:chExt cx="0" cy="0"/>
        </a:xfrm>
      </p:grpSpPr>
      <p:sp>
        <p:nvSpPr>
          <p:cNvPr id="84" name="Google Shape;84;p14"/>
          <p:cNvSpPr txBox="1">
            <a:spLocks noGrp="1"/>
          </p:cNvSpPr>
          <p:nvPr>
            <p:ph type="ctrTitle"/>
          </p:nvPr>
        </p:nvSpPr>
        <p:spPr>
          <a:xfrm>
            <a:off x="914400" y="1524000"/>
            <a:ext cx="7623300" cy="1752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50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4"/>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rtl="0">
              <a:spcBef>
                <a:spcPts val="560"/>
              </a:spcBef>
              <a:spcAft>
                <a:spcPts val="0"/>
              </a:spcAft>
              <a:buSzPts val="1820"/>
              <a:buFont typeface="Noto Sans Symbols"/>
              <a:buNone/>
              <a:defRPr sz="2800"/>
            </a:lvl1pPr>
            <a:lvl2pPr lvl="1" algn="l" rtl="0">
              <a:spcBef>
                <a:spcPts val="360"/>
              </a:spcBef>
              <a:spcAft>
                <a:spcPts val="0"/>
              </a:spcAft>
              <a:buSzPts val="1080"/>
              <a:buChar char="❑"/>
              <a:defRPr/>
            </a:lvl2pPr>
            <a:lvl3pPr lvl="2" algn="l" rtl="0">
              <a:spcBef>
                <a:spcPts val="360"/>
              </a:spcBef>
              <a:spcAft>
                <a:spcPts val="0"/>
              </a:spcAft>
              <a:buSzPts val="1170"/>
              <a:buChar char="■"/>
              <a:defRPr/>
            </a:lvl3pPr>
            <a:lvl4pPr lvl="3" algn="l" rtl="0">
              <a:spcBef>
                <a:spcPts val="360"/>
              </a:spcBef>
              <a:spcAft>
                <a:spcPts val="0"/>
              </a:spcAft>
              <a:buSzPts val="1260"/>
              <a:buChar char="❑"/>
              <a:defRPr/>
            </a:lvl4pPr>
            <a:lvl5pPr lvl="4" algn="l" rtl="0">
              <a:spcBef>
                <a:spcPts val="360"/>
              </a:spcBef>
              <a:spcAft>
                <a:spcPts val="0"/>
              </a:spcAft>
              <a:buSzPts val="1350"/>
              <a:buChar char="▪"/>
              <a:defRPr/>
            </a:lvl5pPr>
            <a:lvl6pPr lvl="5" algn="l" rtl="0">
              <a:lnSpc>
                <a:spcPct val="90000"/>
              </a:lnSpc>
              <a:spcBef>
                <a:spcPts val="500"/>
              </a:spcBef>
              <a:spcAft>
                <a:spcPts val="0"/>
              </a:spcAft>
              <a:buClr>
                <a:schemeClr val="dk1"/>
              </a:buClr>
              <a:buSzPts val="1800"/>
              <a:buChar char="•"/>
              <a:defRPr/>
            </a:lvl6pPr>
            <a:lvl7pPr lvl="6" algn="l" rtl="0">
              <a:lnSpc>
                <a:spcPct val="90000"/>
              </a:lnSpc>
              <a:spcBef>
                <a:spcPts val="500"/>
              </a:spcBef>
              <a:spcAft>
                <a:spcPts val="0"/>
              </a:spcAft>
              <a:buClr>
                <a:schemeClr val="dk1"/>
              </a:buClr>
              <a:buSzPts val="1800"/>
              <a:buChar char="•"/>
              <a:defRPr/>
            </a:lvl7pPr>
            <a:lvl8pPr lvl="7" algn="l" rtl="0">
              <a:lnSpc>
                <a:spcPct val="90000"/>
              </a:lnSpc>
              <a:spcBef>
                <a:spcPts val="500"/>
              </a:spcBef>
              <a:spcAft>
                <a:spcPts val="0"/>
              </a:spcAft>
              <a:buClr>
                <a:schemeClr val="dk1"/>
              </a:buClr>
              <a:buSzPts val="1800"/>
              <a:buChar char="•"/>
              <a:defRPr/>
            </a:lvl8pPr>
            <a:lvl9pPr lvl="8" algn="l" rtl="0">
              <a:lnSpc>
                <a:spcPct val="90000"/>
              </a:lnSpc>
              <a:spcBef>
                <a:spcPts val="500"/>
              </a:spcBef>
              <a:spcAft>
                <a:spcPts val="0"/>
              </a:spcAft>
              <a:buClr>
                <a:schemeClr val="dk1"/>
              </a:buClr>
              <a:buSzPts val="1800"/>
              <a:buChar char="•"/>
              <a:defRPr/>
            </a:lvl9pPr>
          </a:lstStyle>
          <a:p>
            <a:endParaRPr/>
          </a:p>
        </p:txBody>
      </p:sp>
      <p:sp>
        <p:nvSpPr>
          <p:cNvPr id="86" name="Google Shape;86;p14"/>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7" name="Google Shape;87;p14"/>
          <p:cNvSpPr txBox="1">
            <a:spLocks noGrp="1"/>
          </p:cNvSpPr>
          <p:nvPr>
            <p:ph type="ftr" idx="11"/>
          </p:nvPr>
        </p:nvSpPr>
        <p:spPr>
          <a:xfrm>
            <a:off x="3124200" y="6243637"/>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atin typeface="Garamond"/>
                <a:ea typeface="Garamond"/>
                <a:cs typeface="Garamond"/>
                <a:sym typeface="Garamond"/>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8" name="Google Shape;88;p14"/>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3888" y="1709738"/>
            <a:ext cx="7886700" cy="2852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60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3888" y="4589463"/>
            <a:ext cx="7886700" cy="1500300"/>
          </a:xfrm>
          <a:prstGeom prst="rect">
            <a:avLst/>
          </a:prstGeom>
          <a:noFill/>
          <a:ln>
            <a:noFill/>
          </a:ln>
        </p:spPr>
        <p:txBody>
          <a:bodyPr spcFirstLastPara="1" wrap="square" lIns="91425" tIns="45700" rIns="91425" bIns="45700" anchor="t" anchorCtr="0">
            <a:noAutofit/>
          </a:bodyPr>
          <a:lstStyle>
            <a:lvl1pPr marL="457200" lvl="0" indent="-228600" algn="l" rtl="0">
              <a:spcBef>
                <a:spcPts val="480"/>
              </a:spcBef>
              <a:spcAft>
                <a:spcPts val="0"/>
              </a:spcAft>
              <a:buSzPts val="1560"/>
              <a:buNone/>
              <a:defRPr sz="2400"/>
            </a:lvl1pPr>
            <a:lvl2pPr marL="914400" lvl="1" indent="-228600" algn="l" rtl="0">
              <a:spcBef>
                <a:spcPts val="400"/>
              </a:spcBef>
              <a:spcAft>
                <a:spcPts val="0"/>
              </a:spcAft>
              <a:buSzPts val="1200"/>
              <a:buNone/>
              <a:defRPr sz="2000"/>
            </a:lvl2pPr>
            <a:lvl3pPr marL="1371600" lvl="2" indent="-228600" algn="l" rtl="0">
              <a:spcBef>
                <a:spcPts val="360"/>
              </a:spcBef>
              <a:spcAft>
                <a:spcPts val="0"/>
              </a:spcAft>
              <a:buSzPts val="1170"/>
              <a:buNone/>
              <a:defRPr sz="1800"/>
            </a:lvl3pPr>
            <a:lvl4pPr marL="1828800" lvl="3" indent="-228600" algn="l" rtl="0">
              <a:spcBef>
                <a:spcPts val="320"/>
              </a:spcBef>
              <a:spcAft>
                <a:spcPts val="0"/>
              </a:spcAft>
              <a:buSzPts val="1120"/>
              <a:buNone/>
              <a:defRPr sz="1600"/>
            </a:lvl4pPr>
            <a:lvl5pPr marL="2286000" lvl="4" indent="-228600" algn="l" rtl="0">
              <a:spcBef>
                <a:spcPts val="320"/>
              </a:spcBef>
              <a:spcAft>
                <a:spcPts val="0"/>
              </a:spcAft>
              <a:buSzPts val="1200"/>
              <a:buNone/>
              <a:defRPr sz="1600"/>
            </a:lvl5pPr>
            <a:lvl6pPr marL="2743200" lvl="5" indent="-228600" algn="l" rtl="0">
              <a:lnSpc>
                <a:spcPct val="90000"/>
              </a:lnSpc>
              <a:spcBef>
                <a:spcPts val="500"/>
              </a:spcBef>
              <a:spcAft>
                <a:spcPts val="0"/>
              </a:spcAft>
              <a:buClr>
                <a:schemeClr val="dk1"/>
              </a:buClr>
              <a:buSzPts val="1600"/>
              <a:buNone/>
              <a:defRPr sz="1600"/>
            </a:lvl6pPr>
            <a:lvl7pPr marL="3200400" lvl="6" indent="-228600" algn="l" rtl="0">
              <a:lnSpc>
                <a:spcPct val="90000"/>
              </a:lnSpc>
              <a:spcBef>
                <a:spcPts val="500"/>
              </a:spcBef>
              <a:spcAft>
                <a:spcPts val="0"/>
              </a:spcAft>
              <a:buClr>
                <a:schemeClr val="dk1"/>
              </a:buClr>
              <a:buSzPts val="1600"/>
              <a:buNone/>
              <a:defRPr sz="1600"/>
            </a:lvl7pPr>
            <a:lvl8pPr marL="3657600" lvl="7" indent="-228600" algn="l" rtl="0">
              <a:lnSpc>
                <a:spcPct val="90000"/>
              </a:lnSpc>
              <a:spcBef>
                <a:spcPts val="500"/>
              </a:spcBef>
              <a:spcAft>
                <a:spcPts val="0"/>
              </a:spcAft>
              <a:buClr>
                <a:schemeClr val="dk1"/>
              </a:buClr>
              <a:buSzPts val="1600"/>
              <a:buNone/>
              <a:defRPr sz="1600"/>
            </a:lvl8pPr>
            <a:lvl9pPr marL="4114800" lvl="8" indent="-228600" algn="l" rtl="0">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ftr" idx="1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200">
                <a:latin typeface="Garamond"/>
                <a:ea typeface="Garamond"/>
                <a:cs typeface="Garamond"/>
                <a:sym typeface="Garamond"/>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Over Text" type="objOverTx">
  <p:cSld name="OBJECT_OVER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57200" y="277813"/>
            <a:ext cx="8229600" cy="11397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457200" y="1600200"/>
            <a:ext cx="8229600" cy="2189100"/>
          </a:xfrm>
          <a:prstGeom prst="rect">
            <a:avLst/>
          </a:prstGeom>
          <a:noFill/>
          <a:ln>
            <a:noFill/>
          </a:ln>
        </p:spPr>
        <p:txBody>
          <a:bodyPr spcFirstLastPara="1" wrap="square" lIns="91425" tIns="45700" rIns="91425" bIns="45700" anchor="t" anchorCtr="0">
            <a:noAutofit/>
          </a:bodyPr>
          <a:lstStyle>
            <a:lvl1pPr marL="457200" lvl="0" indent="-302895" algn="l" rtl="0">
              <a:spcBef>
                <a:spcPts val="360"/>
              </a:spcBef>
              <a:spcAft>
                <a:spcPts val="0"/>
              </a:spcAft>
              <a:buSzPts val="1170"/>
              <a:buChar char="■"/>
              <a:defRPr/>
            </a:lvl1pPr>
            <a:lvl2pPr marL="914400" lvl="1" indent="-297180" algn="l" rtl="0">
              <a:spcBef>
                <a:spcPts val="360"/>
              </a:spcBef>
              <a:spcAft>
                <a:spcPts val="0"/>
              </a:spcAft>
              <a:buSzPts val="1080"/>
              <a:buChar char="❑"/>
              <a:defRPr/>
            </a:lvl2pPr>
            <a:lvl3pPr marL="1371600" lvl="2" indent="-302894" algn="l" rtl="0">
              <a:spcBef>
                <a:spcPts val="360"/>
              </a:spcBef>
              <a:spcAft>
                <a:spcPts val="0"/>
              </a:spcAft>
              <a:buSzPts val="1170"/>
              <a:buChar char="■"/>
              <a:defRPr/>
            </a:lvl3pPr>
            <a:lvl4pPr marL="1828800" lvl="3" indent="-308610" algn="l" rtl="0">
              <a:spcBef>
                <a:spcPts val="360"/>
              </a:spcBef>
              <a:spcAft>
                <a:spcPts val="0"/>
              </a:spcAft>
              <a:buSzPts val="1260"/>
              <a:buChar char="❑"/>
              <a:defRPr/>
            </a:lvl4pPr>
            <a:lvl5pPr marL="2286000" lvl="4" indent="-314325" algn="l" rtl="0">
              <a:spcBef>
                <a:spcPts val="360"/>
              </a:spcBef>
              <a:spcAft>
                <a:spcPts val="0"/>
              </a:spcAft>
              <a:buSzPts val="135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9" name="Google Shape;29;p4"/>
          <p:cNvSpPr txBox="1">
            <a:spLocks noGrp="1"/>
          </p:cNvSpPr>
          <p:nvPr>
            <p:ph type="body" idx="2"/>
          </p:nvPr>
        </p:nvSpPr>
        <p:spPr>
          <a:xfrm>
            <a:off x="457200" y="3941763"/>
            <a:ext cx="8229600" cy="2189100"/>
          </a:xfrm>
          <a:prstGeom prst="rect">
            <a:avLst/>
          </a:prstGeom>
          <a:noFill/>
          <a:ln>
            <a:noFill/>
          </a:ln>
        </p:spPr>
        <p:txBody>
          <a:bodyPr spcFirstLastPara="1" wrap="square" lIns="91425" tIns="45700" rIns="91425" bIns="45700" anchor="t" anchorCtr="0">
            <a:noAutofit/>
          </a:bodyPr>
          <a:lstStyle>
            <a:lvl1pPr marL="457200" lvl="0" indent="-302895" algn="l" rtl="0">
              <a:spcBef>
                <a:spcPts val="360"/>
              </a:spcBef>
              <a:spcAft>
                <a:spcPts val="0"/>
              </a:spcAft>
              <a:buSzPts val="1170"/>
              <a:buChar char="■"/>
              <a:defRPr/>
            </a:lvl1pPr>
            <a:lvl2pPr marL="914400" lvl="1" indent="-297180" algn="l" rtl="0">
              <a:spcBef>
                <a:spcPts val="360"/>
              </a:spcBef>
              <a:spcAft>
                <a:spcPts val="0"/>
              </a:spcAft>
              <a:buSzPts val="1080"/>
              <a:buChar char="❑"/>
              <a:defRPr/>
            </a:lvl2pPr>
            <a:lvl3pPr marL="1371600" lvl="2" indent="-302894" algn="l" rtl="0">
              <a:spcBef>
                <a:spcPts val="360"/>
              </a:spcBef>
              <a:spcAft>
                <a:spcPts val="0"/>
              </a:spcAft>
              <a:buSzPts val="1170"/>
              <a:buChar char="■"/>
              <a:defRPr/>
            </a:lvl3pPr>
            <a:lvl4pPr marL="1828800" lvl="3" indent="-308610" algn="l" rtl="0">
              <a:spcBef>
                <a:spcPts val="360"/>
              </a:spcBef>
              <a:spcAft>
                <a:spcPts val="0"/>
              </a:spcAft>
              <a:buSzPts val="1260"/>
              <a:buChar char="❑"/>
              <a:defRPr/>
            </a:lvl4pPr>
            <a:lvl5pPr marL="2286000" lvl="4" indent="-314325" algn="l" rtl="0">
              <a:spcBef>
                <a:spcPts val="360"/>
              </a:spcBef>
              <a:spcAft>
                <a:spcPts val="0"/>
              </a:spcAft>
              <a:buSzPts val="135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ftr" idx="1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200">
                <a:latin typeface="Garamond"/>
                <a:ea typeface="Garamond"/>
                <a:cs typeface="Garamond"/>
                <a:sym typeface="Garamond"/>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rot="5400000">
            <a:off x="4731600" y="2175613"/>
            <a:ext cx="5853000" cy="2057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5"/>
          <p:cNvSpPr txBox="1">
            <a:spLocks noGrp="1"/>
          </p:cNvSpPr>
          <p:nvPr>
            <p:ph type="body" idx="1"/>
          </p:nvPr>
        </p:nvSpPr>
        <p:spPr>
          <a:xfrm rot="5400000">
            <a:off x="540600" y="194413"/>
            <a:ext cx="5853000" cy="6019800"/>
          </a:xfrm>
          <a:prstGeom prst="rect">
            <a:avLst/>
          </a:prstGeom>
          <a:noFill/>
          <a:ln>
            <a:noFill/>
          </a:ln>
        </p:spPr>
        <p:txBody>
          <a:bodyPr spcFirstLastPara="1" wrap="square" lIns="91425" tIns="45700" rIns="91425" bIns="45700" anchor="t" anchorCtr="0">
            <a:noAutofit/>
          </a:bodyPr>
          <a:lstStyle>
            <a:lvl1pPr marL="457200" lvl="0" indent="-302895" algn="l" rtl="0">
              <a:spcBef>
                <a:spcPts val="360"/>
              </a:spcBef>
              <a:spcAft>
                <a:spcPts val="0"/>
              </a:spcAft>
              <a:buSzPts val="1170"/>
              <a:buChar char="■"/>
              <a:defRPr/>
            </a:lvl1pPr>
            <a:lvl2pPr marL="914400" lvl="1" indent="-297180" algn="l" rtl="0">
              <a:spcBef>
                <a:spcPts val="360"/>
              </a:spcBef>
              <a:spcAft>
                <a:spcPts val="0"/>
              </a:spcAft>
              <a:buSzPts val="1080"/>
              <a:buChar char="❑"/>
              <a:defRPr/>
            </a:lvl2pPr>
            <a:lvl3pPr marL="1371600" lvl="2" indent="-302894" algn="l" rtl="0">
              <a:spcBef>
                <a:spcPts val="360"/>
              </a:spcBef>
              <a:spcAft>
                <a:spcPts val="0"/>
              </a:spcAft>
              <a:buSzPts val="1170"/>
              <a:buChar char="■"/>
              <a:defRPr/>
            </a:lvl3pPr>
            <a:lvl4pPr marL="1828800" lvl="3" indent="-308610" algn="l" rtl="0">
              <a:spcBef>
                <a:spcPts val="360"/>
              </a:spcBef>
              <a:spcAft>
                <a:spcPts val="0"/>
              </a:spcAft>
              <a:buSzPts val="1260"/>
              <a:buChar char="❑"/>
              <a:defRPr/>
            </a:lvl4pPr>
            <a:lvl5pPr marL="2286000" lvl="4" indent="-314325" algn="l" rtl="0">
              <a:spcBef>
                <a:spcPts val="360"/>
              </a:spcBef>
              <a:spcAft>
                <a:spcPts val="0"/>
              </a:spcAft>
              <a:buSzPts val="135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ftr" idx="1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200">
                <a:latin typeface="Garamond"/>
                <a:ea typeface="Garamond"/>
                <a:cs typeface="Garamond"/>
                <a:sym typeface="Garamond"/>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7812"/>
            <a:ext cx="8229600" cy="11397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6"/>
          <p:cNvSpPr txBox="1">
            <a:spLocks noGrp="1"/>
          </p:cNvSpPr>
          <p:nvPr>
            <p:ph type="body" idx="1"/>
          </p:nvPr>
        </p:nvSpPr>
        <p:spPr>
          <a:xfrm rot="5400000">
            <a:off x="2306700" y="-249300"/>
            <a:ext cx="4530600" cy="8229600"/>
          </a:xfrm>
          <a:prstGeom prst="rect">
            <a:avLst/>
          </a:prstGeom>
          <a:noFill/>
          <a:ln>
            <a:noFill/>
          </a:ln>
        </p:spPr>
        <p:txBody>
          <a:bodyPr spcFirstLastPara="1" wrap="square" lIns="91425" tIns="45700" rIns="91425" bIns="45700" anchor="t" anchorCtr="0">
            <a:noAutofit/>
          </a:bodyPr>
          <a:lstStyle>
            <a:lvl1pPr marL="457200" lvl="0" indent="-302895" algn="l" rtl="0">
              <a:spcBef>
                <a:spcPts val="360"/>
              </a:spcBef>
              <a:spcAft>
                <a:spcPts val="0"/>
              </a:spcAft>
              <a:buSzPts val="1170"/>
              <a:buChar char="■"/>
              <a:defRPr/>
            </a:lvl1pPr>
            <a:lvl2pPr marL="914400" lvl="1" indent="-297180" algn="l" rtl="0">
              <a:spcBef>
                <a:spcPts val="360"/>
              </a:spcBef>
              <a:spcAft>
                <a:spcPts val="0"/>
              </a:spcAft>
              <a:buSzPts val="1080"/>
              <a:buChar char="❑"/>
              <a:defRPr/>
            </a:lvl2pPr>
            <a:lvl3pPr marL="1371600" lvl="2" indent="-302894" algn="l" rtl="0">
              <a:spcBef>
                <a:spcPts val="360"/>
              </a:spcBef>
              <a:spcAft>
                <a:spcPts val="0"/>
              </a:spcAft>
              <a:buSzPts val="1170"/>
              <a:buChar char="■"/>
              <a:defRPr/>
            </a:lvl3pPr>
            <a:lvl4pPr marL="1828800" lvl="3" indent="-308610" algn="l" rtl="0">
              <a:spcBef>
                <a:spcPts val="360"/>
              </a:spcBef>
              <a:spcAft>
                <a:spcPts val="0"/>
              </a:spcAft>
              <a:buSzPts val="1260"/>
              <a:buChar char="❑"/>
              <a:defRPr/>
            </a:lvl4pPr>
            <a:lvl5pPr marL="2286000" lvl="4" indent="-314325" algn="l" rtl="0">
              <a:spcBef>
                <a:spcPts val="360"/>
              </a:spcBef>
              <a:spcAft>
                <a:spcPts val="0"/>
              </a:spcAft>
              <a:buSzPts val="135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ftr" idx="1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200">
                <a:latin typeface="Garamond"/>
                <a:ea typeface="Garamond"/>
                <a:cs typeface="Garamond"/>
                <a:sym typeface="Garamond"/>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630238" y="457200"/>
            <a:ext cx="2949600" cy="1600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32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7"/>
          <p:cNvSpPr>
            <a:spLocks noGrp="1"/>
          </p:cNvSpPr>
          <p:nvPr>
            <p:ph type="pic" idx="2"/>
          </p:nvPr>
        </p:nvSpPr>
        <p:spPr>
          <a:xfrm>
            <a:off x="3887788" y="987425"/>
            <a:ext cx="4629300" cy="48735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080"/>
              <a:buFont typeface="Noto Sans Symbols"/>
              <a:buNone/>
              <a:defRPr sz="3200">
                <a:solidFill>
                  <a:schemeClr val="dk1"/>
                </a:solidFill>
                <a:latin typeface="Arial"/>
                <a:ea typeface="Arial"/>
                <a:cs typeface="Arial"/>
                <a:sym typeface="Arial"/>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5" name="Google Shape;45;p7"/>
          <p:cNvSpPr txBox="1">
            <a:spLocks noGrp="1"/>
          </p:cNvSpPr>
          <p:nvPr>
            <p:ph type="body" idx="1"/>
          </p:nvPr>
        </p:nvSpPr>
        <p:spPr>
          <a:xfrm>
            <a:off x="630238" y="2057400"/>
            <a:ext cx="2949600" cy="3811500"/>
          </a:xfrm>
          <a:prstGeom prst="rect">
            <a:avLst/>
          </a:prstGeom>
          <a:noFill/>
          <a:ln>
            <a:noFill/>
          </a:ln>
        </p:spPr>
        <p:txBody>
          <a:bodyPr spcFirstLastPara="1" wrap="square" lIns="91425" tIns="45700" rIns="91425" bIns="45700" anchor="t" anchorCtr="0">
            <a:noAutofit/>
          </a:bodyPr>
          <a:lstStyle>
            <a:lvl1pPr marL="457200" lvl="0" indent="-228600" algn="l" rtl="0">
              <a:spcBef>
                <a:spcPts val="320"/>
              </a:spcBef>
              <a:spcAft>
                <a:spcPts val="0"/>
              </a:spcAft>
              <a:buSzPts val="1040"/>
              <a:buNone/>
              <a:defRPr sz="1600"/>
            </a:lvl1pPr>
            <a:lvl2pPr marL="914400" lvl="1" indent="-228600" algn="l" rtl="0">
              <a:spcBef>
                <a:spcPts val="280"/>
              </a:spcBef>
              <a:spcAft>
                <a:spcPts val="0"/>
              </a:spcAft>
              <a:buSzPts val="840"/>
              <a:buNone/>
              <a:defRPr sz="1400"/>
            </a:lvl2pPr>
            <a:lvl3pPr marL="1371600" lvl="2" indent="-228600" algn="l" rtl="0">
              <a:spcBef>
                <a:spcPts val="240"/>
              </a:spcBef>
              <a:spcAft>
                <a:spcPts val="0"/>
              </a:spcAft>
              <a:buSzPts val="780"/>
              <a:buNone/>
              <a:defRPr sz="1200"/>
            </a:lvl3pPr>
            <a:lvl4pPr marL="1828800" lvl="3" indent="-228600" algn="l" rtl="0">
              <a:spcBef>
                <a:spcPts val="200"/>
              </a:spcBef>
              <a:spcAft>
                <a:spcPts val="0"/>
              </a:spcAft>
              <a:buSzPts val="700"/>
              <a:buNone/>
              <a:defRPr sz="1000"/>
            </a:lvl4pPr>
            <a:lvl5pPr marL="2286000" lvl="4" indent="-228600" algn="l" rtl="0">
              <a:spcBef>
                <a:spcPts val="200"/>
              </a:spcBef>
              <a:spcAft>
                <a:spcPts val="0"/>
              </a:spcAft>
              <a:buSzPts val="75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46" name="Google Shape;46;p7"/>
          <p:cNvSpPr txBox="1">
            <a:spLocks noGrp="1"/>
          </p:cNvSpPr>
          <p:nvPr>
            <p:ph type="ftr" idx="1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200">
                <a:latin typeface="Garamond"/>
                <a:ea typeface="Garamond"/>
                <a:cs typeface="Garamond"/>
                <a:sym typeface="Garamond"/>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630238" y="457200"/>
            <a:ext cx="2949600" cy="1600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32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3887788" y="987425"/>
            <a:ext cx="4629300" cy="4873500"/>
          </a:xfrm>
          <a:prstGeom prst="rect">
            <a:avLst/>
          </a:prstGeom>
          <a:noFill/>
          <a:ln>
            <a:noFill/>
          </a:ln>
        </p:spPr>
        <p:txBody>
          <a:bodyPr spcFirstLastPara="1" wrap="square" lIns="91425" tIns="45700" rIns="91425" bIns="45700" anchor="t" anchorCtr="0">
            <a:noAutofit/>
          </a:bodyPr>
          <a:lstStyle>
            <a:lvl1pPr marL="457200" lvl="0" indent="-360680" algn="l" rtl="0">
              <a:spcBef>
                <a:spcPts val="640"/>
              </a:spcBef>
              <a:spcAft>
                <a:spcPts val="0"/>
              </a:spcAft>
              <a:buSzPts val="2080"/>
              <a:buChar char="■"/>
              <a:defRPr sz="3200"/>
            </a:lvl1pPr>
            <a:lvl2pPr marL="914400" lvl="1" indent="-335280" algn="l" rtl="0">
              <a:spcBef>
                <a:spcPts val="560"/>
              </a:spcBef>
              <a:spcAft>
                <a:spcPts val="0"/>
              </a:spcAft>
              <a:buSzPts val="1680"/>
              <a:buChar char="❑"/>
              <a:defRPr sz="2800"/>
            </a:lvl2pPr>
            <a:lvl3pPr marL="1371600" lvl="2" indent="-327660" algn="l" rtl="0">
              <a:spcBef>
                <a:spcPts val="480"/>
              </a:spcBef>
              <a:spcAft>
                <a:spcPts val="0"/>
              </a:spcAft>
              <a:buSzPts val="1560"/>
              <a:buChar char="■"/>
              <a:defRPr sz="2400"/>
            </a:lvl3pPr>
            <a:lvl4pPr marL="1828800" lvl="3" indent="-317500" algn="l" rtl="0">
              <a:spcBef>
                <a:spcPts val="400"/>
              </a:spcBef>
              <a:spcAft>
                <a:spcPts val="0"/>
              </a:spcAft>
              <a:buSzPts val="1400"/>
              <a:buChar char="❑"/>
              <a:defRPr sz="2000"/>
            </a:lvl4pPr>
            <a:lvl5pPr marL="2286000" lvl="4" indent="-323850" algn="l" rtl="0">
              <a:spcBef>
                <a:spcPts val="400"/>
              </a:spcBef>
              <a:spcAft>
                <a:spcPts val="0"/>
              </a:spcAft>
              <a:buSzPts val="15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51" name="Google Shape;51;p8"/>
          <p:cNvSpPr txBox="1">
            <a:spLocks noGrp="1"/>
          </p:cNvSpPr>
          <p:nvPr>
            <p:ph type="body" idx="2"/>
          </p:nvPr>
        </p:nvSpPr>
        <p:spPr>
          <a:xfrm>
            <a:off x="630238" y="2057400"/>
            <a:ext cx="2949600" cy="3811500"/>
          </a:xfrm>
          <a:prstGeom prst="rect">
            <a:avLst/>
          </a:prstGeom>
          <a:noFill/>
          <a:ln>
            <a:noFill/>
          </a:ln>
        </p:spPr>
        <p:txBody>
          <a:bodyPr spcFirstLastPara="1" wrap="square" lIns="91425" tIns="45700" rIns="91425" bIns="45700" anchor="t" anchorCtr="0">
            <a:noAutofit/>
          </a:bodyPr>
          <a:lstStyle>
            <a:lvl1pPr marL="457200" lvl="0" indent="-228600" algn="l" rtl="0">
              <a:spcBef>
                <a:spcPts val="320"/>
              </a:spcBef>
              <a:spcAft>
                <a:spcPts val="0"/>
              </a:spcAft>
              <a:buSzPts val="1040"/>
              <a:buNone/>
              <a:defRPr sz="1600"/>
            </a:lvl1pPr>
            <a:lvl2pPr marL="914400" lvl="1" indent="-228600" algn="l" rtl="0">
              <a:spcBef>
                <a:spcPts val="280"/>
              </a:spcBef>
              <a:spcAft>
                <a:spcPts val="0"/>
              </a:spcAft>
              <a:buSzPts val="840"/>
              <a:buNone/>
              <a:defRPr sz="1400"/>
            </a:lvl2pPr>
            <a:lvl3pPr marL="1371600" lvl="2" indent="-228600" algn="l" rtl="0">
              <a:spcBef>
                <a:spcPts val="240"/>
              </a:spcBef>
              <a:spcAft>
                <a:spcPts val="0"/>
              </a:spcAft>
              <a:buSzPts val="780"/>
              <a:buNone/>
              <a:defRPr sz="1200"/>
            </a:lvl3pPr>
            <a:lvl4pPr marL="1828800" lvl="3" indent="-228600" algn="l" rtl="0">
              <a:spcBef>
                <a:spcPts val="200"/>
              </a:spcBef>
              <a:spcAft>
                <a:spcPts val="0"/>
              </a:spcAft>
              <a:buSzPts val="700"/>
              <a:buNone/>
              <a:defRPr sz="1000"/>
            </a:lvl4pPr>
            <a:lvl5pPr marL="2286000" lvl="4" indent="-228600" algn="l" rtl="0">
              <a:spcBef>
                <a:spcPts val="200"/>
              </a:spcBef>
              <a:spcAft>
                <a:spcPts val="0"/>
              </a:spcAft>
              <a:buSzPts val="75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52" name="Google Shape;52;p8"/>
          <p:cNvSpPr txBox="1">
            <a:spLocks noGrp="1"/>
          </p:cNvSpPr>
          <p:nvPr>
            <p:ph type="ftr" idx="1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200">
                <a:latin typeface="Garamond"/>
                <a:ea typeface="Garamond"/>
                <a:cs typeface="Garamond"/>
                <a:sym typeface="Garamond"/>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ftr" idx="1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200">
                <a:latin typeface="Garamond"/>
                <a:ea typeface="Garamond"/>
                <a:cs typeface="Garamond"/>
                <a:sym typeface="Garamond"/>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457200" y="277812"/>
            <a:ext cx="8229600" cy="11397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200">
                <a:latin typeface="Garamond"/>
                <a:ea typeface="Garamond"/>
                <a:cs typeface="Garamond"/>
                <a:sym typeface="Garamond"/>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7812"/>
            <a:ext cx="8229600" cy="1139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1"/>
          <p:cNvSpPr txBox="1">
            <a:spLocks noGrp="1"/>
          </p:cNvSpPr>
          <p:nvPr>
            <p:ph type="body" idx="1"/>
          </p:nvPr>
        </p:nvSpPr>
        <p:spPr>
          <a:xfrm>
            <a:off x="457200" y="1600200"/>
            <a:ext cx="8229600" cy="4530600"/>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4" name="Google Shape;14;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524288"/>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5" name="Google Shape;15;p1"/>
          <p:cNvCxnSpPr/>
          <p:nvPr/>
        </p:nvCxnSpPr>
        <p:spPr>
          <a:xfrm>
            <a:off x="457200" y="6172200"/>
            <a:ext cx="8229600" cy="0"/>
          </a:xfrm>
          <a:prstGeom prst="straightConnector1">
            <a:avLst/>
          </a:prstGeom>
          <a:noFill/>
          <a:ln w="19050" cap="flat" cmpd="sng">
            <a:solidFill>
              <a:schemeClr val="accent1"/>
            </a:solidFill>
            <a:prstDash val="solid"/>
            <a:miter lim="800000"/>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3"/>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524288"/>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77" name="Google Shape;77;p13"/>
          <p:cNvCxnSpPr/>
          <p:nvPr/>
        </p:nvCxnSpPr>
        <p:spPr>
          <a:xfrm>
            <a:off x="1981200" y="3962400"/>
            <a:ext cx="6511800" cy="0"/>
          </a:xfrm>
          <a:prstGeom prst="straightConnector1">
            <a:avLst/>
          </a:prstGeom>
          <a:noFill/>
          <a:ln w="19050" cap="flat" cmpd="sng">
            <a:solidFill>
              <a:schemeClr val="accent1"/>
            </a:solidFill>
            <a:prstDash val="solid"/>
            <a:miter lim="800000"/>
            <a:headEnd type="none" w="med" len="med"/>
            <a:tailEnd type="none" w="med" len="med"/>
          </a:ln>
        </p:spPr>
      </p:cxnSp>
      <p:sp>
        <p:nvSpPr>
          <p:cNvPr id="78" name="Google Shape;78;p13"/>
          <p:cNvSpPr txBox="1">
            <a:spLocks noGrp="1"/>
          </p:cNvSpPr>
          <p:nvPr>
            <p:ph type="title"/>
          </p:nvPr>
        </p:nvSpPr>
        <p:spPr>
          <a:xfrm>
            <a:off x="457200" y="277812"/>
            <a:ext cx="8229600" cy="1139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79" name="Google Shape;79;p13"/>
          <p:cNvSpPr txBox="1">
            <a:spLocks noGrp="1"/>
          </p:cNvSpPr>
          <p:nvPr>
            <p:ph type="body" idx="1"/>
          </p:nvPr>
        </p:nvSpPr>
        <p:spPr>
          <a:xfrm>
            <a:off x="457200" y="1600200"/>
            <a:ext cx="8229600" cy="4530600"/>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0" name="Google Shape;80;p13"/>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1" name="Google Shape;81;p13"/>
          <p:cNvSpPr txBox="1">
            <a:spLocks noGrp="1"/>
          </p:cNvSpPr>
          <p:nvPr>
            <p:ph type="ftr" idx="11"/>
          </p:nvPr>
        </p:nvSpPr>
        <p:spPr>
          <a:xfrm>
            <a:off x="3124200" y="6243637"/>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3"/>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457200" y="277812"/>
            <a:ext cx="8229600" cy="113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200"/>
              <a:buFont typeface="Garamond"/>
              <a:buNone/>
            </a:pPr>
            <a:r>
              <a:rPr lang="en-US" sz="4200" b="0" i="0" u="none">
                <a:solidFill>
                  <a:schemeClr val="dk2"/>
                </a:solidFill>
                <a:latin typeface="Garamond"/>
                <a:ea typeface="Garamond"/>
                <a:cs typeface="Garamond"/>
                <a:sym typeface="Garamond"/>
              </a:rPr>
              <a:t>Objectives:</a:t>
            </a:r>
            <a:endParaRPr/>
          </a:p>
        </p:txBody>
      </p:sp>
      <p:sp>
        <p:nvSpPr>
          <p:cNvPr id="95" name="Google Shape;95;p15"/>
          <p:cNvSpPr txBox="1">
            <a:spLocks noGrp="1"/>
          </p:cNvSpPr>
          <p:nvPr>
            <p:ph type="body" idx="1"/>
          </p:nvPr>
        </p:nvSpPr>
        <p:spPr>
          <a:xfrm>
            <a:off x="228600" y="1219200"/>
            <a:ext cx="8686800" cy="4911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560"/>
              <a:buNone/>
            </a:pPr>
            <a:r>
              <a:rPr lang="en-US" sz="2400" b="0" i="0" u="none">
                <a:solidFill>
                  <a:schemeClr val="dk1"/>
                </a:solidFill>
                <a:latin typeface="Arial"/>
                <a:ea typeface="Arial"/>
                <a:cs typeface="Arial"/>
                <a:sym typeface="Arial"/>
              </a:rPr>
              <a:t>In Today’s Class, you will learn the following:</a:t>
            </a:r>
            <a:endParaRPr/>
          </a:p>
          <a:p>
            <a:pPr marL="784225" lvl="1" indent="-457200" algn="l" rtl="0">
              <a:lnSpc>
                <a:spcPct val="100000"/>
              </a:lnSpc>
              <a:spcBef>
                <a:spcPts val="2400"/>
              </a:spcBef>
              <a:spcAft>
                <a:spcPts val="0"/>
              </a:spcAft>
              <a:buClr>
                <a:schemeClr val="accent2"/>
              </a:buClr>
              <a:buSzPts val="1440"/>
              <a:buFont typeface="Garamond"/>
              <a:buAutoNum type="arabicPeriod"/>
            </a:pPr>
            <a:r>
              <a:rPr lang="en-US" sz="2400" b="0" i="0" u="none">
                <a:solidFill>
                  <a:schemeClr val="dk1"/>
                </a:solidFill>
                <a:latin typeface="Arial"/>
                <a:ea typeface="Arial"/>
                <a:cs typeface="Arial"/>
                <a:sym typeface="Arial"/>
              </a:rPr>
              <a:t>Working deeper  with more </a:t>
            </a:r>
            <a:r>
              <a:rPr lang="en-US" sz="2400" b="0" i="0" u="none">
                <a:solidFill>
                  <a:srgbClr val="C00000"/>
                </a:solidFill>
                <a:latin typeface="Arial"/>
                <a:ea typeface="Arial"/>
                <a:cs typeface="Arial"/>
                <a:sym typeface="Arial"/>
              </a:rPr>
              <a:t>HTML </a:t>
            </a:r>
            <a:endParaRPr/>
          </a:p>
          <a:p>
            <a:pPr marL="784225" lvl="1" indent="-457200" algn="l" rtl="0">
              <a:lnSpc>
                <a:spcPct val="100000"/>
              </a:lnSpc>
              <a:spcBef>
                <a:spcPts val="2400"/>
              </a:spcBef>
              <a:spcAft>
                <a:spcPts val="0"/>
              </a:spcAft>
              <a:buClr>
                <a:schemeClr val="accent2"/>
              </a:buClr>
              <a:buSzPts val="1440"/>
              <a:buFont typeface="Garamond"/>
              <a:buAutoNum type="arabicPeriod"/>
            </a:pPr>
            <a:r>
              <a:rPr lang="en-US" sz="2400" b="0" i="0" u="none">
                <a:solidFill>
                  <a:srgbClr val="FF0000"/>
                </a:solidFill>
                <a:latin typeface="Arial"/>
                <a:ea typeface="Arial"/>
                <a:cs typeface="Arial"/>
                <a:sym typeface="Arial"/>
              </a:rPr>
              <a:t>Internet</a:t>
            </a:r>
            <a:r>
              <a:rPr lang="en-US" sz="2400" b="0" i="0" u="none">
                <a:solidFill>
                  <a:srgbClr val="C00000"/>
                </a:solidFill>
                <a:latin typeface="Arial"/>
                <a:ea typeface="Arial"/>
                <a:cs typeface="Arial"/>
                <a:sym typeface="Arial"/>
              </a:rPr>
              <a:t> </a:t>
            </a:r>
            <a:r>
              <a:rPr lang="en-US" sz="2400" b="0" i="0" u="none">
                <a:solidFill>
                  <a:schemeClr val="dk1"/>
                </a:solidFill>
                <a:latin typeface="Arial"/>
                <a:ea typeface="Arial"/>
                <a:cs typeface="Arial"/>
                <a:sym typeface="Arial"/>
              </a:rPr>
              <a:t>Basics, Keywords and how the </a:t>
            </a:r>
            <a:r>
              <a:rPr lang="en-US" sz="2400" b="0" i="0" u="none">
                <a:solidFill>
                  <a:srgbClr val="FF0000"/>
                </a:solidFill>
                <a:latin typeface="Arial"/>
                <a:ea typeface="Arial"/>
                <a:cs typeface="Arial"/>
                <a:sym typeface="Arial"/>
              </a:rPr>
              <a:t>Web</a:t>
            </a:r>
            <a:r>
              <a:rPr lang="en-US" sz="2400" b="0" i="0" u="none">
                <a:solidFill>
                  <a:schemeClr val="dk1"/>
                </a:solidFill>
                <a:latin typeface="Arial"/>
                <a:ea typeface="Arial"/>
                <a:cs typeface="Arial"/>
                <a:sym typeface="Arial"/>
              </a:rPr>
              <a:t> works</a:t>
            </a:r>
            <a:endParaRPr/>
          </a:p>
          <a:p>
            <a:pPr marL="784225" lvl="1" indent="-457200" algn="l" rtl="0">
              <a:lnSpc>
                <a:spcPct val="100000"/>
              </a:lnSpc>
              <a:spcBef>
                <a:spcPts val="2400"/>
              </a:spcBef>
              <a:spcAft>
                <a:spcPts val="0"/>
              </a:spcAft>
              <a:buClr>
                <a:schemeClr val="accent2"/>
              </a:buClr>
              <a:buSzPts val="1440"/>
              <a:buFont typeface="Garamond"/>
              <a:buAutoNum type="arabicPeriod"/>
            </a:pPr>
            <a:r>
              <a:rPr lang="en-US" sz="2400" b="0" i="0" u="none">
                <a:solidFill>
                  <a:schemeClr val="dk1"/>
                </a:solidFill>
                <a:latin typeface="Arial"/>
                <a:ea typeface="Arial"/>
                <a:cs typeface="Arial"/>
                <a:sym typeface="Arial"/>
              </a:rPr>
              <a:t>Brief discussion on </a:t>
            </a:r>
            <a:r>
              <a:rPr lang="en-US" sz="2400" b="0" i="0" u="none">
                <a:solidFill>
                  <a:srgbClr val="FF0000"/>
                </a:solidFill>
                <a:latin typeface="Arial"/>
                <a:ea typeface="Arial"/>
                <a:cs typeface="Arial"/>
                <a:sym typeface="Arial"/>
              </a:rPr>
              <a:t>Web Browsers </a:t>
            </a:r>
            <a:endParaRPr/>
          </a:p>
          <a:p>
            <a:pPr marL="784225" lvl="1" indent="-457200" algn="l" rtl="0">
              <a:lnSpc>
                <a:spcPct val="100000"/>
              </a:lnSpc>
              <a:spcBef>
                <a:spcPts val="2400"/>
              </a:spcBef>
              <a:spcAft>
                <a:spcPts val="0"/>
              </a:spcAft>
              <a:buClr>
                <a:schemeClr val="accent2"/>
              </a:buClr>
              <a:buSzPts val="1440"/>
              <a:buFont typeface="Garamond"/>
              <a:buAutoNum type="arabicPeriod"/>
            </a:pPr>
            <a:r>
              <a:rPr lang="en-US" sz="2400" b="0" i="0" u="none">
                <a:solidFill>
                  <a:schemeClr val="dk1"/>
                </a:solidFill>
                <a:latin typeface="Arial"/>
                <a:ea typeface="Arial"/>
                <a:cs typeface="Arial"/>
                <a:sym typeface="Arial"/>
              </a:rPr>
              <a:t>The</a:t>
            </a:r>
            <a:r>
              <a:rPr lang="en-US" sz="2400" b="0" i="0" u="none">
                <a:solidFill>
                  <a:srgbClr val="FF0000"/>
                </a:solidFill>
                <a:latin typeface="Arial"/>
                <a:ea typeface="Arial"/>
                <a:cs typeface="Arial"/>
                <a:sym typeface="Arial"/>
              </a:rPr>
              <a:t> events that occur before a web page  appears via the Browser   …</a:t>
            </a:r>
            <a:r>
              <a:rPr lang="en-US" sz="2400" b="0" i="0" u="none">
                <a:solidFill>
                  <a:schemeClr val="dk1"/>
                </a:solidFill>
                <a:latin typeface="Arial"/>
                <a:ea typeface="Arial"/>
                <a:cs typeface="Arial"/>
                <a:sym typeface="Arial"/>
              </a:rPr>
              <a:t>on the client’s computer screen</a:t>
            </a:r>
            <a:endParaRPr/>
          </a:p>
          <a:p>
            <a:pPr marL="784225" lvl="1" indent="-365760" algn="l" rtl="0">
              <a:lnSpc>
                <a:spcPct val="100000"/>
              </a:lnSpc>
              <a:spcBef>
                <a:spcPts val="2400"/>
              </a:spcBef>
              <a:spcAft>
                <a:spcPts val="0"/>
              </a:spcAft>
              <a:buClr>
                <a:schemeClr val="accent2"/>
              </a:buClr>
              <a:buSzPts val="1440"/>
              <a:buFont typeface="Garamond"/>
              <a:buNone/>
            </a:pPr>
            <a:endParaRPr sz="2400" b="0" i="0" u="none">
              <a:solidFill>
                <a:schemeClr val="dk1"/>
              </a:solidFill>
              <a:latin typeface="Arial"/>
              <a:ea typeface="Arial"/>
              <a:cs typeface="Arial"/>
              <a:sym typeface="Arial"/>
            </a:endParaRPr>
          </a:p>
          <a:p>
            <a:pPr marL="784225" lvl="1" indent="-457200" algn="l" rtl="0">
              <a:lnSpc>
                <a:spcPct val="100000"/>
              </a:lnSpc>
              <a:spcBef>
                <a:spcPts val="2000"/>
              </a:spcBef>
              <a:spcAft>
                <a:spcPts val="0"/>
              </a:spcAft>
              <a:buSzPts val="1200"/>
              <a:buNone/>
            </a:pPr>
            <a:endParaRPr sz="2000" b="1" i="0" u="none">
              <a:solidFill>
                <a:schemeClr val="dk1"/>
              </a:solidFill>
              <a:latin typeface="Arial"/>
              <a:ea typeface="Arial"/>
              <a:cs typeface="Arial"/>
              <a:sym typeface="Arial"/>
            </a:endParaRPr>
          </a:p>
          <a:p>
            <a:pPr marL="784225" lvl="1" indent="-381000" algn="l" rtl="0">
              <a:lnSpc>
                <a:spcPct val="100000"/>
              </a:lnSpc>
              <a:spcBef>
                <a:spcPts val="2000"/>
              </a:spcBef>
              <a:spcAft>
                <a:spcPts val="0"/>
              </a:spcAft>
              <a:buClr>
                <a:schemeClr val="accent2"/>
              </a:buClr>
              <a:buSzPts val="1200"/>
              <a:buFont typeface="Garamond"/>
              <a:buNone/>
            </a:pPr>
            <a:endParaRPr sz="2000" b="0" i="0" u="none">
              <a:solidFill>
                <a:schemeClr val="dk1"/>
              </a:solidFill>
              <a:latin typeface="Arial"/>
              <a:ea typeface="Arial"/>
              <a:cs typeface="Arial"/>
              <a:sym typeface="Arial"/>
            </a:endParaRPr>
          </a:p>
          <a:p>
            <a:pPr marL="342900" lvl="0" indent="-260350" algn="l" rtl="0">
              <a:spcBef>
                <a:spcPts val="400"/>
              </a:spcBef>
              <a:spcAft>
                <a:spcPts val="0"/>
              </a:spcAft>
              <a:buSzPts val="1300"/>
              <a:buNone/>
            </a:pPr>
            <a:endParaRPr sz="2000" b="0" i="0" u="none">
              <a:solidFill>
                <a:schemeClr val="dk1"/>
              </a:solidFill>
              <a:latin typeface="Arial"/>
              <a:ea typeface="Arial"/>
              <a:cs typeface="Arial"/>
              <a:sym typeface="Arial"/>
            </a:endParaRPr>
          </a:p>
        </p:txBody>
      </p:sp>
      <p:sp>
        <p:nvSpPr>
          <p:cNvPr id="96" name="Google Shape;96;p15"/>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457200" y="277812"/>
            <a:ext cx="8229600" cy="82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3600"/>
              <a:buFont typeface="Garamond"/>
              <a:buNone/>
            </a:pPr>
            <a:r>
              <a:rPr lang="en-US" sz="3600" b="0" i="0" u="none">
                <a:solidFill>
                  <a:schemeClr val="dk2"/>
                </a:solidFill>
                <a:latin typeface="Garamond"/>
                <a:ea typeface="Garamond"/>
                <a:cs typeface="Garamond"/>
                <a:sym typeface="Garamond"/>
              </a:rPr>
              <a:t>How to Implement </a:t>
            </a:r>
            <a:r>
              <a:rPr lang="en-US" sz="3600" b="0" i="0" u="none">
                <a:solidFill>
                  <a:srgbClr val="C00000"/>
                </a:solidFill>
                <a:latin typeface="Garamond"/>
                <a:ea typeface="Garamond"/>
                <a:cs typeface="Garamond"/>
                <a:sym typeface="Garamond"/>
              </a:rPr>
              <a:t>Combo boxes  </a:t>
            </a:r>
            <a:r>
              <a:rPr lang="en-US" sz="3600" b="0" i="0" u="none">
                <a:solidFill>
                  <a:schemeClr val="dk2"/>
                </a:solidFill>
                <a:latin typeface="Garamond"/>
                <a:ea typeface="Garamond"/>
                <a:cs typeface="Garamond"/>
                <a:sym typeface="Garamond"/>
              </a:rPr>
              <a:t>in HTML</a:t>
            </a:r>
            <a:endParaRPr/>
          </a:p>
        </p:txBody>
      </p:sp>
      <p:sp>
        <p:nvSpPr>
          <p:cNvPr id="160" name="Google Shape;160;p24"/>
          <p:cNvSpPr txBox="1">
            <a:spLocks noGrp="1"/>
          </p:cNvSpPr>
          <p:nvPr>
            <p:ph type="body" idx="1"/>
          </p:nvPr>
        </p:nvSpPr>
        <p:spPr>
          <a:xfrm>
            <a:off x="152400" y="1219200"/>
            <a:ext cx="8839200" cy="491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ans Symbols"/>
              <a:buChar char="■"/>
            </a:pPr>
            <a:r>
              <a:rPr lang="en-US" sz="2000" b="0" i="0" u="none">
                <a:solidFill>
                  <a:srgbClr val="FF0000"/>
                </a:solidFill>
                <a:latin typeface="Arial"/>
                <a:ea typeface="Arial"/>
                <a:cs typeface="Arial"/>
                <a:sym typeface="Arial"/>
              </a:rPr>
              <a:t>What is a Combo box?</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A </a:t>
            </a:r>
            <a:r>
              <a:rPr lang="en-US" sz="2000" b="0" i="0" u="none">
                <a:solidFill>
                  <a:srgbClr val="C00000"/>
                </a:solidFill>
                <a:latin typeface="Arial"/>
                <a:ea typeface="Arial"/>
                <a:cs typeface="Arial"/>
                <a:sym typeface="Arial"/>
              </a:rPr>
              <a:t>Combo box </a:t>
            </a:r>
            <a:r>
              <a:rPr lang="en-US" sz="2000" b="0" i="0" u="none">
                <a:solidFill>
                  <a:schemeClr val="dk1"/>
                </a:solidFill>
                <a:latin typeface="Arial"/>
                <a:ea typeface="Arial"/>
                <a:cs typeface="Arial"/>
                <a:sym typeface="Arial"/>
              </a:rPr>
              <a:t>is a commonly used graphical user interface widget (control) by the Interaction Designer; the term “Combo box" is referred to as "</a:t>
            </a:r>
            <a:r>
              <a:rPr lang="en-US" sz="2000" b="0" i="0" u="none">
                <a:solidFill>
                  <a:srgbClr val="C00000"/>
                </a:solidFill>
                <a:latin typeface="Arial"/>
                <a:ea typeface="Arial"/>
                <a:cs typeface="Arial"/>
                <a:sym typeface="Arial"/>
              </a:rPr>
              <a:t>drop-down list</a:t>
            </a:r>
            <a:r>
              <a:rPr lang="en-US" sz="2000" b="0" i="0" u="none">
                <a:solidFill>
                  <a:schemeClr val="dk1"/>
                </a:solidFill>
                <a:latin typeface="Arial"/>
                <a:ea typeface="Arial"/>
                <a:cs typeface="Arial"/>
                <a:sym typeface="Arial"/>
              </a:rPr>
              <a:t>“</a:t>
            </a:r>
            <a:endParaRPr/>
          </a:p>
          <a:p>
            <a:pPr marL="342900" marR="0" lvl="0" indent="-26035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The combo box widget/control is normally used by the programmer when he/she wants to collect predetermined listing of data items or information from the Users of the information system or software. </a:t>
            </a:r>
            <a:endParaRPr/>
          </a:p>
          <a:p>
            <a:pPr marL="342900" marR="0" lvl="0" indent="-26035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360"/>
              </a:spcBef>
              <a:spcAft>
                <a:spcPts val="0"/>
              </a:spcAft>
              <a:buClr>
                <a:schemeClr val="accent1"/>
              </a:buClr>
              <a:buSzPts val="1170"/>
              <a:buFont typeface="Noto Sans Symbols"/>
              <a:buChar char="■"/>
            </a:pPr>
            <a:r>
              <a:rPr lang="en-US" sz="1800" b="0" i="0" u="none">
                <a:solidFill>
                  <a:srgbClr val="C00000"/>
                </a:solidFill>
                <a:latin typeface="Arial"/>
                <a:ea typeface="Arial"/>
                <a:cs typeface="Arial"/>
                <a:sym typeface="Arial"/>
              </a:rPr>
              <a:t>&lt;option&gt; ….&lt;/option&gt; </a:t>
            </a:r>
            <a:r>
              <a:rPr lang="en-US" sz="1800" b="0" i="0" u="none">
                <a:solidFill>
                  <a:schemeClr val="dk1"/>
                </a:solidFill>
                <a:latin typeface="Arial"/>
                <a:ea typeface="Arial"/>
                <a:cs typeface="Arial"/>
                <a:sym typeface="Arial"/>
              </a:rPr>
              <a:t>[tags used to build up  every individual value to be passed on from the drop-down listing for processing.</a:t>
            </a:r>
            <a:endParaRPr/>
          </a:p>
          <a:p>
            <a:pPr marL="342900" marR="0" lvl="0" indent="-342900" algn="l" rtl="0">
              <a:lnSpc>
                <a:spcPct val="100000"/>
              </a:lnSpc>
              <a:spcBef>
                <a:spcPts val="360"/>
              </a:spcBef>
              <a:spcAft>
                <a:spcPts val="0"/>
              </a:spcAft>
              <a:buClr>
                <a:schemeClr val="accent1"/>
              </a:buClr>
              <a:buSzPts val="1170"/>
              <a:buFont typeface="Noto Sans Symbols"/>
              <a:buChar char="■"/>
            </a:pPr>
            <a:r>
              <a:rPr lang="en-US" sz="1800" b="0" i="0" u="none">
                <a:solidFill>
                  <a:srgbClr val="C00000"/>
                </a:solidFill>
                <a:latin typeface="Arial"/>
                <a:ea typeface="Arial"/>
                <a:cs typeface="Arial"/>
                <a:sym typeface="Arial"/>
              </a:rPr>
              <a:t>&lt;select&gt; …. &lt;/select&gt; </a:t>
            </a:r>
            <a:r>
              <a:rPr lang="en-US" sz="1800" b="0" i="0" u="none">
                <a:solidFill>
                  <a:schemeClr val="dk1"/>
                </a:solidFill>
                <a:latin typeface="Arial"/>
                <a:ea typeface="Arial"/>
                <a:cs typeface="Arial"/>
                <a:sym typeface="Arial"/>
              </a:rPr>
              <a:t>[tags used when we need to allow users to make a choice from a list of items.</a:t>
            </a:r>
            <a:endParaRPr/>
          </a:p>
          <a:p>
            <a:pPr marL="342900" marR="0" lvl="0" indent="-342900" algn="l" rtl="0">
              <a:lnSpc>
                <a:spcPct val="100000"/>
              </a:lnSpc>
              <a:spcBef>
                <a:spcPts val="360"/>
              </a:spcBef>
              <a:spcAft>
                <a:spcPts val="0"/>
              </a:spcAft>
              <a:buClr>
                <a:schemeClr val="accent1"/>
              </a:buClr>
              <a:buSzPts val="1170"/>
              <a:buFont typeface="Noto Sans Symbols"/>
              <a:buChar char="■"/>
            </a:pPr>
            <a:r>
              <a:rPr lang="en-US" sz="1800" b="0" i="0" u="none">
                <a:solidFill>
                  <a:srgbClr val="C00000"/>
                </a:solidFill>
                <a:latin typeface="Arial"/>
                <a:ea typeface="Arial"/>
                <a:cs typeface="Arial"/>
                <a:sym typeface="Arial"/>
              </a:rPr>
              <a:t>&lt;option…value=“0”&gt; </a:t>
            </a:r>
            <a:r>
              <a:rPr lang="en-US" sz="1800" b="0" i="0" u="none">
                <a:solidFill>
                  <a:schemeClr val="dk1"/>
                </a:solidFill>
                <a:latin typeface="Arial"/>
                <a:ea typeface="Arial"/>
                <a:cs typeface="Arial"/>
                <a:sym typeface="Arial"/>
              </a:rPr>
              <a:t>this</a:t>
            </a:r>
            <a:r>
              <a:rPr lang="en-US" sz="1800" b="0" i="0" u="none">
                <a:solidFill>
                  <a:srgbClr val="C00000"/>
                </a:solidFill>
                <a:latin typeface="Arial"/>
                <a:ea typeface="Arial"/>
                <a:cs typeface="Arial"/>
                <a:sym typeface="Arial"/>
              </a:rPr>
              <a:t> </a:t>
            </a:r>
            <a:r>
              <a:rPr lang="en-US" sz="1800" b="0" i="0" u="none">
                <a:solidFill>
                  <a:schemeClr val="dk1"/>
                </a:solidFill>
                <a:latin typeface="Arial"/>
                <a:ea typeface="Arial"/>
                <a:cs typeface="Arial"/>
                <a:sym typeface="Arial"/>
              </a:rPr>
              <a:t>attribute is used to show what will be initially displayed (default) item to the  user</a:t>
            </a:r>
            <a:endParaRPr/>
          </a:p>
          <a:p>
            <a:pPr marL="342900" marR="0" lvl="0" indent="-26035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a:p>
            <a:pPr marL="342900" marR="0" lvl="0" indent="-260350" algn="l" rtl="0">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p:txBody>
      </p:sp>
      <p:sp>
        <p:nvSpPr>
          <p:cNvPr id="161" name="Google Shape;161;p24"/>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381000" y="277812"/>
            <a:ext cx="8763000" cy="113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3319"/>
              </a:buClr>
              <a:buSzPts val="2800"/>
              <a:buFont typeface="Garamond"/>
              <a:buNone/>
            </a:pPr>
            <a:r>
              <a:rPr lang="en-US" sz="2800" b="0" i="0" u="none">
                <a:solidFill>
                  <a:srgbClr val="003319"/>
                </a:solidFill>
                <a:latin typeface="Garamond"/>
                <a:ea typeface="Garamond"/>
                <a:cs typeface="Garamond"/>
                <a:sym typeface="Garamond"/>
              </a:rPr>
              <a:t>4. Basic HTML Code to build </a:t>
            </a:r>
            <a:r>
              <a:rPr lang="en-US" sz="2800" b="0" i="0" u="none">
                <a:solidFill>
                  <a:srgbClr val="C00000"/>
                </a:solidFill>
                <a:latin typeface="Garamond"/>
                <a:ea typeface="Garamond"/>
                <a:cs typeface="Garamond"/>
                <a:sym typeface="Garamond"/>
              </a:rPr>
              <a:t>Combo Box </a:t>
            </a:r>
            <a:r>
              <a:rPr lang="en-US" sz="2800" b="0" i="0" u="none">
                <a:solidFill>
                  <a:srgbClr val="003319"/>
                </a:solidFill>
                <a:latin typeface="Garamond"/>
                <a:ea typeface="Garamond"/>
                <a:cs typeface="Garamond"/>
                <a:sym typeface="Garamond"/>
              </a:rPr>
              <a:t>to select your Favorite Colors; Age Bracket and hobby:</a:t>
            </a:r>
            <a:endParaRPr/>
          </a:p>
        </p:txBody>
      </p:sp>
      <p:sp>
        <p:nvSpPr>
          <p:cNvPr id="167" name="Google Shape;167;p25"/>
          <p:cNvSpPr txBox="1">
            <a:spLocks noGrp="1"/>
          </p:cNvSpPr>
          <p:nvPr>
            <p:ph type="body" idx="1"/>
          </p:nvPr>
        </p:nvSpPr>
        <p:spPr>
          <a:xfrm>
            <a:off x="152400" y="1676400"/>
            <a:ext cx="8763000" cy="4454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&lt;Html&gt;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&lt;Body&gt;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&lt;select name=</a:t>
            </a:r>
            <a:r>
              <a:rPr lang="en-US" sz="1400" b="0" i="0" u="none" dirty="0" err="1">
                <a:solidFill>
                  <a:schemeClr val="dk1"/>
                </a:solidFill>
                <a:latin typeface="Arial"/>
                <a:ea typeface="Arial"/>
                <a:cs typeface="Arial"/>
                <a:sym typeface="Arial"/>
              </a:rPr>
              <a:t>colorlist</a:t>
            </a:r>
            <a:r>
              <a:rPr lang="en-US" sz="1400" b="0" i="0" u="none" dirty="0">
                <a:solidFill>
                  <a:schemeClr val="dk1"/>
                </a:solidFill>
                <a:latin typeface="Arial"/>
                <a:ea typeface="Arial"/>
                <a:cs typeface="Arial"/>
                <a:sym typeface="Arial"/>
              </a:rPr>
              <a:t> id=</a:t>
            </a:r>
            <a:r>
              <a:rPr lang="en-US" sz="1400" b="0" i="0" u="none" dirty="0" err="1">
                <a:solidFill>
                  <a:schemeClr val="dk1"/>
                </a:solidFill>
                <a:latin typeface="Arial"/>
                <a:ea typeface="Arial"/>
                <a:cs typeface="Arial"/>
                <a:sym typeface="Arial"/>
              </a:rPr>
              <a:t>colorlist</a:t>
            </a:r>
            <a:r>
              <a:rPr lang="en-US" sz="1400" b="0" i="0" u="none" dirty="0">
                <a:solidFill>
                  <a:schemeClr val="dk1"/>
                </a:solidFill>
                <a:latin typeface="Arial"/>
                <a:ea typeface="Arial"/>
                <a:cs typeface="Arial"/>
                <a:sym typeface="Arial"/>
              </a:rPr>
              <a:t>&gt;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     &lt;option value=0&gt;Please Choose Your Favorite Color&lt;/option&gt;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     &lt;option value=1&gt;Red&lt;/option&gt;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     &lt;option value=2&gt;Blue&lt;/option&gt;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     &lt;option value=3&gt;Green&lt;/option&gt;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    &lt;option value=4&gt;Orange&lt;/option&gt;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&lt;/select&gt;</a:t>
            </a:r>
            <a:endParaRPr dirty="0"/>
          </a:p>
          <a:p>
            <a:pPr marL="342900" marR="0" lvl="0" indent="-285115" algn="l" rtl="0">
              <a:lnSpc>
                <a:spcPct val="100000"/>
              </a:lnSpc>
              <a:spcBef>
                <a:spcPts val="280"/>
              </a:spcBef>
              <a:spcAft>
                <a:spcPts val="0"/>
              </a:spcAft>
              <a:buClr>
                <a:schemeClr val="accent1"/>
              </a:buClr>
              <a:buSzPts val="910"/>
              <a:buFont typeface="Garamond"/>
              <a:buNone/>
            </a:pPr>
            <a:endParaRPr sz="1400" b="0" i="0" u="none" dirty="0">
              <a:solidFill>
                <a:schemeClr val="dk1"/>
              </a:solidFill>
              <a:latin typeface="Arial"/>
              <a:ea typeface="Arial"/>
              <a:cs typeface="Arial"/>
              <a:sym typeface="Arial"/>
            </a:endParaRPr>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&lt;select name=</a:t>
            </a:r>
            <a:r>
              <a:rPr lang="en-US" sz="1400" b="0" i="0" u="none" dirty="0" err="1">
                <a:solidFill>
                  <a:schemeClr val="dk1"/>
                </a:solidFill>
                <a:latin typeface="Arial"/>
                <a:ea typeface="Arial"/>
                <a:cs typeface="Arial"/>
                <a:sym typeface="Arial"/>
              </a:rPr>
              <a:t>agelist</a:t>
            </a:r>
            <a:r>
              <a:rPr lang="en-US" sz="1400" b="0" i="0" u="none" dirty="0">
                <a:solidFill>
                  <a:schemeClr val="dk1"/>
                </a:solidFill>
                <a:latin typeface="Arial"/>
                <a:ea typeface="Arial"/>
                <a:cs typeface="Arial"/>
                <a:sym typeface="Arial"/>
              </a:rPr>
              <a:t> id=</a:t>
            </a:r>
            <a:r>
              <a:rPr lang="en-US" sz="1400" b="0" i="0" u="none" dirty="0" err="1">
                <a:solidFill>
                  <a:schemeClr val="dk1"/>
                </a:solidFill>
                <a:latin typeface="Arial"/>
                <a:ea typeface="Arial"/>
                <a:cs typeface="Arial"/>
                <a:sym typeface="Arial"/>
              </a:rPr>
              <a:t>agelist</a:t>
            </a:r>
            <a:r>
              <a:rPr lang="en-US" sz="1400" b="0" i="0" u="none" dirty="0">
                <a:solidFill>
                  <a:schemeClr val="dk1"/>
                </a:solidFill>
                <a:latin typeface="Arial"/>
                <a:ea typeface="Arial"/>
                <a:cs typeface="Arial"/>
                <a:sym typeface="Arial"/>
              </a:rPr>
              <a:t>&gt;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     &lt;option value=0&gt;Here, Choose Your Age </a:t>
            </a:r>
            <a:r>
              <a:rPr lang="en-US" sz="1400" b="0" i="0" u="none" dirty="0" err="1">
                <a:solidFill>
                  <a:schemeClr val="dk1"/>
                </a:solidFill>
                <a:latin typeface="Arial"/>
                <a:ea typeface="Arial"/>
                <a:cs typeface="Arial"/>
                <a:sym typeface="Arial"/>
              </a:rPr>
              <a:t>Baracket</a:t>
            </a:r>
            <a:r>
              <a:rPr lang="en-US" sz="1400" b="0" i="0" u="none" dirty="0">
                <a:solidFill>
                  <a:schemeClr val="dk1"/>
                </a:solidFill>
                <a:latin typeface="Arial"/>
                <a:ea typeface="Arial"/>
                <a:cs typeface="Arial"/>
                <a:sym typeface="Arial"/>
              </a:rPr>
              <a:t>&lt;/option&gt;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     &lt;option value= 1&gt;15-20&lt;/option&gt;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     &lt;option value=2&gt;20-25&lt;/option&gt;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     &lt;option value=3&gt;25-30&lt;/option&gt;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    &lt;option value=4&gt;30-35&lt;/option&gt;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&lt;/select&gt;</a:t>
            </a:r>
            <a:endParaRPr dirty="0"/>
          </a:p>
        </p:txBody>
      </p:sp>
      <p:sp>
        <p:nvSpPr>
          <p:cNvPr id="168" name="Google Shape;168;p25"/>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457200" y="277812"/>
            <a:ext cx="8229600" cy="113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3319"/>
              </a:buClr>
              <a:buSzPts val="2800"/>
              <a:buFont typeface="Garamond"/>
              <a:buNone/>
            </a:pPr>
            <a:r>
              <a:rPr lang="en-US" sz="2800" b="0" i="0" u="none">
                <a:solidFill>
                  <a:srgbClr val="003319"/>
                </a:solidFill>
                <a:latin typeface="Garamond"/>
                <a:ea typeface="Garamond"/>
                <a:cs typeface="Garamond"/>
                <a:sym typeface="Garamond"/>
              </a:rPr>
              <a:t>HTML Code to build </a:t>
            </a:r>
            <a:r>
              <a:rPr lang="en-US" sz="2800" b="0" i="0" u="none">
                <a:solidFill>
                  <a:srgbClr val="C00000"/>
                </a:solidFill>
                <a:latin typeface="Garamond"/>
                <a:ea typeface="Garamond"/>
                <a:cs typeface="Garamond"/>
                <a:sym typeface="Garamond"/>
              </a:rPr>
              <a:t>Combo Boxes </a:t>
            </a:r>
            <a:r>
              <a:rPr lang="en-US" sz="2800" b="0" i="0" u="none">
                <a:solidFill>
                  <a:srgbClr val="003319"/>
                </a:solidFill>
                <a:latin typeface="Garamond"/>
                <a:ea typeface="Garamond"/>
                <a:cs typeface="Garamond"/>
                <a:sym typeface="Garamond"/>
              </a:rPr>
              <a:t>…contd.</a:t>
            </a:r>
            <a:endParaRPr/>
          </a:p>
        </p:txBody>
      </p:sp>
      <p:sp>
        <p:nvSpPr>
          <p:cNvPr id="174" name="Google Shape;174;p26"/>
          <p:cNvSpPr txBox="1">
            <a:spLocks noGrp="1"/>
          </p:cNvSpPr>
          <p:nvPr>
            <p:ph type="body" idx="1"/>
          </p:nvPr>
        </p:nvSpPr>
        <p:spPr>
          <a:xfrm>
            <a:off x="457200" y="1600200"/>
            <a:ext cx="8229600" cy="4530600"/>
          </a:xfrm>
          <a:prstGeom prst="rect">
            <a:avLst/>
          </a:prstGeom>
          <a:noFill/>
          <a:ln>
            <a:noFill/>
          </a:ln>
        </p:spPr>
        <p:txBody>
          <a:bodyPr spcFirstLastPara="1" wrap="square" lIns="91425" tIns="45700" rIns="91425" bIns="45700" anchor="t" anchorCtr="0">
            <a:noAutofit/>
          </a:bodyPr>
          <a:lstStyle/>
          <a:p>
            <a:pPr marL="342900" marR="0" lvl="0" indent="-285115" algn="l" rtl="0">
              <a:lnSpc>
                <a:spcPct val="100000"/>
              </a:lnSpc>
              <a:spcBef>
                <a:spcPts val="0"/>
              </a:spcBef>
              <a:spcAft>
                <a:spcPts val="0"/>
              </a:spcAft>
              <a:buClr>
                <a:schemeClr val="accent1"/>
              </a:buClr>
              <a:buSzPts val="910"/>
              <a:buFont typeface="Noto Sans Symbols"/>
              <a:buNone/>
            </a:pPr>
            <a:endParaRPr sz="1400" b="0" i="0" u="none" dirty="0">
              <a:solidFill>
                <a:schemeClr val="dk1"/>
              </a:solidFill>
              <a:latin typeface="Arial"/>
              <a:ea typeface="Arial"/>
              <a:cs typeface="Arial"/>
              <a:sym typeface="Arial"/>
            </a:endParaRPr>
          </a:p>
          <a:p>
            <a:pPr marL="342900" marR="0" lvl="0" indent="-285115" algn="l" rtl="0">
              <a:lnSpc>
                <a:spcPct val="100000"/>
              </a:lnSpc>
              <a:spcBef>
                <a:spcPts val="280"/>
              </a:spcBef>
              <a:spcAft>
                <a:spcPts val="0"/>
              </a:spcAft>
              <a:buClr>
                <a:schemeClr val="accent1"/>
              </a:buClr>
              <a:buSzPts val="910"/>
              <a:buFont typeface="Noto Sans Symbols"/>
              <a:buNone/>
            </a:pPr>
            <a:endParaRPr sz="1400" b="0" i="0" u="none" dirty="0">
              <a:solidFill>
                <a:schemeClr val="dk1"/>
              </a:solidFill>
              <a:latin typeface="Arial"/>
              <a:ea typeface="Arial"/>
              <a:cs typeface="Arial"/>
              <a:sym typeface="Arial"/>
            </a:endParaRPr>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smtClean="0">
                <a:solidFill>
                  <a:schemeClr val="dk1"/>
                </a:solidFill>
                <a:latin typeface="Arial"/>
                <a:ea typeface="Arial"/>
                <a:cs typeface="Arial"/>
                <a:sym typeface="Arial"/>
              </a:rPr>
              <a:t>&lt;select name=</a:t>
            </a:r>
            <a:r>
              <a:rPr lang="en-US" sz="1400" b="0" i="0" u="none" dirty="0" err="1" smtClean="0">
                <a:solidFill>
                  <a:schemeClr val="dk1"/>
                </a:solidFill>
                <a:latin typeface="Arial"/>
                <a:ea typeface="Arial"/>
                <a:cs typeface="Arial"/>
                <a:sym typeface="Arial"/>
              </a:rPr>
              <a:t>statelist</a:t>
            </a:r>
            <a:r>
              <a:rPr lang="en-US" sz="1400" b="0" i="0" u="none" dirty="0" smtClean="0">
                <a:solidFill>
                  <a:schemeClr val="dk1"/>
                </a:solidFill>
                <a:latin typeface="Arial"/>
                <a:ea typeface="Arial"/>
                <a:cs typeface="Arial"/>
                <a:sym typeface="Arial"/>
              </a:rPr>
              <a:t> id=</a:t>
            </a:r>
            <a:r>
              <a:rPr lang="en-US" sz="1400" b="0" i="0" u="none" dirty="0" err="1" smtClean="0">
                <a:solidFill>
                  <a:schemeClr val="dk1"/>
                </a:solidFill>
                <a:latin typeface="Arial"/>
                <a:ea typeface="Arial"/>
                <a:cs typeface="Arial"/>
                <a:sym typeface="Arial"/>
              </a:rPr>
              <a:t>statelist</a:t>
            </a:r>
            <a:r>
              <a:rPr lang="en-US" sz="1400" b="0" i="0" u="none" dirty="0" smtClean="0">
                <a:solidFill>
                  <a:schemeClr val="dk1"/>
                </a:solidFill>
                <a:latin typeface="Arial"/>
                <a:ea typeface="Arial"/>
                <a:cs typeface="Arial"/>
                <a:sym typeface="Arial"/>
              </a:rPr>
              <a:t>&gt;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smtClean="0">
                <a:solidFill>
                  <a:schemeClr val="dk1"/>
                </a:solidFill>
                <a:latin typeface="Arial"/>
                <a:ea typeface="Arial"/>
                <a:cs typeface="Arial"/>
                <a:sym typeface="Arial"/>
              </a:rPr>
              <a:t>     &lt;option value=0&gt;Lastly, Choose Your favorite Hobby&lt;/option&gt;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smtClean="0">
                <a:solidFill>
                  <a:schemeClr val="dk1"/>
                </a:solidFill>
                <a:latin typeface="Arial"/>
                <a:ea typeface="Arial"/>
                <a:cs typeface="Arial"/>
                <a:sym typeface="Arial"/>
              </a:rPr>
              <a:t>     &lt;option value=1&gt;Reading&lt;/option&gt;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smtClean="0">
                <a:solidFill>
                  <a:schemeClr val="dk1"/>
                </a:solidFill>
                <a:latin typeface="Arial"/>
                <a:ea typeface="Arial"/>
                <a:cs typeface="Arial"/>
                <a:sym typeface="Arial"/>
              </a:rPr>
              <a:t>     &lt;option value=2&gt;Cooking&lt;/option&gt;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smtClean="0">
                <a:solidFill>
                  <a:schemeClr val="dk1"/>
                </a:solidFill>
                <a:latin typeface="Arial"/>
                <a:ea typeface="Arial"/>
                <a:cs typeface="Arial"/>
                <a:sym typeface="Arial"/>
              </a:rPr>
              <a:t>     &lt;option value=3&gt;Travelling&lt;/option&gt;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smtClean="0">
                <a:solidFill>
                  <a:schemeClr val="dk1"/>
                </a:solidFill>
                <a:latin typeface="Arial"/>
                <a:ea typeface="Arial"/>
                <a:cs typeface="Arial"/>
                <a:sym typeface="Arial"/>
              </a:rPr>
              <a:t>    &lt;option value=4&gt;Sleeping&lt;/option&gt;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smtClean="0">
                <a:solidFill>
                  <a:schemeClr val="dk1"/>
                </a:solidFill>
                <a:latin typeface="Arial"/>
                <a:ea typeface="Arial"/>
                <a:cs typeface="Arial"/>
                <a:sym typeface="Arial"/>
              </a:rPr>
              <a:t>    &lt;option value=5&gt;Singing&lt;/option&gt;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smtClean="0">
                <a:solidFill>
                  <a:schemeClr val="dk1"/>
                </a:solidFill>
                <a:latin typeface="Arial"/>
                <a:ea typeface="Arial"/>
                <a:cs typeface="Arial"/>
                <a:sym typeface="Arial"/>
              </a:rPr>
              <a:t>    &lt;option value=6&gt;Swimming&lt;/option&gt;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smtClean="0">
                <a:solidFill>
                  <a:schemeClr val="dk1"/>
                </a:solidFill>
                <a:latin typeface="Arial"/>
                <a:ea typeface="Arial"/>
                <a:cs typeface="Arial"/>
                <a:sym typeface="Arial"/>
              </a:rPr>
              <a:t>    &lt;option value=7&gt;Jogging&lt;/option&gt;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smtClean="0">
                <a:solidFill>
                  <a:schemeClr val="dk1"/>
                </a:solidFill>
                <a:latin typeface="Arial"/>
                <a:ea typeface="Arial"/>
                <a:cs typeface="Arial"/>
                <a:sym typeface="Arial"/>
              </a:rPr>
              <a:t>&lt;/select&gt;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smtClean="0">
                <a:solidFill>
                  <a:schemeClr val="dk1"/>
                </a:solidFill>
                <a:latin typeface="Arial"/>
                <a:ea typeface="Arial"/>
                <a:cs typeface="Arial"/>
                <a:sym typeface="Arial"/>
              </a:rPr>
              <a:t>&lt;/Body&gt;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smtClean="0">
                <a:solidFill>
                  <a:schemeClr val="dk1"/>
                </a:solidFill>
                <a:latin typeface="Arial"/>
                <a:ea typeface="Arial"/>
                <a:cs typeface="Arial"/>
                <a:sym typeface="Arial"/>
              </a:rPr>
              <a:t>&lt;/Html&gt;</a:t>
            </a:r>
            <a:endParaRPr dirty="0" smtClean="0"/>
          </a:p>
          <a:p>
            <a:pPr marL="342900" marR="0" lvl="0" indent="-285115" algn="l" rtl="0">
              <a:spcBef>
                <a:spcPts val="280"/>
              </a:spcBef>
              <a:spcAft>
                <a:spcPts val="0"/>
              </a:spcAft>
              <a:buClr>
                <a:schemeClr val="accent1"/>
              </a:buClr>
              <a:buSzPts val="910"/>
              <a:buFont typeface="Noto Sans Symbols"/>
              <a:buNone/>
            </a:pPr>
            <a:endParaRPr sz="1400" b="0" i="0" u="none" dirty="0">
              <a:solidFill>
                <a:schemeClr val="dk1"/>
              </a:solidFill>
              <a:latin typeface="Arial"/>
              <a:ea typeface="Arial"/>
              <a:cs typeface="Arial"/>
              <a:sym typeface="Arial"/>
            </a:endParaRPr>
          </a:p>
        </p:txBody>
      </p:sp>
      <p:sp>
        <p:nvSpPr>
          <p:cNvPr id="175" name="Google Shape;175;p26"/>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457200" y="277812"/>
            <a:ext cx="8229600" cy="747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Garamond"/>
              <a:buNone/>
            </a:pPr>
            <a:r>
              <a:rPr lang="en-US" sz="2800" b="0" i="0" u="none">
                <a:solidFill>
                  <a:schemeClr val="dk2"/>
                </a:solidFill>
                <a:latin typeface="Garamond"/>
                <a:ea typeface="Garamond"/>
                <a:cs typeface="Garamond"/>
                <a:sym typeface="Garamond"/>
              </a:rPr>
              <a:t>How to Implement </a:t>
            </a:r>
            <a:r>
              <a:rPr lang="en-US" sz="2800" b="0" i="0" u="none">
                <a:solidFill>
                  <a:srgbClr val="C00000"/>
                </a:solidFill>
                <a:latin typeface="Garamond"/>
                <a:ea typeface="Garamond"/>
                <a:cs typeface="Garamond"/>
                <a:sym typeface="Garamond"/>
              </a:rPr>
              <a:t>Online Forms </a:t>
            </a:r>
            <a:r>
              <a:rPr lang="en-US" sz="2800" b="0" i="0" u="none">
                <a:solidFill>
                  <a:schemeClr val="dk2"/>
                </a:solidFill>
                <a:latin typeface="Garamond"/>
                <a:ea typeface="Garamond"/>
                <a:cs typeface="Garamond"/>
                <a:sym typeface="Garamond"/>
              </a:rPr>
              <a:t>with HTML</a:t>
            </a:r>
            <a:endParaRPr/>
          </a:p>
        </p:txBody>
      </p:sp>
      <p:sp>
        <p:nvSpPr>
          <p:cNvPr id="181" name="Google Shape;181;p27"/>
          <p:cNvSpPr txBox="1">
            <a:spLocks noGrp="1"/>
          </p:cNvSpPr>
          <p:nvPr>
            <p:ph type="body" idx="1"/>
          </p:nvPr>
        </p:nvSpPr>
        <p:spPr>
          <a:xfrm>
            <a:off x="228600" y="1143000"/>
            <a:ext cx="8686800" cy="498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300"/>
              <a:buFont typeface="Noto Sans Symbols"/>
              <a:buNone/>
            </a:pPr>
            <a:endParaRPr sz="2000" b="0" i="0" u="none">
              <a:solidFill>
                <a:srgbClr val="FF0000"/>
              </a:solidFill>
              <a:latin typeface="Arial"/>
              <a:ea typeface="Arial"/>
              <a:cs typeface="Arial"/>
              <a:sym typeface="Arial"/>
            </a:endParaRPr>
          </a:p>
          <a:p>
            <a:pPr marL="0" marR="0" lvl="0" indent="0" algn="l" rtl="0">
              <a:lnSpc>
                <a:spcPct val="100000"/>
              </a:lnSpc>
              <a:spcBef>
                <a:spcPts val="400"/>
              </a:spcBef>
              <a:spcAft>
                <a:spcPts val="0"/>
              </a:spcAft>
              <a:buClr>
                <a:schemeClr val="accent1"/>
              </a:buClr>
              <a:buSzPts val="1300"/>
              <a:buFont typeface="Noto Sans Symbols"/>
              <a:buNone/>
            </a:pPr>
            <a:r>
              <a:rPr lang="en-US" sz="2000" b="0" i="0" u="none">
                <a:solidFill>
                  <a:srgbClr val="FF0000"/>
                </a:solidFill>
                <a:latin typeface="Arial"/>
                <a:ea typeface="Arial"/>
                <a:cs typeface="Arial"/>
                <a:sym typeface="Arial"/>
              </a:rPr>
              <a:t>What is an Online Form?</a:t>
            </a:r>
            <a:endParaRPr/>
          </a:p>
          <a:p>
            <a:pPr marL="0" marR="0" lvl="0" indent="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a:p>
            <a:pPr marL="0" marR="0" lvl="0" indent="-8255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 Many times the programmer depends on using an online form to capture/collect information and data items from users. </a:t>
            </a:r>
            <a:endParaRPr/>
          </a:p>
          <a:p>
            <a:pPr marL="0" marR="0" lvl="0" indent="-8255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Users/ Clients are asked to fill forms in order to start many business processes. </a:t>
            </a:r>
            <a:endParaRPr/>
          </a:p>
          <a:p>
            <a:pPr marL="0" marR="0" lvl="0" indent="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accent1"/>
              </a:buClr>
              <a:buSzPts val="1300"/>
              <a:buFont typeface="Noto Sans Symbols"/>
              <a:buNone/>
            </a:pPr>
            <a:r>
              <a:rPr lang="en-US" sz="2000" b="0" i="0" u="none">
                <a:solidFill>
                  <a:schemeClr val="dk1"/>
                </a:solidFill>
                <a:latin typeface="Arial"/>
                <a:ea typeface="Arial"/>
                <a:cs typeface="Arial"/>
                <a:sym typeface="Arial"/>
              </a:rPr>
              <a:t>We can use HTML to construct the look and feel of such forms.</a:t>
            </a:r>
            <a:endParaRPr/>
          </a:p>
          <a:p>
            <a:pPr marL="0" marR="0" lvl="0" indent="-82550" algn="l" rtl="0">
              <a:lnSpc>
                <a:spcPct val="12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The </a:t>
            </a:r>
            <a:r>
              <a:rPr lang="en-US" sz="2000" b="0" i="0" u="none">
                <a:solidFill>
                  <a:srgbClr val="C00000"/>
                </a:solidFill>
                <a:latin typeface="Arial"/>
                <a:ea typeface="Arial"/>
                <a:cs typeface="Arial"/>
                <a:sym typeface="Arial"/>
              </a:rPr>
              <a:t>&lt;form&gt; </a:t>
            </a:r>
            <a:r>
              <a:rPr lang="en-US" sz="2000" b="0" i="0" u="none">
                <a:solidFill>
                  <a:schemeClr val="dk1"/>
                </a:solidFill>
                <a:latin typeface="Arial"/>
                <a:ea typeface="Arial"/>
                <a:cs typeface="Arial"/>
                <a:sym typeface="Arial"/>
              </a:rPr>
              <a:t>tag is used to specify the beginning of a form area on a Web page while the </a:t>
            </a:r>
            <a:r>
              <a:rPr lang="en-US" sz="2000" b="0" i="0" u="none">
                <a:solidFill>
                  <a:srgbClr val="C00000"/>
                </a:solidFill>
                <a:latin typeface="Arial"/>
                <a:ea typeface="Arial"/>
                <a:cs typeface="Arial"/>
                <a:sym typeface="Arial"/>
              </a:rPr>
              <a:t>&lt;/form&gt;  </a:t>
            </a:r>
            <a:r>
              <a:rPr lang="en-US" sz="2000" b="0" i="0" u="none">
                <a:solidFill>
                  <a:schemeClr val="dk1"/>
                </a:solidFill>
                <a:latin typeface="Arial"/>
                <a:ea typeface="Arial"/>
                <a:cs typeface="Arial"/>
                <a:sym typeface="Arial"/>
              </a:rPr>
              <a:t>tag is used  to  specify  the  end of  a  form area.  </a:t>
            </a:r>
            <a:endParaRPr/>
          </a:p>
          <a:p>
            <a:pPr marL="0" marR="0" lvl="0" indent="-82550" algn="l" rtl="0">
              <a:lnSpc>
                <a:spcPct val="12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Common attributes used  to the &lt;form&gt; tags are </a:t>
            </a:r>
            <a:r>
              <a:rPr lang="en-US" sz="2000" b="1" i="1" u="none">
                <a:solidFill>
                  <a:schemeClr val="dk1"/>
                </a:solidFill>
                <a:latin typeface="Arial"/>
                <a:ea typeface="Arial"/>
                <a:cs typeface="Arial"/>
                <a:sym typeface="Arial"/>
              </a:rPr>
              <a:t>name</a:t>
            </a:r>
            <a:r>
              <a:rPr lang="en-US" sz="2000" b="0" i="0" u="none">
                <a:solidFill>
                  <a:schemeClr val="dk1"/>
                </a:solidFill>
                <a:latin typeface="Arial"/>
                <a:ea typeface="Arial"/>
                <a:cs typeface="Arial"/>
                <a:sym typeface="Arial"/>
              </a:rPr>
              <a:t>, </a:t>
            </a:r>
            <a:r>
              <a:rPr lang="en-US" sz="2000" b="1" i="1" u="none">
                <a:solidFill>
                  <a:schemeClr val="dk1"/>
                </a:solidFill>
                <a:latin typeface="Arial"/>
                <a:ea typeface="Arial"/>
                <a:cs typeface="Arial"/>
                <a:sym typeface="Arial"/>
              </a:rPr>
              <a:t>method</a:t>
            </a:r>
            <a:r>
              <a:rPr lang="en-US" sz="2000" b="0" i="0" u="none">
                <a:solidFill>
                  <a:schemeClr val="dk1"/>
                </a:solidFill>
                <a:latin typeface="Arial"/>
                <a:ea typeface="Arial"/>
                <a:cs typeface="Arial"/>
                <a:sym typeface="Arial"/>
              </a:rPr>
              <a:t>, and </a:t>
            </a:r>
            <a:r>
              <a:rPr lang="en-US" sz="2000" b="1" i="1" u="none">
                <a:solidFill>
                  <a:schemeClr val="dk1"/>
                </a:solidFill>
                <a:latin typeface="Arial"/>
                <a:ea typeface="Arial"/>
                <a:cs typeface="Arial"/>
                <a:sym typeface="Arial"/>
              </a:rPr>
              <a:t>action</a:t>
            </a:r>
            <a:r>
              <a:rPr lang="en-US" sz="2000" b="0" i="0" u="none">
                <a:solidFill>
                  <a:schemeClr val="dk1"/>
                </a:solidFill>
                <a:latin typeface="Arial"/>
                <a:ea typeface="Arial"/>
                <a:cs typeface="Arial"/>
                <a:sym typeface="Arial"/>
              </a:rPr>
              <a:t>. These attributes are important in Server-side scripting!</a:t>
            </a:r>
            <a:endParaRPr/>
          </a:p>
          <a:p>
            <a:pPr marL="342900" marR="0" lvl="0" indent="-260350" algn="l" rtl="0">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p:txBody>
      </p:sp>
      <p:sp>
        <p:nvSpPr>
          <p:cNvPr id="182" name="Google Shape;182;p27"/>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457200" y="277812"/>
            <a:ext cx="8534400" cy="13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3319"/>
              </a:buClr>
              <a:buSzPts val="2800"/>
              <a:buFont typeface="Garamond"/>
              <a:buNone/>
            </a:pPr>
            <a:r>
              <a:rPr lang="en-US" sz="2800" b="0" i="0" u="none">
                <a:solidFill>
                  <a:srgbClr val="003319"/>
                </a:solidFill>
                <a:latin typeface="Garamond"/>
                <a:ea typeface="Garamond"/>
                <a:cs typeface="Garamond"/>
                <a:sym typeface="Garamond"/>
              </a:rPr>
              <a:t>5. Basic HTML Code to build an </a:t>
            </a:r>
            <a:r>
              <a:rPr lang="en-US" sz="2800" b="0" i="0" u="none">
                <a:solidFill>
                  <a:srgbClr val="C00000"/>
                </a:solidFill>
                <a:latin typeface="Garamond"/>
                <a:ea typeface="Garamond"/>
                <a:cs typeface="Garamond"/>
                <a:sym typeface="Garamond"/>
              </a:rPr>
              <a:t>Online Form </a:t>
            </a:r>
            <a:r>
              <a:rPr lang="en-US" sz="2800" b="0" i="0" u="none">
                <a:solidFill>
                  <a:srgbClr val="003319"/>
                </a:solidFill>
                <a:latin typeface="Garamond"/>
                <a:ea typeface="Garamond"/>
                <a:cs typeface="Garamond"/>
                <a:sym typeface="Garamond"/>
              </a:rPr>
              <a:t>to capture Students’ Registration Info:</a:t>
            </a:r>
            <a:endParaRPr/>
          </a:p>
        </p:txBody>
      </p:sp>
      <p:sp>
        <p:nvSpPr>
          <p:cNvPr id="188" name="Google Shape;188;p28"/>
          <p:cNvSpPr txBox="1">
            <a:spLocks noGrp="1"/>
          </p:cNvSpPr>
          <p:nvPr>
            <p:ph type="body" idx="1"/>
          </p:nvPr>
        </p:nvSpPr>
        <p:spPr>
          <a:xfrm>
            <a:off x="304800" y="1752600"/>
            <a:ext cx="8686800" cy="437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&lt;html&gt;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&lt;head&gt;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&lt;title&gt;This is a Form to Capture ADUN Students' User Names and Passwords&lt;/title&gt;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&lt;/head&gt;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&lt;body&gt;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&lt;h2&gt; </a:t>
            </a:r>
            <a:r>
              <a:rPr lang="en-US" sz="1400" b="0" i="0" u="none" dirty="0" err="1">
                <a:solidFill>
                  <a:schemeClr val="dk1"/>
                </a:solidFill>
                <a:latin typeface="Arial"/>
                <a:ea typeface="Arial"/>
                <a:cs typeface="Arial"/>
                <a:sym typeface="Arial"/>
              </a:rPr>
              <a:t>Students'Registration</a:t>
            </a:r>
            <a:r>
              <a:rPr lang="en-US" sz="1400" b="0" i="0" u="none" dirty="0">
                <a:solidFill>
                  <a:schemeClr val="dk1"/>
                </a:solidFill>
                <a:latin typeface="Arial"/>
                <a:ea typeface="Arial"/>
                <a:cs typeface="Arial"/>
                <a:sym typeface="Arial"/>
              </a:rPr>
              <a:t> Page&lt;/h2&gt;</a:t>
            </a:r>
            <a:endParaRPr dirty="0"/>
          </a:p>
          <a:p>
            <a:pPr marL="342900" marR="0" lvl="0" indent="-285115" algn="l" rtl="0">
              <a:lnSpc>
                <a:spcPct val="100000"/>
              </a:lnSpc>
              <a:spcBef>
                <a:spcPts val="280"/>
              </a:spcBef>
              <a:spcAft>
                <a:spcPts val="0"/>
              </a:spcAft>
              <a:buClr>
                <a:schemeClr val="accent1"/>
              </a:buClr>
              <a:buSzPts val="910"/>
              <a:buFont typeface="Garamond"/>
              <a:buNone/>
            </a:pPr>
            <a:endParaRPr sz="1400" b="0" i="0" u="none" dirty="0">
              <a:solidFill>
                <a:schemeClr val="dk1"/>
              </a:solidFill>
              <a:latin typeface="Arial"/>
              <a:ea typeface="Arial"/>
              <a:cs typeface="Arial"/>
              <a:sym typeface="Arial"/>
            </a:endParaRPr>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&lt;form&gt;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Please Enter  Your Username here:&lt;input type="text" name="username" required="required"/&gt;&lt;</a:t>
            </a:r>
            <a:r>
              <a:rPr lang="en-US" sz="1400" b="0" i="0" u="none" dirty="0" err="1">
                <a:solidFill>
                  <a:schemeClr val="dk1"/>
                </a:solidFill>
                <a:latin typeface="Arial"/>
                <a:ea typeface="Arial"/>
                <a:cs typeface="Arial"/>
                <a:sym typeface="Arial"/>
              </a:rPr>
              <a:t>br</a:t>
            </a:r>
            <a:r>
              <a:rPr lang="en-US" sz="1400" b="0" i="0" u="none" dirty="0">
                <a:solidFill>
                  <a:schemeClr val="dk1"/>
                </a:solidFill>
                <a:latin typeface="Arial"/>
                <a:ea typeface="Arial"/>
                <a:cs typeface="Arial"/>
                <a:sym typeface="Arial"/>
              </a:rPr>
              <a:t>/&gt;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Then Enter  Your Password here:&lt;input type="password" name="password" required="required"/&gt;&lt;</a:t>
            </a:r>
            <a:r>
              <a:rPr lang="en-US" sz="1400" b="0" i="0" u="none" dirty="0" err="1">
                <a:solidFill>
                  <a:schemeClr val="dk1"/>
                </a:solidFill>
                <a:latin typeface="Arial"/>
                <a:ea typeface="Arial"/>
                <a:cs typeface="Arial"/>
                <a:sym typeface="Arial"/>
              </a:rPr>
              <a:t>br</a:t>
            </a:r>
            <a:r>
              <a:rPr lang="en-US" sz="1400" b="0" i="0" u="none" dirty="0">
                <a:solidFill>
                  <a:schemeClr val="dk1"/>
                </a:solidFill>
                <a:latin typeface="Arial"/>
                <a:ea typeface="Arial"/>
                <a:cs typeface="Arial"/>
                <a:sym typeface="Arial"/>
              </a:rPr>
              <a:t>/&gt;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What is your Department at ADUN? &lt;Input type="text" name="</a:t>
            </a:r>
            <a:r>
              <a:rPr lang="en-US" sz="1400" b="0" i="0" u="none" dirty="0" err="1">
                <a:solidFill>
                  <a:schemeClr val="dk1"/>
                </a:solidFill>
                <a:latin typeface="Arial"/>
                <a:ea typeface="Arial"/>
                <a:cs typeface="Arial"/>
                <a:sym typeface="Arial"/>
              </a:rPr>
              <a:t>dept</a:t>
            </a:r>
            <a:r>
              <a:rPr lang="en-US" sz="1400" b="0" i="0" u="none" dirty="0">
                <a:solidFill>
                  <a:schemeClr val="dk1"/>
                </a:solidFill>
                <a:latin typeface="Arial"/>
                <a:ea typeface="Arial"/>
                <a:cs typeface="Arial"/>
                <a:sym typeface="Arial"/>
              </a:rPr>
              <a:t>"&gt;&lt;</a:t>
            </a:r>
            <a:r>
              <a:rPr lang="en-US" sz="1400" b="0" i="0" u="none" dirty="0" err="1">
                <a:solidFill>
                  <a:schemeClr val="dk1"/>
                </a:solidFill>
                <a:latin typeface="Arial"/>
                <a:ea typeface="Arial"/>
                <a:cs typeface="Arial"/>
                <a:sym typeface="Arial"/>
              </a:rPr>
              <a:t>br</a:t>
            </a:r>
            <a:r>
              <a:rPr lang="en-US" sz="1400" b="0" i="0" u="none" dirty="0">
                <a:solidFill>
                  <a:schemeClr val="dk1"/>
                </a:solidFill>
                <a:latin typeface="Arial"/>
                <a:ea typeface="Arial"/>
                <a:cs typeface="Arial"/>
                <a:sym typeface="Arial"/>
              </a:rPr>
              <a:t>&gt;</a:t>
            </a:r>
            <a:endParaRPr dirty="0"/>
          </a:p>
          <a:p>
            <a:pPr marL="342900" marR="0" lvl="0" indent="-285115" algn="l" rtl="0">
              <a:lnSpc>
                <a:spcPct val="100000"/>
              </a:lnSpc>
              <a:spcBef>
                <a:spcPts val="280"/>
              </a:spcBef>
              <a:spcAft>
                <a:spcPts val="0"/>
              </a:spcAft>
              <a:buClr>
                <a:schemeClr val="accent1"/>
              </a:buClr>
              <a:buSzPts val="910"/>
              <a:buFont typeface="Noto Sans Symbols"/>
              <a:buNone/>
            </a:pPr>
            <a:endParaRPr sz="1400" b="0" i="0" u="none" dirty="0">
              <a:solidFill>
                <a:schemeClr val="dk1"/>
              </a:solidFill>
              <a:latin typeface="Arial"/>
              <a:ea typeface="Arial"/>
              <a:cs typeface="Arial"/>
              <a:sym typeface="Arial"/>
            </a:endParaRPr>
          </a:p>
          <a:p>
            <a:pPr marL="342900" marR="0" lvl="0" indent="-285115" algn="l" rtl="0">
              <a:spcBef>
                <a:spcPts val="280"/>
              </a:spcBef>
              <a:spcAft>
                <a:spcPts val="0"/>
              </a:spcAft>
              <a:buClr>
                <a:schemeClr val="accent1"/>
              </a:buClr>
              <a:buSzPts val="910"/>
              <a:buFont typeface="Noto Sans Symbols"/>
              <a:buNone/>
            </a:pPr>
            <a:endParaRPr sz="1400" b="0" i="0" u="none" dirty="0">
              <a:solidFill>
                <a:schemeClr val="dk1"/>
              </a:solidFill>
              <a:latin typeface="Arial"/>
              <a:ea typeface="Arial"/>
              <a:cs typeface="Arial"/>
              <a:sym typeface="Arial"/>
            </a:endParaRPr>
          </a:p>
        </p:txBody>
      </p:sp>
      <p:sp>
        <p:nvSpPr>
          <p:cNvPr id="189" name="Google Shape;189;p28"/>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457200" y="277812"/>
            <a:ext cx="8229600" cy="113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3319"/>
              </a:buClr>
              <a:buSzPts val="2800"/>
              <a:buFont typeface="Garamond"/>
              <a:buNone/>
            </a:pPr>
            <a:r>
              <a:rPr lang="en-US" sz="2800" b="0" i="0" u="none">
                <a:solidFill>
                  <a:srgbClr val="003319"/>
                </a:solidFill>
                <a:latin typeface="Garamond"/>
                <a:ea typeface="Garamond"/>
                <a:cs typeface="Garamond"/>
                <a:sym typeface="Garamond"/>
              </a:rPr>
              <a:t>HTML Code to build an </a:t>
            </a:r>
            <a:r>
              <a:rPr lang="en-US" sz="2800" b="0" i="0" u="none">
                <a:solidFill>
                  <a:srgbClr val="C00000"/>
                </a:solidFill>
                <a:latin typeface="Garamond"/>
                <a:ea typeface="Garamond"/>
                <a:cs typeface="Garamond"/>
                <a:sym typeface="Garamond"/>
              </a:rPr>
              <a:t>Online Form ….</a:t>
            </a:r>
            <a:r>
              <a:rPr lang="en-US" sz="2800" b="0" i="0" u="none">
                <a:solidFill>
                  <a:srgbClr val="003319"/>
                </a:solidFill>
                <a:latin typeface="Garamond"/>
                <a:ea typeface="Garamond"/>
                <a:cs typeface="Garamond"/>
                <a:sym typeface="Garamond"/>
              </a:rPr>
              <a:t>contd.</a:t>
            </a:r>
            <a:endParaRPr/>
          </a:p>
        </p:txBody>
      </p:sp>
      <p:sp>
        <p:nvSpPr>
          <p:cNvPr id="195" name="Google Shape;195;p29"/>
          <p:cNvSpPr txBox="1">
            <a:spLocks noGrp="1"/>
          </p:cNvSpPr>
          <p:nvPr>
            <p:ph type="body" idx="1"/>
          </p:nvPr>
        </p:nvSpPr>
        <p:spPr>
          <a:xfrm>
            <a:off x="457200" y="1600200"/>
            <a:ext cx="8229600" cy="4530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910"/>
              <a:buFont typeface="Garamond"/>
              <a:buAutoNum type="arabicPeriod" startAt="11"/>
            </a:pPr>
            <a:r>
              <a:rPr lang="en-US" sz="1400" b="0" i="0" u="none" dirty="0">
                <a:solidFill>
                  <a:schemeClr val="dk1"/>
                </a:solidFill>
                <a:latin typeface="Arial"/>
                <a:ea typeface="Arial"/>
                <a:cs typeface="Arial"/>
                <a:sym typeface="Arial"/>
              </a:rPr>
              <a:t>&lt;h3&gt;Make a Selection of your Gender:&lt;/h3&gt;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1"/>
            </a:pPr>
            <a:r>
              <a:rPr lang="en-US" sz="1400" b="0" i="0" u="none" dirty="0">
                <a:solidFill>
                  <a:schemeClr val="dk1"/>
                </a:solidFill>
                <a:latin typeface="Arial"/>
                <a:ea typeface="Arial"/>
                <a:cs typeface="Arial"/>
                <a:sym typeface="Arial"/>
              </a:rPr>
              <a:t>&lt;Input type="radio" name="gender" value="Male"&gt; Male&lt;</a:t>
            </a:r>
            <a:r>
              <a:rPr lang="en-US" sz="1400" b="0" i="0" u="none" dirty="0" err="1">
                <a:solidFill>
                  <a:schemeClr val="dk1"/>
                </a:solidFill>
                <a:latin typeface="Arial"/>
                <a:ea typeface="Arial"/>
                <a:cs typeface="Arial"/>
                <a:sym typeface="Arial"/>
              </a:rPr>
              <a:t>br</a:t>
            </a:r>
            <a:r>
              <a:rPr lang="en-US" sz="1400" b="0" i="0" u="none" dirty="0">
                <a:solidFill>
                  <a:schemeClr val="dk1"/>
                </a:solidFill>
                <a:latin typeface="Arial"/>
                <a:ea typeface="Arial"/>
                <a:cs typeface="Arial"/>
                <a:sym typeface="Arial"/>
              </a:rPr>
              <a:t>&gt;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1"/>
            </a:pPr>
            <a:r>
              <a:rPr lang="en-US" sz="1400" b="0" i="0" u="none" dirty="0">
                <a:solidFill>
                  <a:schemeClr val="dk1"/>
                </a:solidFill>
                <a:latin typeface="Arial"/>
                <a:ea typeface="Arial"/>
                <a:cs typeface="Arial"/>
                <a:sym typeface="Arial"/>
              </a:rPr>
              <a:t>&lt;Input type="radio" name="gender" value="Female"&gt; Female&lt;</a:t>
            </a:r>
            <a:r>
              <a:rPr lang="en-US" sz="1400" b="0" i="0" u="none" dirty="0" err="1">
                <a:solidFill>
                  <a:schemeClr val="dk1"/>
                </a:solidFill>
                <a:latin typeface="Arial"/>
                <a:ea typeface="Arial"/>
                <a:cs typeface="Arial"/>
                <a:sym typeface="Arial"/>
              </a:rPr>
              <a:t>br</a:t>
            </a:r>
            <a:r>
              <a:rPr lang="en-US" sz="1400" b="0" i="0" u="none" dirty="0">
                <a:solidFill>
                  <a:schemeClr val="dk1"/>
                </a:solidFill>
                <a:latin typeface="Arial"/>
                <a:ea typeface="Arial"/>
                <a:cs typeface="Arial"/>
                <a:sym typeface="Arial"/>
              </a:rPr>
              <a:t>&gt;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1"/>
            </a:pPr>
            <a:r>
              <a:rPr lang="en-US" sz="1400" b="0" i="0" u="none" dirty="0">
                <a:solidFill>
                  <a:schemeClr val="dk1"/>
                </a:solidFill>
                <a:latin typeface="Arial"/>
                <a:ea typeface="Arial"/>
                <a:cs typeface="Arial"/>
                <a:sym typeface="Arial"/>
              </a:rPr>
              <a:t>&lt;input type="submit" value="Click this button to Login"/&gt;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1"/>
            </a:pPr>
            <a:r>
              <a:rPr lang="en-US" sz="1400" b="0" i="0" u="none" dirty="0">
                <a:solidFill>
                  <a:schemeClr val="dk1"/>
                </a:solidFill>
                <a:latin typeface="Arial"/>
                <a:ea typeface="Arial"/>
                <a:cs typeface="Arial"/>
                <a:sym typeface="Arial"/>
              </a:rPr>
              <a:t>&lt;/form&gt;</a:t>
            </a:r>
            <a:endParaRPr dirty="0"/>
          </a:p>
          <a:p>
            <a:pPr marL="342900" marR="0" lvl="0" indent="-285115" algn="l" rtl="0">
              <a:lnSpc>
                <a:spcPct val="100000"/>
              </a:lnSpc>
              <a:spcBef>
                <a:spcPts val="280"/>
              </a:spcBef>
              <a:spcAft>
                <a:spcPts val="0"/>
              </a:spcAft>
              <a:buClr>
                <a:schemeClr val="accent1"/>
              </a:buClr>
              <a:buSzPts val="910"/>
              <a:buFont typeface="Garamond"/>
              <a:buNone/>
            </a:pPr>
            <a:endParaRPr sz="1400" b="0" i="0" u="none" dirty="0">
              <a:solidFill>
                <a:schemeClr val="dk1"/>
              </a:solidFill>
              <a:latin typeface="Arial"/>
              <a:ea typeface="Arial"/>
              <a:cs typeface="Arial"/>
              <a:sym typeface="Arial"/>
            </a:endParaRPr>
          </a:p>
          <a:p>
            <a:pPr marL="342900" marR="0" lvl="0" indent="-342900" algn="l" rtl="0">
              <a:lnSpc>
                <a:spcPct val="100000"/>
              </a:lnSpc>
              <a:spcBef>
                <a:spcPts val="280"/>
              </a:spcBef>
              <a:spcAft>
                <a:spcPts val="0"/>
              </a:spcAft>
              <a:buClr>
                <a:schemeClr val="accent1"/>
              </a:buClr>
              <a:buSzPts val="910"/>
              <a:buFont typeface="Garamond"/>
              <a:buAutoNum type="arabicPeriod" startAt="11"/>
            </a:pPr>
            <a:r>
              <a:rPr lang="en-US" sz="1400" b="0" i="0" u="none" dirty="0">
                <a:solidFill>
                  <a:schemeClr val="dk1"/>
                </a:solidFill>
                <a:latin typeface="Arial"/>
                <a:ea typeface="Arial"/>
                <a:cs typeface="Arial"/>
                <a:sym typeface="Arial"/>
              </a:rPr>
              <a:t>&lt;/body&gt;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1"/>
            </a:pPr>
            <a:r>
              <a:rPr lang="en-US" sz="1400" b="0" i="0" u="none" dirty="0">
                <a:solidFill>
                  <a:schemeClr val="dk1"/>
                </a:solidFill>
                <a:latin typeface="Arial"/>
                <a:ea typeface="Arial"/>
                <a:cs typeface="Arial"/>
                <a:sym typeface="Arial"/>
              </a:rPr>
              <a:t>&lt;/html&gt;</a:t>
            </a:r>
            <a:endParaRPr dirty="0"/>
          </a:p>
        </p:txBody>
      </p:sp>
      <p:sp>
        <p:nvSpPr>
          <p:cNvPr id="196" name="Google Shape;196;p29"/>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457200" y="277812"/>
            <a:ext cx="8229600" cy="747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0000"/>
              </a:buClr>
              <a:buSzPts val="3600"/>
              <a:buFont typeface="Garamond"/>
              <a:buNone/>
            </a:pPr>
            <a:r>
              <a:rPr lang="en-US" sz="3600" b="0" i="0" u="none">
                <a:solidFill>
                  <a:srgbClr val="FF0000"/>
                </a:solidFill>
                <a:latin typeface="Garamond"/>
                <a:ea typeface="Garamond"/>
                <a:cs typeface="Garamond"/>
                <a:sym typeface="Garamond"/>
              </a:rPr>
              <a:t>Browsers &amp; Brief discussion on browsers</a:t>
            </a:r>
            <a:endParaRPr/>
          </a:p>
        </p:txBody>
      </p:sp>
      <p:sp>
        <p:nvSpPr>
          <p:cNvPr id="202" name="Google Shape;202;p30"/>
          <p:cNvSpPr txBox="1">
            <a:spLocks noGrp="1"/>
          </p:cNvSpPr>
          <p:nvPr>
            <p:ph type="body" idx="1"/>
          </p:nvPr>
        </p:nvSpPr>
        <p:spPr>
          <a:xfrm>
            <a:off x="304800" y="1143000"/>
            <a:ext cx="8610600" cy="498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Today there are </a:t>
            </a:r>
            <a:r>
              <a:rPr lang="en-US" sz="2000" b="0" i="0" u="sng">
                <a:solidFill>
                  <a:schemeClr val="dk1"/>
                </a:solidFill>
                <a:latin typeface="Arial"/>
                <a:ea typeface="Arial"/>
                <a:cs typeface="Arial"/>
                <a:sym typeface="Arial"/>
              </a:rPr>
              <a:t>numerous (hundreds) of browsers </a:t>
            </a:r>
            <a:r>
              <a:rPr lang="en-US" sz="2000" b="0" i="0" u="none">
                <a:solidFill>
                  <a:schemeClr val="dk1"/>
                </a:solidFill>
                <a:latin typeface="Arial"/>
                <a:ea typeface="Arial"/>
                <a:cs typeface="Arial"/>
                <a:sym typeface="Arial"/>
              </a:rPr>
              <a:t>presently out there in the market for Online applications development. These Browsers are created and supplied by many vendors…other than Netscape and Microsoft.</a:t>
            </a:r>
            <a:endParaRPr/>
          </a:p>
          <a:p>
            <a:pPr marL="342900" marR="0" lvl="0" indent="-26035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These browsers ALL work well in rendering Online applications and e-commerce sites. </a:t>
            </a:r>
            <a:endParaRPr/>
          </a:p>
          <a:p>
            <a:pPr marL="342900" marR="0" lvl="0" indent="-26035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Today, it is actually becoming a problem for applications developers to deal with the </a:t>
            </a:r>
            <a:r>
              <a:rPr lang="en-US" sz="2000" b="0" i="0" u="sng">
                <a:solidFill>
                  <a:srgbClr val="FF0000"/>
                </a:solidFill>
                <a:latin typeface="Arial"/>
                <a:ea typeface="Arial"/>
                <a:cs typeface="Arial"/>
                <a:sym typeface="Arial"/>
              </a:rPr>
              <a:t>compatibility issues</a:t>
            </a:r>
            <a:r>
              <a:rPr lang="en-US" sz="2000" b="0" i="0" u="none">
                <a:solidFill>
                  <a:srgbClr val="FF0000"/>
                </a:solidFill>
                <a:latin typeface="Arial"/>
                <a:ea typeface="Arial"/>
                <a:cs typeface="Arial"/>
                <a:sym typeface="Arial"/>
              </a:rPr>
              <a:t> </a:t>
            </a:r>
            <a:r>
              <a:rPr lang="en-US" sz="2000" b="0" i="0" u="none">
                <a:solidFill>
                  <a:schemeClr val="dk1"/>
                </a:solidFill>
                <a:latin typeface="Arial"/>
                <a:ea typeface="Arial"/>
                <a:cs typeface="Arial"/>
                <a:sym typeface="Arial"/>
              </a:rPr>
              <a:t>involved with the numerous browsers; it has become a challenge to write applications that can run in </a:t>
            </a:r>
            <a:r>
              <a:rPr lang="en-US" sz="2000" b="1" i="0" u="none">
                <a:solidFill>
                  <a:schemeClr val="dk1"/>
                </a:solidFill>
                <a:latin typeface="Arial"/>
                <a:ea typeface="Arial"/>
                <a:cs typeface="Arial"/>
                <a:sym typeface="Arial"/>
              </a:rPr>
              <a:t>ALL </a:t>
            </a:r>
            <a:r>
              <a:rPr lang="en-US" sz="2000" b="0" i="0" u="none">
                <a:solidFill>
                  <a:schemeClr val="dk1"/>
                </a:solidFill>
                <a:latin typeface="Arial"/>
                <a:ea typeface="Arial"/>
                <a:cs typeface="Arial"/>
                <a:sym typeface="Arial"/>
              </a:rPr>
              <a:t>the browsers which are out there for ALL your future clients or customers! </a:t>
            </a:r>
            <a:endParaRPr/>
          </a:p>
          <a:p>
            <a:pPr marL="342900" marR="0" lvl="0" indent="-26035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The tables below list some of the prominent browsers which an applications developer will most likely encounter in the industry.</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 </a:t>
            </a:r>
            <a:endParaRPr/>
          </a:p>
          <a:p>
            <a:pPr marL="342900" marR="0" lvl="0" indent="-26035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mo"/>
              <a:ea typeface="Arimo"/>
              <a:cs typeface="Arimo"/>
              <a:sym typeface="Arimo"/>
            </a:endParaRPr>
          </a:p>
          <a:p>
            <a:pPr marL="342900" marR="0" lvl="0" indent="-26035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mo"/>
              <a:ea typeface="Arimo"/>
              <a:cs typeface="Arimo"/>
              <a:sym typeface="Arimo"/>
            </a:endParaRPr>
          </a:p>
          <a:p>
            <a:pPr marL="342900" marR="0" lvl="0" indent="-26035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mo"/>
              <a:ea typeface="Arimo"/>
              <a:cs typeface="Arimo"/>
              <a:sym typeface="Arimo"/>
            </a:endParaRPr>
          </a:p>
          <a:p>
            <a:pPr marL="342900" marR="0" lvl="0" indent="-260350" algn="l" rtl="0">
              <a:spcBef>
                <a:spcPts val="400"/>
              </a:spcBef>
              <a:spcAft>
                <a:spcPts val="0"/>
              </a:spcAft>
              <a:buClr>
                <a:schemeClr val="accent1"/>
              </a:buClr>
              <a:buSzPts val="1300"/>
              <a:buFont typeface="Noto Sans Symbols"/>
              <a:buNone/>
            </a:pPr>
            <a:endParaRPr sz="2000" b="0" i="0" u="none">
              <a:solidFill>
                <a:schemeClr val="dk1"/>
              </a:solidFill>
              <a:latin typeface="Arimo"/>
              <a:ea typeface="Arimo"/>
              <a:cs typeface="Arimo"/>
              <a:sym typeface="Arimo"/>
            </a:endParaRPr>
          </a:p>
        </p:txBody>
      </p:sp>
      <p:sp>
        <p:nvSpPr>
          <p:cNvPr id="203" name="Google Shape;203;p30"/>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457200" y="277812"/>
            <a:ext cx="8229600" cy="113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3600"/>
              <a:buFont typeface="Garamond"/>
              <a:buNone/>
            </a:pPr>
            <a:r>
              <a:rPr lang="en-US" sz="3600" b="0" i="0" u="none">
                <a:solidFill>
                  <a:schemeClr val="dk2"/>
                </a:solidFill>
                <a:latin typeface="Garamond"/>
                <a:ea typeface="Garamond"/>
                <a:cs typeface="Garamond"/>
                <a:sym typeface="Garamond"/>
              </a:rPr>
              <a:t>Browser versions, platforms and Use-statistics</a:t>
            </a:r>
            <a:endParaRPr/>
          </a:p>
        </p:txBody>
      </p:sp>
      <p:sp>
        <p:nvSpPr>
          <p:cNvPr id="209" name="Google Shape;209;p31"/>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pic>
        <p:nvPicPr>
          <p:cNvPr id="210" name="Google Shape;210;p31"/>
          <p:cNvPicPr preferRelativeResize="0">
            <a:picLocks noGrp="1"/>
          </p:cNvPicPr>
          <p:nvPr>
            <p:ph type="body" idx="1"/>
          </p:nvPr>
        </p:nvPicPr>
        <p:blipFill rotWithShape="1">
          <a:blip r:embed="rId3">
            <a:alphaModFix/>
          </a:blip>
          <a:srcRect/>
          <a:stretch/>
        </p:blipFill>
        <p:spPr>
          <a:xfrm>
            <a:off x="609600" y="1752600"/>
            <a:ext cx="8077200" cy="4343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457200" y="277812"/>
            <a:ext cx="8229600" cy="113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3600"/>
              <a:buFont typeface="Garamond"/>
              <a:buNone/>
            </a:pPr>
            <a:r>
              <a:rPr lang="en-US" sz="3600" b="0" i="0" u="none">
                <a:solidFill>
                  <a:schemeClr val="dk2"/>
                </a:solidFill>
                <a:latin typeface="Garamond"/>
                <a:ea typeface="Garamond"/>
                <a:cs typeface="Garamond"/>
                <a:sym typeface="Garamond"/>
              </a:rPr>
              <a:t>Browser versions, platforms and Use-statistics</a:t>
            </a:r>
            <a:endParaRPr/>
          </a:p>
        </p:txBody>
      </p:sp>
      <p:sp>
        <p:nvSpPr>
          <p:cNvPr id="216" name="Google Shape;216;p32"/>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pic>
        <p:nvPicPr>
          <p:cNvPr id="217" name="Google Shape;217;p32"/>
          <p:cNvPicPr preferRelativeResize="0">
            <a:picLocks noGrp="1"/>
          </p:cNvPicPr>
          <p:nvPr>
            <p:ph type="body" idx="1"/>
          </p:nvPr>
        </p:nvPicPr>
        <p:blipFill rotWithShape="1">
          <a:blip r:embed="rId3">
            <a:alphaModFix/>
          </a:blip>
          <a:srcRect/>
          <a:stretch/>
        </p:blipFill>
        <p:spPr>
          <a:xfrm>
            <a:off x="1033462" y="1828800"/>
            <a:ext cx="7077000" cy="277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1066800" y="500062"/>
            <a:ext cx="7315200" cy="795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0000"/>
              </a:buClr>
              <a:buSzPts val="2800"/>
              <a:buFont typeface="Century Gothic"/>
              <a:buNone/>
            </a:pPr>
            <a:r>
              <a:rPr lang="en-US" sz="2800" b="0" i="0" u="none">
                <a:solidFill>
                  <a:srgbClr val="FF0000"/>
                </a:solidFill>
                <a:latin typeface="Century Gothic"/>
                <a:ea typeface="Century Gothic"/>
                <a:cs typeface="Century Gothic"/>
                <a:sym typeface="Century Gothic"/>
              </a:rPr>
              <a:t>The Path/Route of the HTML source code</a:t>
            </a:r>
            <a:endParaRPr/>
          </a:p>
        </p:txBody>
      </p:sp>
      <p:sp>
        <p:nvSpPr>
          <p:cNvPr id="223" name="Google Shape;223;p33"/>
          <p:cNvSpPr txBox="1">
            <a:spLocks noGrp="1"/>
          </p:cNvSpPr>
          <p:nvPr>
            <p:ph type="body" idx="1"/>
          </p:nvPr>
        </p:nvSpPr>
        <p:spPr>
          <a:xfrm>
            <a:off x="381000" y="1066800"/>
            <a:ext cx="8382000" cy="5791200"/>
          </a:xfrm>
          <a:prstGeom prst="rect">
            <a:avLst/>
          </a:prstGeom>
          <a:noFill/>
          <a:ln>
            <a:noFill/>
          </a:ln>
        </p:spPr>
        <p:txBody>
          <a:bodyPr spcFirstLastPara="1" wrap="square" lIns="91425" tIns="45700" rIns="91425" bIns="45700" anchor="t" anchorCtr="0">
            <a:noAutofit/>
          </a:bodyPr>
          <a:lstStyle/>
          <a:p>
            <a:pPr marL="542925" marR="0" lvl="0" indent="-374650" algn="l" rtl="0">
              <a:lnSpc>
                <a:spcPct val="100000"/>
              </a:lnSpc>
              <a:spcBef>
                <a:spcPts val="0"/>
              </a:spcBef>
              <a:spcAft>
                <a:spcPts val="0"/>
              </a:spcAft>
              <a:buClr>
                <a:schemeClr val="accent1"/>
              </a:buClr>
              <a:buSzPts val="1300"/>
              <a:buFont typeface="Garamond"/>
              <a:buNone/>
            </a:pPr>
            <a:endParaRPr sz="2000" b="0" i="0" u="none">
              <a:solidFill>
                <a:schemeClr val="dk1"/>
              </a:solidFill>
              <a:latin typeface="Arial"/>
              <a:ea typeface="Arial"/>
              <a:cs typeface="Arial"/>
              <a:sym typeface="Arial"/>
            </a:endParaRPr>
          </a:p>
          <a:p>
            <a:pPr marL="542925" marR="0" lvl="0" indent="-457200" algn="l" rtl="0">
              <a:lnSpc>
                <a:spcPct val="100000"/>
              </a:lnSpc>
              <a:spcBef>
                <a:spcPts val="400"/>
              </a:spcBef>
              <a:spcAft>
                <a:spcPts val="0"/>
              </a:spcAft>
              <a:buClr>
                <a:schemeClr val="accent1"/>
              </a:buClr>
              <a:buSzPts val="1300"/>
              <a:buFont typeface="Garamond"/>
              <a:buAutoNum type="arabicPeriod"/>
            </a:pPr>
            <a:r>
              <a:rPr lang="en-US" sz="2000" b="0" i="0" u="none">
                <a:solidFill>
                  <a:schemeClr val="dk1"/>
                </a:solidFill>
                <a:latin typeface="Arial"/>
                <a:ea typeface="Arial"/>
                <a:cs typeface="Arial"/>
                <a:sym typeface="Arial"/>
              </a:rPr>
              <a:t>Write the </a:t>
            </a:r>
            <a:r>
              <a:rPr lang="en-US" sz="2000" b="1" i="1" u="none">
                <a:solidFill>
                  <a:schemeClr val="dk1"/>
                </a:solidFill>
                <a:latin typeface="Arial"/>
                <a:ea typeface="Arial"/>
                <a:cs typeface="Arial"/>
                <a:sym typeface="Arial"/>
              </a:rPr>
              <a:t>html </a:t>
            </a:r>
            <a:r>
              <a:rPr lang="en-US" sz="2000" b="0" i="0" u="none">
                <a:solidFill>
                  <a:schemeClr val="dk1"/>
                </a:solidFill>
                <a:latin typeface="Arial"/>
                <a:ea typeface="Arial"/>
                <a:cs typeface="Arial"/>
                <a:sym typeface="Arial"/>
              </a:rPr>
              <a:t>document in Text Pad; he/she loads the source code and all accompanying graphics  </a:t>
            </a:r>
            <a:r>
              <a:rPr lang="en-US" sz="2000" b="1" i="1" u="none">
                <a:solidFill>
                  <a:schemeClr val="dk1"/>
                </a:solidFill>
                <a:latin typeface="Arial"/>
                <a:ea typeface="Arial"/>
                <a:cs typeface="Arial"/>
                <a:sym typeface="Arial"/>
              </a:rPr>
              <a:t>image files </a:t>
            </a:r>
            <a:r>
              <a:rPr lang="en-US" sz="2000" b="0" i="0" u="none">
                <a:solidFill>
                  <a:schemeClr val="dk1"/>
                </a:solidFill>
                <a:latin typeface="Arial"/>
                <a:ea typeface="Arial"/>
                <a:cs typeface="Arial"/>
                <a:sym typeface="Arial"/>
              </a:rPr>
              <a:t>onto a </a:t>
            </a:r>
            <a:r>
              <a:rPr lang="en-US" sz="2000" b="1" i="0" u="none">
                <a:solidFill>
                  <a:schemeClr val="dk1"/>
                </a:solidFill>
                <a:latin typeface="Arial"/>
                <a:ea typeface="Arial"/>
                <a:cs typeface="Arial"/>
                <a:sym typeface="Arial"/>
              </a:rPr>
              <a:t>Web Server</a:t>
            </a:r>
            <a:r>
              <a:rPr lang="en-US" sz="2000" b="0" i="0" u="none">
                <a:solidFill>
                  <a:schemeClr val="dk1"/>
                </a:solidFill>
                <a:latin typeface="Arial"/>
                <a:ea typeface="Arial"/>
                <a:cs typeface="Arial"/>
                <a:sym typeface="Arial"/>
              </a:rPr>
              <a:t>.</a:t>
            </a:r>
            <a:endParaRPr/>
          </a:p>
          <a:p>
            <a:pPr marL="542925" marR="0" lvl="0" indent="-45720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a:p>
            <a:pPr marL="542925" marR="0" lvl="0" indent="-457200" algn="l" rtl="0">
              <a:lnSpc>
                <a:spcPct val="100000"/>
              </a:lnSpc>
              <a:spcBef>
                <a:spcPts val="480"/>
              </a:spcBef>
              <a:spcAft>
                <a:spcPts val="0"/>
              </a:spcAft>
              <a:buClr>
                <a:schemeClr val="accent1"/>
              </a:buClr>
              <a:buSzPts val="1560"/>
              <a:buFont typeface="Noto Sans Symbols"/>
              <a:buChar char="❖"/>
            </a:pPr>
            <a:r>
              <a:rPr lang="en-US" sz="2400" b="0" i="1" u="none">
                <a:solidFill>
                  <a:srgbClr val="FF0000"/>
                </a:solidFill>
                <a:latin typeface="Arial"/>
                <a:ea typeface="Arial"/>
                <a:cs typeface="Arial"/>
                <a:sym typeface="Arial"/>
              </a:rPr>
              <a:t>See example of such html source code  below:</a:t>
            </a:r>
            <a:endParaRPr/>
          </a:p>
          <a:p>
            <a:pPr marL="542925" marR="0" lvl="0" indent="-374650" algn="l" rtl="0">
              <a:lnSpc>
                <a:spcPct val="100000"/>
              </a:lnSpc>
              <a:spcBef>
                <a:spcPts val="400"/>
              </a:spcBef>
              <a:spcAft>
                <a:spcPts val="0"/>
              </a:spcAft>
              <a:buClr>
                <a:schemeClr val="accent1"/>
              </a:buClr>
              <a:buSzPts val="1300"/>
              <a:buFont typeface="Garamond"/>
              <a:buNone/>
            </a:pPr>
            <a:endParaRPr sz="2000" b="0" i="0" u="none">
              <a:solidFill>
                <a:schemeClr val="dk1"/>
              </a:solidFill>
              <a:latin typeface="Arial"/>
              <a:ea typeface="Arial"/>
              <a:cs typeface="Arial"/>
              <a:sym typeface="Arial"/>
            </a:endParaRPr>
          </a:p>
          <a:p>
            <a:pPr marL="342900" marR="0" lvl="0" indent="-260350" algn="l" rtl="0">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p:txBody>
      </p:sp>
      <p:sp>
        <p:nvSpPr>
          <p:cNvPr id="224" name="Google Shape;224;p33"/>
          <p:cNvSpPr txBox="1"/>
          <p:nvPr/>
        </p:nvSpPr>
        <p:spPr>
          <a:xfrm>
            <a:off x="4914900" y="8475662"/>
            <a:ext cx="1600200" cy="485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200"/>
              <a:buFont typeface="Arial"/>
              <a:buNone/>
            </a:pPr>
            <a:fld id="{00000000-1234-1234-1234-123412341234}" type="slidenum">
              <a:rPr lang="en-US" sz="1200" b="0" i="0" u="none">
                <a:solidFill>
                  <a:schemeClr val="dk2"/>
                </a:solidFill>
                <a:latin typeface="Arial"/>
                <a:ea typeface="Arial"/>
                <a:cs typeface="Arial"/>
                <a:sym typeface="Arial"/>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623887" y="1709737"/>
            <a:ext cx="7886700" cy="2852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Garamond"/>
              <a:buNone/>
            </a:pPr>
            <a:r>
              <a:rPr lang="en-US" sz="4000" b="0" i="0" u="none">
                <a:solidFill>
                  <a:schemeClr val="dk2"/>
                </a:solidFill>
                <a:latin typeface="Garamond"/>
                <a:ea typeface="Garamond"/>
                <a:cs typeface="Garamond"/>
                <a:sym typeface="Garamond"/>
              </a:rPr>
              <a:t>Working deeper  with more </a:t>
            </a:r>
            <a:r>
              <a:rPr lang="en-US" sz="4000" b="0" i="0" u="none">
                <a:solidFill>
                  <a:srgbClr val="C00000"/>
                </a:solidFill>
                <a:latin typeface="Garamond"/>
                <a:ea typeface="Garamond"/>
                <a:cs typeface="Garamond"/>
                <a:sym typeface="Garamond"/>
              </a:rPr>
              <a:t>HTML </a:t>
            </a:r>
            <a:r>
              <a:rPr lang="en-US" sz="6000" b="0" i="0" u="none">
                <a:solidFill>
                  <a:srgbClr val="C00000"/>
                </a:solidFill>
                <a:latin typeface="Garamond"/>
                <a:ea typeface="Garamond"/>
                <a:cs typeface="Garamond"/>
                <a:sym typeface="Garamond"/>
              </a:rPr>
              <a:t/>
            </a:r>
            <a:br>
              <a:rPr lang="en-US" sz="6000" b="0" i="0" u="none">
                <a:solidFill>
                  <a:srgbClr val="C00000"/>
                </a:solidFill>
                <a:latin typeface="Garamond"/>
                <a:ea typeface="Garamond"/>
                <a:cs typeface="Garamond"/>
                <a:sym typeface="Garamond"/>
              </a:rPr>
            </a:br>
            <a:endParaRPr/>
          </a:p>
        </p:txBody>
      </p:sp>
      <p:sp>
        <p:nvSpPr>
          <p:cNvPr id="102" name="Google Shape;102;p16"/>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
        <p:nvSpPr>
          <p:cNvPr id="103" name="Google Shape;103;p16"/>
          <p:cNvSpPr txBox="1">
            <a:spLocks noGrp="1"/>
          </p:cNvSpPr>
          <p:nvPr>
            <p:ph type="body" idx="1"/>
          </p:nvPr>
        </p:nvSpPr>
        <p:spPr>
          <a:xfrm>
            <a:off x="623887" y="4589462"/>
            <a:ext cx="7886700" cy="15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560"/>
              <a:buNone/>
            </a:pPr>
            <a:r>
              <a:rPr lang="en-US" sz="2400" b="0" i="0" u="none">
                <a:solidFill>
                  <a:schemeClr val="dk1"/>
                </a:solidFill>
                <a:latin typeface="Arial"/>
                <a:ea typeface="Arial"/>
                <a:cs typeface="Arial"/>
                <a:sym typeface="Arial"/>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title"/>
          </p:nvPr>
        </p:nvSpPr>
        <p:spPr>
          <a:xfrm>
            <a:off x="457200" y="277812"/>
            <a:ext cx="8229600" cy="113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0000"/>
              </a:buClr>
              <a:buSzPts val="2800"/>
              <a:buFont typeface="Garamond"/>
              <a:buNone/>
            </a:pPr>
            <a:r>
              <a:rPr lang="en-US" sz="2800" b="0" i="1" u="none">
                <a:solidFill>
                  <a:srgbClr val="FF0000"/>
                </a:solidFill>
                <a:latin typeface="Garamond"/>
                <a:ea typeface="Garamond"/>
                <a:cs typeface="Garamond"/>
                <a:sym typeface="Garamond"/>
              </a:rPr>
              <a:t>Recap: Example of such HTML source code….</a:t>
            </a:r>
            <a:endParaRPr/>
          </a:p>
        </p:txBody>
      </p:sp>
      <p:sp>
        <p:nvSpPr>
          <p:cNvPr id="230" name="Google Shape;230;p34"/>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pic>
        <p:nvPicPr>
          <p:cNvPr id="231" name="Google Shape;231;p34"/>
          <p:cNvPicPr preferRelativeResize="0">
            <a:picLocks noGrp="1"/>
          </p:cNvPicPr>
          <p:nvPr>
            <p:ph type="body" idx="1"/>
          </p:nvPr>
        </p:nvPicPr>
        <p:blipFill rotWithShape="1">
          <a:blip r:embed="rId3">
            <a:alphaModFix/>
          </a:blip>
          <a:srcRect/>
          <a:stretch/>
        </p:blipFill>
        <p:spPr>
          <a:xfrm>
            <a:off x="457200" y="1417637"/>
            <a:ext cx="8229600" cy="45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457200" y="277812"/>
            <a:ext cx="8229600" cy="113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3200"/>
              <a:buFont typeface="Garamond"/>
              <a:buNone/>
            </a:pPr>
            <a:r>
              <a:rPr lang="en-US" sz="3200" b="0" i="0" u="none">
                <a:solidFill>
                  <a:schemeClr val="dk2"/>
                </a:solidFill>
                <a:latin typeface="Garamond"/>
                <a:ea typeface="Garamond"/>
                <a:cs typeface="Garamond"/>
                <a:sym typeface="Garamond"/>
              </a:rPr>
              <a:t>How to put </a:t>
            </a:r>
            <a:r>
              <a:rPr lang="en-US" sz="3200" b="0" i="0" u="none">
                <a:solidFill>
                  <a:srgbClr val="FF0000"/>
                </a:solidFill>
                <a:latin typeface="Garamond"/>
                <a:ea typeface="Garamond"/>
                <a:cs typeface="Garamond"/>
                <a:sym typeface="Garamond"/>
              </a:rPr>
              <a:t>Images</a:t>
            </a:r>
            <a:r>
              <a:rPr lang="en-US" sz="3200" b="0" i="0" u="none">
                <a:solidFill>
                  <a:schemeClr val="dk2"/>
                </a:solidFill>
                <a:latin typeface="Garamond"/>
                <a:ea typeface="Garamond"/>
                <a:cs typeface="Garamond"/>
                <a:sym typeface="Garamond"/>
              </a:rPr>
              <a:t> into your HTML file</a:t>
            </a:r>
            <a:endParaRPr/>
          </a:p>
        </p:txBody>
      </p:sp>
      <p:sp>
        <p:nvSpPr>
          <p:cNvPr id="237" name="Google Shape;237;p35"/>
          <p:cNvSpPr txBox="1">
            <a:spLocks noGrp="1"/>
          </p:cNvSpPr>
          <p:nvPr>
            <p:ph type="body" idx="1"/>
          </p:nvPr>
        </p:nvSpPr>
        <p:spPr>
          <a:xfrm>
            <a:off x="457200" y="1600200"/>
            <a:ext cx="8229600" cy="4530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ans Symbols"/>
              <a:buChar char="■"/>
            </a:pPr>
            <a:r>
              <a:rPr lang="en-US" sz="2000" b="1" i="0" u="none">
                <a:solidFill>
                  <a:schemeClr val="dk1"/>
                </a:solidFill>
                <a:latin typeface="Arial"/>
                <a:ea typeface="Arial"/>
                <a:cs typeface="Arial"/>
                <a:sym typeface="Arial"/>
              </a:rPr>
              <a:t>2 ) Put/Save the image in the same folder as the .html file</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Copy the image you want to display on the webpage to the same folder where your .</a:t>
            </a:r>
            <a:r>
              <a:rPr lang="en-US" sz="2000" b="0" i="1" u="none">
                <a:solidFill>
                  <a:schemeClr val="dk1"/>
                </a:solidFill>
                <a:latin typeface="Arial"/>
                <a:ea typeface="Arial"/>
                <a:cs typeface="Arial"/>
                <a:sym typeface="Arial"/>
              </a:rPr>
              <a:t>html</a:t>
            </a:r>
            <a:r>
              <a:rPr lang="en-US" sz="2000" b="0" i="0" u="none">
                <a:solidFill>
                  <a:schemeClr val="dk1"/>
                </a:solidFill>
                <a:latin typeface="Arial"/>
                <a:ea typeface="Arial"/>
                <a:cs typeface="Arial"/>
                <a:sym typeface="Arial"/>
              </a:rPr>
              <a:t> file is located.</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Add the value to the </a:t>
            </a:r>
            <a:r>
              <a:rPr lang="en-US" sz="2000" b="0" i="0" u="none">
                <a:solidFill>
                  <a:srgbClr val="FF0000"/>
                </a:solidFill>
                <a:latin typeface="Arial"/>
                <a:ea typeface="Arial"/>
                <a:cs typeface="Arial"/>
                <a:sym typeface="Arial"/>
              </a:rPr>
              <a:t>src=</a:t>
            </a:r>
            <a:r>
              <a:rPr lang="en-US" sz="2000" b="0" i="0" u="none">
                <a:solidFill>
                  <a:schemeClr val="dk1"/>
                </a:solidFill>
                <a:latin typeface="Arial"/>
                <a:ea typeface="Arial"/>
                <a:cs typeface="Arial"/>
                <a:sym typeface="Arial"/>
              </a:rPr>
              <a:t> attribute as your image name with its extension.</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You may want to give dimension/size to the image using the</a:t>
            </a:r>
            <a:r>
              <a:rPr lang="en-US" sz="2000" b="0" i="0" u="none">
                <a:solidFill>
                  <a:srgbClr val="FF0000"/>
                </a:solidFill>
                <a:latin typeface="Arial"/>
                <a:ea typeface="Arial"/>
                <a:cs typeface="Arial"/>
                <a:sym typeface="Arial"/>
              </a:rPr>
              <a:t> alt= </a:t>
            </a:r>
            <a:r>
              <a:rPr lang="en-US" sz="2000" b="0" i="0" u="none">
                <a:solidFill>
                  <a:schemeClr val="dk1"/>
                </a:solidFill>
                <a:latin typeface="Arial"/>
                <a:ea typeface="Arial"/>
                <a:cs typeface="Arial"/>
                <a:sym typeface="Arial"/>
              </a:rPr>
              <a:t>attribute  …to resize it if need be.</a:t>
            </a:r>
            <a:endParaRPr/>
          </a:p>
          <a:p>
            <a:pPr marL="342900" marR="0" lvl="0" indent="-34290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accent1"/>
              </a:buClr>
              <a:buSzPts val="1300"/>
              <a:buFont typeface="Noto Sans Symbols"/>
              <a:buNone/>
            </a:pPr>
            <a:r>
              <a:rPr lang="en-US" sz="2000" b="0" i="0" u="none">
                <a:solidFill>
                  <a:schemeClr val="dk1"/>
                </a:solidFill>
                <a:latin typeface="Arial"/>
                <a:ea typeface="Arial"/>
                <a:cs typeface="Arial"/>
                <a:sym typeface="Arial"/>
              </a:rPr>
              <a:t>For example : </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rgbClr val="FF0000"/>
                </a:solidFill>
                <a:latin typeface="Arial"/>
                <a:ea typeface="Arial"/>
                <a:cs typeface="Arial"/>
                <a:sym typeface="Arial"/>
              </a:rPr>
              <a:t>&lt;img src= </a:t>
            </a:r>
            <a:r>
              <a:rPr lang="en-US" sz="2000" b="0" i="0" u="none">
                <a:solidFill>
                  <a:schemeClr val="dk1"/>
                </a:solidFill>
                <a:latin typeface="Arial"/>
                <a:ea typeface="Arial"/>
                <a:cs typeface="Arial"/>
                <a:sym typeface="Arial"/>
              </a:rPr>
              <a:t>"Portrait Prof Arthur Ume ADUN -IMG-20190227.jpg" </a:t>
            </a:r>
            <a:r>
              <a:rPr lang="en-US" sz="2000" b="0" i="0" u="none">
                <a:solidFill>
                  <a:srgbClr val="FF0000"/>
                </a:solidFill>
                <a:latin typeface="Arial"/>
                <a:ea typeface="Arial"/>
                <a:cs typeface="Arial"/>
                <a:sym typeface="Arial"/>
              </a:rPr>
              <a:t>alt= </a:t>
            </a:r>
            <a:r>
              <a:rPr lang="en-US" sz="2000" b="0" i="0" u="none">
                <a:solidFill>
                  <a:schemeClr val="dk1"/>
                </a:solidFill>
                <a:latin typeface="Arial"/>
                <a:ea typeface="Arial"/>
                <a:cs typeface="Arial"/>
                <a:sym typeface="Arial"/>
              </a:rPr>
              <a:t>"Image" height="65" width="60"/</a:t>
            </a:r>
            <a:r>
              <a:rPr lang="en-US" sz="2000" b="0" i="0" u="none">
                <a:solidFill>
                  <a:srgbClr val="FF0000"/>
                </a:solidFill>
                <a:latin typeface="Arial"/>
                <a:ea typeface="Arial"/>
                <a:cs typeface="Arial"/>
                <a:sym typeface="Arial"/>
              </a:rPr>
              <a:t> &gt;</a:t>
            </a:r>
            <a:endParaRPr/>
          </a:p>
        </p:txBody>
      </p:sp>
      <p:sp>
        <p:nvSpPr>
          <p:cNvPr id="238" name="Google Shape;238;p35"/>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457200" y="277812"/>
            <a:ext cx="8229600" cy="113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0000"/>
              </a:buClr>
              <a:buSzPts val="2800"/>
              <a:buFont typeface="Century Gothic"/>
              <a:buNone/>
            </a:pPr>
            <a:r>
              <a:rPr lang="en-US" sz="2800" b="0" i="0" u="none">
                <a:solidFill>
                  <a:srgbClr val="FF0000"/>
                </a:solidFill>
                <a:latin typeface="Century Gothic"/>
                <a:ea typeface="Century Gothic"/>
                <a:cs typeface="Century Gothic"/>
                <a:sym typeface="Century Gothic"/>
              </a:rPr>
              <a:t>The path/route of the HTML source code</a:t>
            </a:r>
            <a:endParaRPr/>
          </a:p>
        </p:txBody>
      </p:sp>
      <p:sp>
        <p:nvSpPr>
          <p:cNvPr id="244" name="Google Shape;244;p36"/>
          <p:cNvSpPr txBox="1">
            <a:spLocks noGrp="1"/>
          </p:cNvSpPr>
          <p:nvPr>
            <p:ph type="body" idx="1"/>
          </p:nvPr>
        </p:nvSpPr>
        <p:spPr>
          <a:xfrm>
            <a:off x="304800" y="1600200"/>
            <a:ext cx="8534400" cy="4530600"/>
          </a:xfrm>
          <a:prstGeom prst="rect">
            <a:avLst/>
          </a:prstGeom>
          <a:noFill/>
          <a:ln>
            <a:noFill/>
          </a:ln>
        </p:spPr>
        <p:txBody>
          <a:bodyPr spcFirstLastPara="1" wrap="square" lIns="91425" tIns="45700" rIns="91425" bIns="45700" anchor="t" anchorCtr="0">
            <a:noAutofit/>
          </a:bodyPr>
          <a:lstStyle/>
          <a:p>
            <a:pPr marL="542925" marR="0" lvl="0" indent="-457200" algn="l" rtl="0">
              <a:lnSpc>
                <a:spcPct val="100000"/>
              </a:lnSpc>
              <a:spcBef>
                <a:spcPts val="0"/>
              </a:spcBef>
              <a:spcAft>
                <a:spcPts val="0"/>
              </a:spcAft>
              <a:buClr>
                <a:schemeClr val="accent1"/>
              </a:buClr>
              <a:buSzPts val="1300"/>
              <a:buFont typeface="Garamond"/>
              <a:buAutoNum type="arabicPeriod" startAt="3"/>
            </a:pPr>
            <a:r>
              <a:rPr lang="en-US" sz="2000" b="0" i="0" u="none">
                <a:solidFill>
                  <a:schemeClr val="dk1"/>
                </a:solidFill>
                <a:latin typeface="Arial"/>
                <a:ea typeface="Arial"/>
                <a:cs typeface="Arial"/>
                <a:sym typeface="Arial"/>
              </a:rPr>
              <a:t>A </a:t>
            </a:r>
            <a:r>
              <a:rPr lang="en-US" sz="2000" b="0" i="0" u="sng">
                <a:solidFill>
                  <a:schemeClr val="dk1"/>
                </a:solidFill>
                <a:latin typeface="Arial"/>
                <a:ea typeface="Arial"/>
                <a:cs typeface="Arial"/>
                <a:sym typeface="Arial"/>
              </a:rPr>
              <a:t>site visitor makes a request a for the web page </a:t>
            </a:r>
            <a:r>
              <a:rPr lang="en-US" sz="2000" b="0" i="0" u="none">
                <a:solidFill>
                  <a:schemeClr val="dk1"/>
                </a:solidFill>
                <a:latin typeface="Arial"/>
                <a:ea typeface="Arial"/>
                <a:cs typeface="Arial"/>
                <a:sym typeface="Arial"/>
              </a:rPr>
              <a:t>by either typing its URL (for example, </a:t>
            </a:r>
            <a:r>
              <a:rPr lang="en-US" sz="2000" b="1" i="1" u="none">
                <a:solidFill>
                  <a:schemeClr val="dk1"/>
                </a:solidFill>
                <a:latin typeface="Arial"/>
                <a:ea typeface="Arial"/>
                <a:cs typeface="Arial"/>
                <a:sym typeface="Arial"/>
              </a:rPr>
              <a:t>http://jenskitchensite.com</a:t>
            </a:r>
            <a:r>
              <a:rPr lang="en-US" sz="2000" b="0" i="0" u="none">
                <a:solidFill>
                  <a:schemeClr val="dk1"/>
                </a:solidFill>
                <a:latin typeface="Arial"/>
                <a:ea typeface="Arial"/>
                <a:cs typeface="Arial"/>
                <a:sym typeface="Arial"/>
              </a:rPr>
              <a:t>) directly in the browser, or by clicking on a link on the page. (Note: </a:t>
            </a:r>
            <a:r>
              <a:rPr lang="en-US" sz="1600" b="0" i="1" u="none">
                <a:solidFill>
                  <a:schemeClr val="dk1"/>
                </a:solidFill>
                <a:latin typeface="Arial"/>
                <a:ea typeface="Arial"/>
                <a:cs typeface="Arial"/>
                <a:sym typeface="Arial"/>
              </a:rPr>
              <a:t>The </a:t>
            </a:r>
            <a:r>
              <a:rPr lang="en-US" sz="1600" b="1" i="1" u="none">
                <a:solidFill>
                  <a:schemeClr val="dk1"/>
                </a:solidFill>
                <a:latin typeface="Arial"/>
                <a:ea typeface="Arial"/>
                <a:cs typeface="Arial"/>
                <a:sym typeface="Arial"/>
              </a:rPr>
              <a:t>URL </a:t>
            </a:r>
            <a:r>
              <a:rPr lang="en-US" sz="1600" b="0" i="1" u="none">
                <a:solidFill>
                  <a:schemeClr val="dk1"/>
                </a:solidFill>
                <a:latin typeface="Arial"/>
                <a:ea typeface="Arial"/>
                <a:cs typeface="Arial"/>
                <a:sym typeface="Arial"/>
              </a:rPr>
              <a:t>contains all the information needed to target a specific HTML document on a specific web server on the Internet via a browser</a:t>
            </a:r>
            <a:r>
              <a:rPr lang="en-US" sz="2000" b="0" i="0" u="none">
                <a:solidFill>
                  <a:schemeClr val="dk1"/>
                </a:solidFill>
                <a:latin typeface="Arial"/>
                <a:ea typeface="Arial"/>
                <a:cs typeface="Arial"/>
                <a:sym typeface="Arial"/>
              </a:rPr>
              <a:t>.)</a:t>
            </a:r>
            <a:endParaRPr/>
          </a:p>
          <a:p>
            <a:pPr marL="542925" marR="0" lvl="0" indent="-374650" algn="l" rtl="0">
              <a:lnSpc>
                <a:spcPct val="100000"/>
              </a:lnSpc>
              <a:spcBef>
                <a:spcPts val="400"/>
              </a:spcBef>
              <a:spcAft>
                <a:spcPts val="0"/>
              </a:spcAft>
              <a:buClr>
                <a:schemeClr val="accent1"/>
              </a:buClr>
              <a:buSzPts val="1300"/>
              <a:buFont typeface="Garamond"/>
              <a:buNone/>
            </a:pPr>
            <a:endParaRPr sz="2000" b="0" i="0" u="none">
              <a:solidFill>
                <a:schemeClr val="dk1"/>
              </a:solidFill>
              <a:latin typeface="Arial"/>
              <a:ea typeface="Arial"/>
              <a:cs typeface="Arial"/>
              <a:sym typeface="Arial"/>
            </a:endParaRPr>
          </a:p>
          <a:p>
            <a:pPr marL="542925" marR="0" lvl="0" indent="-457200" algn="l" rtl="0">
              <a:lnSpc>
                <a:spcPct val="100000"/>
              </a:lnSpc>
              <a:spcBef>
                <a:spcPts val="400"/>
              </a:spcBef>
              <a:spcAft>
                <a:spcPts val="0"/>
              </a:spcAft>
              <a:buClr>
                <a:schemeClr val="accent1"/>
              </a:buClr>
              <a:buSzPts val="1300"/>
              <a:buFont typeface="Garamond"/>
              <a:buAutoNum type="arabicPeriod" startAt="3"/>
            </a:pPr>
            <a:r>
              <a:rPr lang="en-US" sz="2000" b="0" i="0" u="none">
                <a:solidFill>
                  <a:schemeClr val="dk1"/>
                </a:solidFill>
                <a:latin typeface="Arial"/>
                <a:ea typeface="Arial"/>
                <a:cs typeface="Arial"/>
                <a:sym typeface="Arial"/>
              </a:rPr>
              <a:t>The  </a:t>
            </a:r>
            <a:r>
              <a:rPr lang="en-US" sz="2000" b="0" i="0" u="sng">
                <a:solidFill>
                  <a:schemeClr val="dk1"/>
                </a:solidFill>
                <a:latin typeface="Arial"/>
                <a:ea typeface="Arial"/>
                <a:cs typeface="Arial"/>
                <a:sym typeface="Arial"/>
              </a:rPr>
              <a:t>browser sends an </a:t>
            </a:r>
            <a:r>
              <a:rPr lang="en-US" sz="2000" b="1" i="0" u="sng">
                <a:solidFill>
                  <a:schemeClr val="dk1"/>
                </a:solidFill>
                <a:latin typeface="Arial"/>
                <a:ea typeface="Arial"/>
                <a:cs typeface="Arial"/>
                <a:sym typeface="Arial"/>
              </a:rPr>
              <a:t>HTTP Request </a:t>
            </a:r>
            <a:r>
              <a:rPr lang="en-US" sz="2000" b="0" i="0" u="sng">
                <a:solidFill>
                  <a:schemeClr val="dk1"/>
                </a:solidFill>
                <a:latin typeface="Arial"/>
                <a:ea typeface="Arial"/>
                <a:cs typeface="Arial"/>
                <a:sym typeface="Arial"/>
              </a:rPr>
              <a:t>to the Web server named in the URL</a:t>
            </a:r>
            <a:r>
              <a:rPr lang="en-US" sz="2000" b="0" i="0" u="none">
                <a:solidFill>
                  <a:schemeClr val="dk1"/>
                </a:solidFill>
                <a:latin typeface="Arial"/>
                <a:ea typeface="Arial"/>
                <a:cs typeface="Arial"/>
                <a:sym typeface="Arial"/>
              </a:rPr>
              <a:t> and asks for the specific file. If the URL specifies a directory (not a file), it is the same as requesting the default file in that directory.</a:t>
            </a:r>
            <a:endParaRPr/>
          </a:p>
          <a:p>
            <a:pPr marL="542925" marR="0" lvl="0" indent="-374650" algn="l" rtl="0">
              <a:lnSpc>
                <a:spcPct val="100000"/>
              </a:lnSpc>
              <a:spcBef>
                <a:spcPts val="400"/>
              </a:spcBef>
              <a:spcAft>
                <a:spcPts val="0"/>
              </a:spcAft>
              <a:buClr>
                <a:schemeClr val="accent1"/>
              </a:buClr>
              <a:buSzPts val="1300"/>
              <a:buFont typeface="Garamond"/>
              <a:buNone/>
            </a:pPr>
            <a:endParaRPr sz="2000" b="0" i="0" u="sng">
              <a:solidFill>
                <a:schemeClr val="dk1"/>
              </a:solidFill>
              <a:latin typeface="Arial"/>
              <a:ea typeface="Arial"/>
              <a:cs typeface="Arial"/>
              <a:sym typeface="Arial"/>
            </a:endParaRPr>
          </a:p>
          <a:p>
            <a:pPr marL="342900" marR="0" lvl="0" indent="-260350" algn="l" rtl="0">
              <a:spcBef>
                <a:spcPts val="400"/>
              </a:spcBef>
              <a:spcAft>
                <a:spcPts val="0"/>
              </a:spcAft>
              <a:buClr>
                <a:schemeClr val="accent1"/>
              </a:buClr>
              <a:buSzPts val="1300"/>
              <a:buFont typeface="Noto Sans Symbols"/>
              <a:buNone/>
            </a:pPr>
            <a:endParaRPr sz="2000" b="0" i="0" u="sng">
              <a:solidFill>
                <a:schemeClr val="dk1"/>
              </a:solidFill>
              <a:latin typeface="Arial"/>
              <a:ea typeface="Arial"/>
              <a:cs typeface="Arial"/>
              <a:sym typeface="Arial"/>
            </a:endParaRPr>
          </a:p>
        </p:txBody>
      </p:sp>
      <p:sp>
        <p:nvSpPr>
          <p:cNvPr id="245" name="Google Shape;245;p36"/>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xfrm>
            <a:off x="457200" y="277812"/>
            <a:ext cx="8229600" cy="865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0000"/>
              </a:buClr>
              <a:buSzPts val="2800"/>
              <a:buFont typeface="Century Gothic"/>
              <a:buNone/>
            </a:pPr>
            <a:r>
              <a:rPr lang="en-US" sz="2800" b="0" i="0" u="none">
                <a:solidFill>
                  <a:srgbClr val="FF0000"/>
                </a:solidFill>
                <a:latin typeface="Century Gothic"/>
                <a:ea typeface="Century Gothic"/>
                <a:cs typeface="Century Gothic"/>
                <a:sym typeface="Century Gothic"/>
              </a:rPr>
              <a:t>The path/route of the HTML source code</a:t>
            </a:r>
            <a:endParaRPr/>
          </a:p>
        </p:txBody>
      </p:sp>
      <p:sp>
        <p:nvSpPr>
          <p:cNvPr id="251" name="Google Shape;251;p37"/>
          <p:cNvSpPr txBox="1">
            <a:spLocks noGrp="1"/>
          </p:cNvSpPr>
          <p:nvPr>
            <p:ph type="body" idx="1"/>
          </p:nvPr>
        </p:nvSpPr>
        <p:spPr>
          <a:xfrm>
            <a:off x="457200" y="1600200"/>
            <a:ext cx="8229600" cy="45306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accent1"/>
              </a:buClr>
              <a:buSzPts val="1300"/>
              <a:buFont typeface="Garamond"/>
              <a:buAutoNum type="arabicPeriod" startAt="5"/>
            </a:pPr>
            <a:r>
              <a:rPr lang="en-US" sz="2000" b="0" i="0" u="sng">
                <a:solidFill>
                  <a:schemeClr val="dk1"/>
                </a:solidFill>
                <a:latin typeface="Arial"/>
                <a:ea typeface="Arial"/>
                <a:cs typeface="Arial"/>
                <a:sym typeface="Arial"/>
              </a:rPr>
              <a:t>The Web server looks for the requested source code file and issues an </a:t>
            </a:r>
            <a:r>
              <a:rPr lang="en-US" sz="2000" b="1" i="0" u="sng">
                <a:solidFill>
                  <a:schemeClr val="dk1"/>
                </a:solidFill>
                <a:latin typeface="Arial"/>
                <a:ea typeface="Arial"/>
                <a:cs typeface="Arial"/>
                <a:sym typeface="Arial"/>
              </a:rPr>
              <a:t>HTTP response</a:t>
            </a:r>
            <a:r>
              <a:rPr lang="en-US" sz="2000" b="0" i="0" u="none">
                <a:solidFill>
                  <a:schemeClr val="dk1"/>
                </a:solidFill>
                <a:latin typeface="Arial"/>
                <a:ea typeface="Arial"/>
                <a:cs typeface="Arial"/>
                <a:sym typeface="Arial"/>
              </a:rPr>
              <a:t>. </a:t>
            </a:r>
            <a:endParaRPr sz="2000" b="0" i="1" u="none">
              <a:solidFill>
                <a:schemeClr val="dk1"/>
              </a:solidFill>
              <a:latin typeface="Arial"/>
              <a:ea typeface="Arial"/>
              <a:cs typeface="Arial"/>
              <a:sym typeface="Arial"/>
            </a:endParaRPr>
          </a:p>
          <a:p>
            <a:pPr marL="457200" marR="0" lvl="0" indent="-457200" algn="l" rtl="0">
              <a:lnSpc>
                <a:spcPct val="100000"/>
              </a:lnSpc>
              <a:spcBef>
                <a:spcPts val="400"/>
              </a:spcBef>
              <a:spcAft>
                <a:spcPts val="0"/>
              </a:spcAft>
              <a:buClr>
                <a:schemeClr val="accent1"/>
              </a:buClr>
              <a:buSzPts val="1300"/>
              <a:buFont typeface="Noto Sans Symbols"/>
              <a:buNone/>
            </a:pPr>
            <a:r>
              <a:rPr lang="en-US" sz="2000" b="0" i="1" u="none">
                <a:solidFill>
                  <a:srgbClr val="FF0000"/>
                </a:solidFill>
                <a:latin typeface="Arial"/>
                <a:ea typeface="Arial"/>
                <a:cs typeface="Arial"/>
                <a:sym typeface="Arial"/>
              </a:rPr>
              <a:t>(Two things may happen at this time…:)</a:t>
            </a:r>
            <a:endParaRPr/>
          </a:p>
          <a:p>
            <a:pPr marL="669925" marR="0" lvl="1" indent="-325437" algn="l" rtl="0">
              <a:lnSpc>
                <a:spcPct val="100000"/>
              </a:lnSpc>
              <a:spcBef>
                <a:spcPts val="360"/>
              </a:spcBef>
              <a:spcAft>
                <a:spcPts val="0"/>
              </a:spcAft>
              <a:buClr>
                <a:schemeClr val="accent2"/>
              </a:buClr>
              <a:buSzPts val="1080"/>
              <a:buFont typeface="Noto Sans Symbols"/>
              <a:buChar char="❑"/>
            </a:pPr>
            <a:r>
              <a:rPr lang="en-US" sz="1800" b="0" i="1" u="none" strike="noStrike" cap="none">
                <a:solidFill>
                  <a:schemeClr val="dk1"/>
                </a:solidFill>
                <a:latin typeface="Arial"/>
                <a:ea typeface="Arial"/>
                <a:cs typeface="Arial"/>
                <a:sym typeface="Arial"/>
              </a:rPr>
              <a:t>If the page cannot be found, the server returns an error message. (The message typically says “</a:t>
            </a:r>
            <a:r>
              <a:rPr lang="en-US" sz="1800" b="1" i="1" u="none" strike="noStrike" cap="none">
                <a:solidFill>
                  <a:schemeClr val="dk1"/>
                </a:solidFill>
                <a:latin typeface="Arial"/>
                <a:ea typeface="Arial"/>
                <a:cs typeface="Arial"/>
                <a:sym typeface="Arial"/>
              </a:rPr>
              <a:t>404 Not Found,” </a:t>
            </a:r>
            <a:r>
              <a:rPr lang="en-US" sz="1800" b="0" i="1" u="none" strike="noStrike" cap="none">
                <a:solidFill>
                  <a:schemeClr val="dk1"/>
                </a:solidFill>
                <a:latin typeface="Arial"/>
                <a:ea typeface="Arial"/>
                <a:cs typeface="Arial"/>
                <a:sym typeface="Arial"/>
              </a:rPr>
              <a:t>although more hospitable error messages may be substituted/provided by the web programmer. OR </a:t>
            </a:r>
            <a:endParaRPr/>
          </a:p>
          <a:p>
            <a:pPr marL="669925" marR="0" lvl="1" indent="-325437" algn="l" rtl="0">
              <a:lnSpc>
                <a:spcPct val="100000"/>
              </a:lnSpc>
              <a:spcBef>
                <a:spcPts val="360"/>
              </a:spcBef>
              <a:spcAft>
                <a:spcPts val="0"/>
              </a:spcAft>
              <a:buClr>
                <a:schemeClr val="accent2"/>
              </a:buClr>
              <a:buSzPts val="1080"/>
              <a:buFont typeface="Noto Sans Symbols"/>
              <a:buChar char="❑"/>
            </a:pPr>
            <a:r>
              <a:rPr lang="en-US" sz="1800" b="0" i="1" u="none" strike="noStrike" cap="none">
                <a:solidFill>
                  <a:schemeClr val="dk1"/>
                </a:solidFill>
                <a:latin typeface="Arial"/>
                <a:ea typeface="Arial"/>
                <a:cs typeface="Arial"/>
                <a:sym typeface="Arial"/>
              </a:rPr>
              <a:t>If the document is found, the server retrieves the requested file and returns it to the browser</a:t>
            </a:r>
            <a:r>
              <a:rPr lang="en-US" sz="1600" b="0" i="1" u="none" strike="noStrike" cap="none">
                <a:solidFill>
                  <a:schemeClr val="dk1"/>
                </a:solidFill>
                <a:latin typeface="Arial"/>
                <a:ea typeface="Arial"/>
                <a:cs typeface="Arial"/>
                <a:sym typeface="Arial"/>
              </a:rPr>
              <a:t>.</a:t>
            </a:r>
            <a:endParaRPr/>
          </a:p>
          <a:p>
            <a:pPr marL="342900" marR="0" lvl="0" indent="-276860" algn="l" rtl="0">
              <a:spcBef>
                <a:spcPts val="320"/>
              </a:spcBef>
              <a:spcAft>
                <a:spcPts val="0"/>
              </a:spcAft>
              <a:buClr>
                <a:schemeClr val="accent1"/>
              </a:buClr>
              <a:buSzPts val="1040"/>
              <a:buFont typeface="Noto Sans Symbols"/>
              <a:buNone/>
            </a:pPr>
            <a:endParaRPr sz="1600" b="0" i="1" u="none" strike="noStrike" cap="none">
              <a:solidFill>
                <a:schemeClr val="dk1"/>
              </a:solidFill>
              <a:latin typeface="Arial"/>
              <a:ea typeface="Arial"/>
              <a:cs typeface="Arial"/>
              <a:sym typeface="Arial"/>
            </a:endParaRPr>
          </a:p>
        </p:txBody>
      </p:sp>
      <p:sp>
        <p:nvSpPr>
          <p:cNvPr id="252" name="Google Shape;252;p37"/>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title"/>
          </p:nvPr>
        </p:nvSpPr>
        <p:spPr>
          <a:xfrm>
            <a:off x="457200" y="277812"/>
            <a:ext cx="8229600" cy="113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0000"/>
              </a:buClr>
              <a:buSzPts val="2800"/>
              <a:buFont typeface="Century Gothic"/>
              <a:buNone/>
            </a:pPr>
            <a:r>
              <a:rPr lang="en-US" sz="2800" b="0" i="0" u="none">
                <a:solidFill>
                  <a:srgbClr val="FF0000"/>
                </a:solidFill>
                <a:latin typeface="Century Gothic"/>
                <a:ea typeface="Century Gothic"/>
                <a:cs typeface="Century Gothic"/>
                <a:sym typeface="Century Gothic"/>
              </a:rPr>
              <a:t>The path/route of the HTML source code</a:t>
            </a:r>
            <a:endParaRPr/>
          </a:p>
        </p:txBody>
      </p:sp>
      <p:sp>
        <p:nvSpPr>
          <p:cNvPr id="258" name="Google Shape;258;p38"/>
          <p:cNvSpPr txBox="1">
            <a:spLocks noGrp="1"/>
          </p:cNvSpPr>
          <p:nvPr>
            <p:ph type="body" idx="1"/>
          </p:nvPr>
        </p:nvSpPr>
        <p:spPr>
          <a:xfrm>
            <a:off x="457200" y="1600200"/>
            <a:ext cx="8382000" cy="4530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170"/>
              <a:buFont typeface="Garamond"/>
              <a:buAutoNum type="arabicPeriod" startAt="6"/>
            </a:pPr>
            <a:r>
              <a:rPr lang="en-US" sz="1800" b="0" i="0" u="sng">
                <a:solidFill>
                  <a:schemeClr val="dk1"/>
                </a:solidFill>
                <a:latin typeface="Arimo"/>
                <a:ea typeface="Arimo"/>
                <a:cs typeface="Arimo"/>
                <a:sym typeface="Arimo"/>
              </a:rPr>
              <a:t>The browser parses the HTML document</a:t>
            </a:r>
            <a:r>
              <a:rPr lang="en-US" sz="1800" b="0" i="0" u="none">
                <a:solidFill>
                  <a:schemeClr val="dk1"/>
                </a:solidFill>
                <a:latin typeface="Arimo"/>
                <a:ea typeface="Arimo"/>
                <a:cs typeface="Arimo"/>
                <a:sym typeface="Arimo"/>
              </a:rPr>
              <a:t>. If the page contains images, (indicated by the HTML </a:t>
            </a:r>
            <a:r>
              <a:rPr lang="en-US" sz="1800" b="1" i="0" u="none">
                <a:solidFill>
                  <a:schemeClr val="dk1"/>
                </a:solidFill>
                <a:latin typeface="Arimo"/>
                <a:ea typeface="Arimo"/>
                <a:cs typeface="Arimo"/>
                <a:sym typeface="Arimo"/>
              </a:rPr>
              <a:t>img </a:t>
            </a:r>
            <a:r>
              <a:rPr lang="en-US" sz="1800" b="0" i="0" u="none">
                <a:solidFill>
                  <a:schemeClr val="dk1"/>
                </a:solidFill>
                <a:latin typeface="Arimo"/>
                <a:ea typeface="Arimo"/>
                <a:cs typeface="Arimo"/>
                <a:sym typeface="Arimo"/>
              </a:rPr>
              <a:t>element), the browser contacts the server again to request each image file specified in the markup source code.</a:t>
            </a:r>
            <a:endParaRPr/>
          </a:p>
          <a:p>
            <a:pPr marL="342900" marR="0" lvl="0" indent="-268605" algn="l" rtl="0">
              <a:lnSpc>
                <a:spcPct val="100000"/>
              </a:lnSpc>
              <a:spcBef>
                <a:spcPts val="360"/>
              </a:spcBef>
              <a:spcAft>
                <a:spcPts val="0"/>
              </a:spcAft>
              <a:buClr>
                <a:schemeClr val="accent1"/>
              </a:buClr>
              <a:buSzPts val="1170"/>
              <a:buFont typeface="Book Antiqua"/>
              <a:buNone/>
            </a:pPr>
            <a:endParaRPr sz="1800" b="0" i="0" u="none">
              <a:solidFill>
                <a:schemeClr val="dk1"/>
              </a:solidFill>
              <a:latin typeface="Arimo"/>
              <a:ea typeface="Arimo"/>
              <a:cs typeface="Arimo"/>
              <a:sym typeface="Arimo"/>
            </a:endParaRPr>
          </a:p>
          <a:p>
            <a:pPr marL="342900" marR="0" lvl="0" indent="-342900" algn="l" rtl="0">
              <a:lnSpc>
                <a:spcPct val="100000"/>
              </a:lnSpc>
              <a:spcBef>
                <a:spcPts val="360"/>
              </a:spcBef>
              <a:spcAft>
                <a:spcPts val="0"/>
              </a:spcAft>
              <a:buClr>
                <a:schemeClr val="accent1"/>
              </a:buClr>
              <a:buSzPts val="1170"/>
              <a:buFont typeface="Book Antiqua"/>
              <a:buAutoNum type="arabicPeriod" startAt="6"/>
            </a:pPr>
            <a:r>
              <a:rPr lang="en-US" sz="1800" b="0" i="0" u="sng">
                <a:solidFill>
                  <a:schemeClr val="dk1"/>
                </a:solidFill>
                <a:latin typeface="Arimo"/>
                <a:ea typeface="Arimo"/>
                <a:cs typeface="Arimo"/>
                <a:sym typeface="Arimo"/>
              </a:rPr>
              <a:t>The browser inserts each image in the document flow where indicated by the </a:t>
            </a:r>
            <a:r>
              <a:rPr lang="en-US" sz="1800" b="1" i="0" u="sng">
                <a:solidFill>
                  <a:schemeClr val="dk1"/>
                </a:solidFill>
                <a:latin typeface="Arimo"/>
                <a:ea typeface="Arimo"/>
                <a:cs typeface="Arimo"/>
                <a:sym typeface="Arimo"/>
              </a:rPr>
              <a:t>img </a:t>
            </a:r>
            <a:r>
              <a:rPr lang="en-US" sz="1800" b="0" i="0" u="sng">
                <a:solidFill>
                  <a:schemeClr val="dk1"/>
                </a:solidFill>
                <a:latin typeface="Arimo"/>
                <a:ea typeface="Arimo"/>
                <a:cs typeface="Arimo"/>
                <a:sym typeface="Arimo"/>
              </a:rPr>
              <a:t>element.</a:t>
            </a:r>
            <a:r>
              <a:rPr lang="en-US" sz="1800" b="0" i="0" u="none">
                <a:solidFill>
                  <a:schemeClr val="dk1"/>
                </a:solidFill>
                <a:latin typeface="Arimo"/>
                <a:ea typeface="Arimo"/>
                <a:cs typeface="Arimo"/>
                <a:sym typeface="Arimo"/>
              </a:rPr>
              <a:t> </a:t>
            </a:r>
            <a:endParaRPr/>
          </a:p>
          <a:p>
            <a:pPr marL="342900" marR="0" lvl="0" indent="-342900" algn="l" rtl="0">
              <a:lnSpc>
                <a:spcPct val="100000"/>
              </a:lnSpc>
              <a:spcBef>
                <a:spcPts val="360"/>
              </a:spcBef>
              <a:spcAft>
                <a:spcPts val="0"/>
              </a:spcAft>
              <a:buClr>
                <a:schemeClr val="accent1"/>
              </a:buClr>
              <a:buSzPts val="1170"/>
              <a:buFont typeface="Noto Sans Symbols"/>
              <a:buNone/>
            </a:pPr>
            <a:endParaRPr sz="1800" b="0" i="0" u="none">
              <a:solidFill>
                <a:schemeClr val="dk1"/>
              </a:solidFill>
              <a:latin typeface="Arimo"/>
              <a:ea typeface="Arimo"/>
              <a:cs typeface="Arimo"/>
              <a:sym typeface="Arimo"/>
            </a:endParaRPr>
          </a:p>
          <a:p>
            <a:pPr marL="342900" marR="0" lvl="0" indent="-342900" algn="l" rtl="0">
              <a:lnSpc>
                <a:spcPct val="100000"/>
              </a:lnSpc>
              <a:spcBef>
                <a:spcPts val="600"/>
              </a:spcBef>
              <a:spcAft>
                <a:spcPts val="0"/>
              </a:spcAft>
              <a:buClr>
                <a:schemeClr val="accent1"/>
              </a:buClr>
              <a:buSzPts val="1170"/>
              <a:buFont typeface="Noto Sans Symbols"/>
              <a:buNone/>
            </a:pPr>
            <a:r>
              <a:rPr lang="en-US" sz="1800" b="0" i="0" u="none">
                <a:solidFill>
                  <a:schemeClr val="dk1"/>
                </a:solidFill>
                <a:latin typeface="Arimo"/>
                <a:ea typeface="Arimo"/>
                <a:cs typeface="Arimo"/>
                <a:sym typeface="Arimo"/>
              </a:rPr>
              <a:t>And </a:t>
            </a:r>
            <a:r>
              <a:rPr lang="en-US" sz="1800" b="0" i="1" u="none">
                <a:solidFill>
                  <a:schemeClr val="dk1"/>
                </a:solidFill>
                <a:latin typeface="Arimo"/>
                <a:ea typeface="Arimo"/>
                <a:cs typeface="Arimo"/>
                <a:sym typeface="Arimo"/>
              </a:rPr>
              <a:t>voila</a:t>
            </a:r>
            <a:r>
              <a:rPr lang="en-US" sz="1800" b="0" i="0" u="none">
                <a:solidFill>
                  <a:schemeClr val="dk1"/>
                </a:solidFill>
                <a:latin typeface="Arimo"/>
                <a:ea typeface="Arimo"/>
                <a:cs typeface="Arimo"/>
                <a:sym typeface="Arimo"/>
              </a:rPr>
              <a:t>! The assembled  complete web page is displayed for your visitors’’ viewing pleasure</a:t>
            </a:r>
            <a:r>
              <a:rPr lang="en-US" sz="3000" b="0" i="0" u="none">
                <a:solidFill>
                  <a:schemeClr val="dk1"/>
                </a:solidFill>
                <a:latin typeface="Arimo"/>
                <a:ea typeface="Arimo"/>
                <a:cs typeface="Arimo"/>
                <a:sym typeface="Arimo"/>
              </a:rPr>
              <a:t>.</a:t>
            </a:r>
            <a:endParaRPr/>
          </a:p>
          <a:p>
            <a:pPr marL="342900" marR="0" lvl="0" indent="-342900" algn="l" rtl="0">
              <a:lnSpc>
                <a:spcPct val="100000"/>
              </a:lnSpc>
              <a:spcBef>
                <a:spcPts val="600"/>
              </a:spcBef>
              <a:spcAft>
                <a:spcPts val="0"/>
              </a:spcAft>
              <a:buClr>
                <a:schemeClr val="accent1"/>
              </a:buClr>
              <a:buSzPts val="1300"/>
              <a:buFont typeface="Noto Sans Symbols"/>
              <a:buChar char="❖"/>
            </a:pPr>
            <a:r>
              <a:rPr lang="en-US" sz="2000" b="0" i="0" u="none">
                <a:solidFill>
                  <a:srgbClr val="FF0000"/>
                </a:solidFill>
                <a:latin typeface="Arimo"/>
                <a:ea typeface="Arimo"/>
                <a:cs typeface="Arimo"/>
                <a:sym typeface="Arimo"/>
              </a:rPr>
              <a:t>Below is a diagrammatic illustration of this sequence of steps</a:t>
            </a:r>
            <a:r>
              <a:rPr lang="en-US" sz="3000" b="0" i="0" u="none">
                <a:solidFill>
                  <a:srgbClr val="FF0000"/>
                </a:solidFill>
                <a:latin typeface="Arimo"/>
                <a:ea typeface="Arimo"/>
                <a:cs typeface="Arimo"/>
                <a:sym typeface="Arimo"/>
              </a:rPr>
              <a:t>….</a:t>
            </a:r>
            <a:endParaRPr/>
          </a:p>
          <a:p>
            <a:pPr marL="531812" marR="0" lvl="1" indent="-180975" algn="l" rtl="0">
              <a:lnSpc>
                <a:spcPct val="100000"/>
              </a:lnSpc>
              <a:spcBef>
                <a:spcPts val="400"/>
              </a:spcBef>
              <a:spcAft>
                <a:spcPts val="0"/>
              </a:spcAft>
              <a:buClr>
                <a:schemeClr val="accent2"/>
              </a:buClr>
              <a:buSzPts val="1200"/>
              <a:buFont typeface="Book Antiqua"/>
              <a:buNone/>
            </a:pPr>
            <a:endParaRPr sz="2000" b="0" i="0" u="none" strike="noStrike" cap="none">
              <a:solidFill>
                <a:schemeClr val="dk1"/>
              </a:solidFill>
              <a:latin typeface="Arial"/>
              <a:ea typeface="Arial"/>
              <a:cs typeface="Arial"/>
              <a:sym typeface="Arial"/>
            </a:endParaRPr>
          </a:p>
          <a:p>
            <a:pPr marL="342900" marR="0" lvl="0" indent="-260350" algn="l" rtl="0">
              <a:spcBef>
                <a:spcPts val="400"/>
              </a:spcBef>
              <a:spcAft>
                <a:spcPts val="0"/>
              </a:spcAft>
              <a:buClr>
                <a:schemeClr val="accent1"/>
              </a:buClr>
              <a:buSzPts val="1300"/>
              <a:buFont typeface="Noto Sans Symbols"/>
              <a:buNone/>
            </a:pPr>
            <a:endParaRPr sz="2000" b="0" i="0" u="none" strike="noStrike" cap="none">
              <a:solidFill>
                <a:schemeClr val="dk1"/>
              </a:solidFill>
              <a:latin typeface="Arial"/>
              <a:ea typeface="Arial"/>
              <a:cs typeface="Arial"/>
              <a:sym typeface="Arial"/>
            </a:endParaRPr>
          </a:p>
        </p:txBody>
      </p:sp>
      <p:sp>
        <p:nvSpPr>
          <p:cNvPr id="259" name="Google Shape;259;p38"/>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9"/>
          <p:cNvSpPr txBox="1">
            <a:spLocks noGrp="1"/>
          </p:cNvSpPr>
          <p:nvPr>
            <p:ph type="title"/>
          </p:nvPr>
        </p:nvSpPr>
        <p:spPr>
          <a:xfrm>
            <a:off x="457200" y="277812"/>
            <a:ext cx="8305800" cy="906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0000"/>
              </a:buClr>
              <a:buSzPts val="2400"/>
              <a:buFont typeface="Century Gothic"/>
              <a:buNone/>
            </a:pPr>
            <a:r>
              <a:rPr lang="en-US" sz="2400" b="0" i="0" u="none">
                <a:solidFill>
                  <a:srgbClr val="FF0000"/>
                </a:solidFill>
                <a:latin typeface="Century Gothic"/>
                <a:ea typeface="Century Gothic"/>
                <a:cs typeface="Century Gothic"/>
                <a:sym typeface="Century Gothic"/>
              </a:rPr>
              <a:t>The path/route of the HTML source code…in the Browser!</a:t>
            </a:r>
            <a:r>
              <a:rPr lang="en-US" sz="2800" b="0" i="0" u="none">
                <a:solidFill>
                  <a:srgbClr val="FF0000"/>
                </a:solidFill>
                <a:latin typeface="Century Gothic"/>
                <a:ea typeface="Century Gothic"/>
                <a:cs typeface="Century Gothic"/>
                <a:sym typeface="Century Gothic"/>
              </a:rPr>
              <a:t/>
            </a:r>
            <a:br>
              <a:rPr lang="en-US" sz="2800" b="0" i="0" u="none">
                <a:solidFill>
                  <a:srgbClr val="FF0000"/>
                </a:solidFill>
                <a:latin typeface="Century Gothic"/>
                <a:ea typeface="Century Gothic"/>
                <a:cs typeface="Century Gothic"/>
                <a:sym typeface="Century Gothic"/>
              </a:rPr>
            </a:br>
            <a:endParaRPr/>
          </a:p>
        </p:txBody>
      </p:sp>
      <p:sp>
        <p:nvSpPr>
          <p:cNvPr id="265" name="Google Shape;265;p39"/>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pic>
        <p:nvPicPr>
          <p:cNvPr id="266" name="Google Shape;266;p39"/>
          <p:cNvPicPr preferRelativeResize="0">
            <a:picLocks noGrp="1"/>
          </p:cNvPicPr>
          <p:nvPr>
            <p:ph type="body" idx="1"/>
          </p:nvPr>
        </p:nvPicPr>
        <p:blipFill rotWithShape="1">
          <a:blip r:embed="rId3">
            <a:alphaModFix/>
          </a:blip>
          <a:srcRect/>
          <a:stretch/>
        </p:blipFill>
        <p:spPr>
          <a:xfrm>
            <a:off x="685800" y="1412875"/>
            <a:ext cx="8001000" cy="5064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0"/>
          <p:cNvSpPr txBox="1">
            <a:spLocks noGrp="1"/>
          </p:cNvSpPr>
          <p:nvPr>
            <p:ph type="title"/>
          </p:nvPr>
        </p:nvSpPr>
        <p:spPr>
          <a:xfrm>
            <a:off x="457200" y="277812"/>
            <a:ext cx="8534400" cy="1322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0000"/>
              </a:buClr>
              <a:buSzPts val="2800"/>
              <a:buFont typeface="Garamond"/>
              <a:buNone/>
            </a:pPr>
            <a:r>
              <a:rPr lang="en-US" sz="2800" b="0" i="0" u="none">
                <a:solidFill>
                  <a:srgbClr val="FF0000"/>
                </a:solidFill>
                <a:latin typeface="Garamond"/>
                <a:ea typeface="Garamond"/>
                <a:cs typeface="Garamond"/>
                <a:sym typeface="Garamond"/>
              </a:rPr>
              <a:t>Individual Class Workshop/Assignment</a:t>
            </a:r>
            <a:r>
              <a:rPr lang="en-US" sz="2800" b="0" i="0" u="none">
                <a:solidFill>
                  <a:schemeClr val="dk1"/>
                </a:solidFill>
                <a:latin typeface="Garamond"/>
                <a:ea typeface="Garamond"/>
                <a:cs typeface="Garamond"/>
                <a:sym typeface="Garamond"/>
              </a:rPr>
              <a:t/>
            </a:r>
            <a:br>
              <a:rPr lang="en-US" sz="2800" b="0" i="0" u="none">
                <a:solidFill>
                  <a:schemeClr val="dk1"/>
                </a:solidFill>
                <a:latin typeface="Garamond"/>
                <a:ea typeface="Garamond"/>
                <a:cs typeface="Garamond"/>
                <a:sym typeface="Garamond"/>
              </a:rPr>
            </a:br>
            <a:endParaRPr/>
          </a:p>
        </p:txBody>
      </p:sp>
      <p:sp>
        <p:nvSpPr>
          <p:cNvPr id="272" name="Google Shape;272;p40"/>
          <p:cNvSpPr txBox="1">
            <a:spLocks noGrp="1"/>
          </p:cNvSpPr>
          <p:nvPr>
            <p:ph type="body" idx="1"/>
          </p:nvPr>
        </p:nvSpPr>
        <p:spPr>
          <a:xfrm>
            <a:off x="152400" y="1066800"/>
            <a:ext cx="8839200" cy="5064000"/>
          </a:xfrm>
          <a:prstGeom prst="rect">
            <a:avLst/>
          </a:prstGeom>
          <a:noFill/>
          <a:ln>
            <a:noFill/>
          </a:ln>
        </p:spPr>
        <p:txBody>
          <a:bodyPr spcFirstLastPara="1" wrap="square" lIns="91425" tIns="45700" rIns="91425" bIns="45700" anchor="t" anchorCtr="0">
            <a:noAutofit/>
          </a:bodyPr>
          <a:lstStyle/>
          <a:p>
            <a:pPr marL="514350" marR="0" lvl="0" indent="-440055" algn="l" rtl="0">
              <a:lnSpc>
                <a:spcPct val="100000"/>
              </a:lnSpc>
              <a:spcBef>
                <a:spcPts val="0"/>
              </a:spcBef>
              <a:spcAft>
                <a:spcPts val="0"/>
              </a:spcAft>
              <a:buClr>
                <a:schemeClr val="accent1"/>
              </a:buClr>
              <a:buSzPts val="1170"/>
              <a:buFont typeface="Noto Sans Symbols"/>
              <a:buNone/>
            </a:pPr>
            <a:endParaRPr sz="1800" b="0" i="0" u="none" dirty="0">
              <a:solidFill>
                <a:srgbClr val="C00000"/>
              </a:solidFill>
              <a:latin typeface="Arial"/>
              <a:ea typeface="Arial"/>
              <a:cs typeface="Arial"/>
              <a:sym typeface="Arial"/>
            </a:endParaRPr>
          </a:p>
          <a:p>
            <a:pPr marL="514350" marR="0" lvl="0" indent="-514350" algn="l" rtl="0">
              <a:lnSpc>
                <a:spcPct val="100000"/>
              </a:lnSpc>
              <a:spcBef>
                <a:spcPts val="480"/>
              </a:spcBef>
              <a:spcAft>
                <a:spcPts val="0"/>
              </a:spcAft>
              <a:buClr>
                <a:schemeClr val="accent1"/>
              </a:buClr>
              <a:buSzPts val="1560"/>
              <a:buFont typeface="Garamond"/>
              <a:buAutoNum type="alphaUcPeriod"/>
            </a:pPr>
            <a:r>
              <a:rPr lang="en-US" sz="2400" b="0" i="0" u="none" dirty="0">
                <a:solidFill>
                  <a:srgbClr val="FF0000"/>
                </a:solidFill>
                <a:latin typeface="Arial"/>
                <a:ea typeface="Arial"/>
                <a:cs typeface="Arial"/>
                <a:sym typeface="Arial"/>
              </a:rPr>
              <a:t>Individually Study, Copy and Run the sample HTML Code written by the Instructor in your TEXTPAD.</a:t>
            </a:r>
            <a:endParaRPr dirty="0"/>
          </a:p>
          <a:p>
            <a:pPr marL="514350" marR="0" lvl="0" indent="-514350" algn="l" rtl="0">
              <a:lnSpc>
                <a:spcPct val="100000"/>
              </a:lnSpc>
              <a:spcBef>
                <a:spcPts val="480"/>
              </a:spcBef>
              <a:spcAft>
                <a:spcPts val="0"/>
              </a:spcAft>
              <a:buClr>
                <a:schemeClr val="accent1"/>
              </a:buClr>
              <a:buSzPts val="1560"/>
              <a:buFont typeface="Garamond"/>
              <a:buAutoNum type="alphaUcPeriod"/>
            </a:pPr>
            <a:r>
              <a:rPr lang="en-US" sz="2400" b="0" i="0" u="none" dirty="0">
                <a:solidFill>
                  <a:srgbClr val="FF0000"/>
                </a:solidFill>
                <a:latin typeface="Arial"/>
                <a:ea typeface="Arial"/>
                <a:cs typeface="Arial"/>
                <a:sym typeface="Arial"/>
              </a:rPr>
              <a:t>Modify the code segments to do the following:</a:t>
            </a:r>
            <a:r>
              <a:rPr lang="en-US" sz="2400" b="0" i="0" u="none" dirty="0">
                <a:solidFill>
                  <a:schemeClr val="dk1"/>
                </a:solidFill>
                <a:latin typeface="Arial"/>
                <a:ea typeface="Arial"/>
                <a:cs typeface="Arial"/>
                <a:sym typeface="Arial"/>
              </a:rPr>
              <a:t/>
            </a:r>
            <a:br>
              <a:rPr lang="en-US" sz="2400" b="0" i="0" u="none" dirty="0">
                <a:solidFill>
                  <a:schemeClr val="dk1"/>
                </a:solidFill>
                <a:latin typeface="Arial"/>
                <a:ea typeface="Arial"/>
                <a:cs typeface="Arial"/>
                <a:sym typeface="Arial"/>
              </a:rPr>
            </a:br>
            <a:endParaRPr sz="2400" b="0" i="0" u="none" dirty="0">
              <a:solidFill>
                <a:srgbClr val="C00000"/>
              </a:solidFill>
              <a:latin typeface="Arial"/>
              <a:ea typeface="Arial"/>
              <a:cs typeface="Arial"/>
              <a:sym typeface="Arial"/>
            </a:endParaRPr>
          </a:p>
          <a:p>
            <a:pPr marL="514350" marR="0" lvl="0" indent="-514350" algn="l" rtl="0">
              <a:lnSpc>
                <a:spcPct val="100000"/>
              </a:lnSpc>
              <a:spcBef>
                <a:spcPts val="360"/>
              </a:spcBef>
              <a:spcAft>
                <a:spcPts val="0"/>
              </a:spcAft>
              <a:buClr>
                <a:schemeClr val="accent1"/>
              </a:buClr>
              <a:buSzPts val="1170"/>
              <a:buFont typeface="Garamond"/>
              <a:buAutoNum type="romanUcPeriod"/>
            </a:pPr>
            <a:r>
              <a:rPr lang="en-US" sz="1800" b="1" i="0" u="none" dirty="0">
                <a:solidFill>
                  <a:schemeClr val="dk1"/>
                </a:solidFill>
                <a:latin typeface="Arial"/>
                <a:ea typeface="Arial"/>
                <a:cs typeface="Arial"/>
                <a:sym typeface="Arial"/>
              </a:rPr>
              <a:t>An Unordered list </a:t>
            </a:r>
            <a:r>
              <a:rPr lang="en-US" sz="1800" b="0" i="0" u="none" dirty="0">
                <a:solidFill>
                  <a:srgbClr val="003319"/>
                </a:solidFill>
                <a:latin typeface="Arial"/>
                <a:ea typeface="Arial"/>
                <a:cs typeface="Arial"/>
                <a:sym typeface="Arial"/>
              </a:rPr>
              <a:t>of the States of Nigeria</a:t>
            </a:r>
            <a:endParaRPr sz="1800" b="0" i="0" u="none" dirty="0">
              <a:solidFill>
                <a:srgbClr val="003319"/>
              </a:solidFill>
              <a:latin typeface="Arial"/>
              <a:ea typeface="Arial"/>
              <a:cs typeface="Arial"/>
              <a:sym typeface="Arial"/>
            </a:endParaRPr>
          </a:p>
          <a:p>
            <a:pPr marL="514350" marR="0" lvl="0" indent="-514350" algn="l" rtl="0">
              <a:lnSpc>
                <a:spcPct val="100000"/>
              </a:lnSpc>
              <a:spcBef>
                <a:spcPts val="360"/>
              </a:spcBef>
              <a:spcAft>
                <a:spcPts val="0"/>
              </a:spcAft>
              <a:buClr>
                <a:schemeClr val="accent1"/>
              </a:buClr>
              <a:buSzPts val="1170"/>
              <a:buFont typeface="Garamond"/>
              <a:buAutoNum type="romanUcPeriod"/>
            </a:pPr>
            <a:r>
              <a:rPr lang="en-US" sz="1800" b="1" i="0" u="none" dirty="0">
                <a:solidFill>
                  <a:schemeClr val="dk1"/>
                </a:solidFill>
                <a:latin typeface="Arial"/>
                <a:ea typeface="Arial"/>
                <a:cs typeface="Arial"/>
                <a:sym typeface="Arial"/>
              </a:rPr>
              <a:t>An Ordered list </a:t>
            </a:r>
            <a:r>
              <a:rPr lang="en-US" sz="1800" b="0" i="0" u="none" dirty="0">
                <a:solidFill>
                  <a:srgbClr val="003319"/>
                </a:solidFill>
                <a:latin typeface="Arial"/>
                <a:ea typeface="Arial"/>
                <a:cs typeface="Arial"/>
                <a:sym typeface="Arial"/>
              </a:rPr>
              <a:t>of FOUR important Dates in the History of Computing.</a:t>
            </a:r>
            <a:endParaRPr dirty="0"/>
          </a:p>
          <a:p>
            <a:pPr marL="514350" marR="0" lvl="0" indent="-514350" algn="l" rtl="0">
              <a:lnSpc>
                <a:spcPct val="100000"/>
              </a:lnSpc>
              <a:spcBef>
                <a:spcPts val="360"/>
              </a:spcBef>
              <a:spcAft>
                <a:spcPts val="0"/>
              </a:spcAft>
              <a:buClr>
                <a:schemeClr val="accent1"/>
              </a:buClr>
              <a:buSzPts val="1170"/>
              <a:buFont typeface="Garamond"/>
              <a:buAutoNum type="romanUcPeriod"/>
            </a:pPr>
            <a:r>
              <a:rPr lang="en-US" sz="1800" b="1" i="0" u="none" dirty="0">
                <a:solidFill>
                  <a:schemeClr val="dk1"/>
                </a:solidFill>
                <a:latin typeface="Arial"/>
                <a:ea typeface="Arial"/>
                <a:cs typeface="Arial"/>
                <a:sym typeface="Arial"/>
              </a:rPr>
              <a:t>A Table </a:t>
            </a:r>
            <a:r>
              <a:rPr lang="en-US" sz="1800" b="0" i="0" u="none" dirty="0">
                <a:solidFill>
                  <a:srgbClr val="003319"/>
                </a:solidFill>
                <a:latin typeface="Arial"/>
                <a:ea typeface="Arial"/>
                <a:cs typeface="Arial"/>
                <a:sym typeface="Arial"/>
              </a:rPr>
              <a:t>to display the Names of SIX important towns in your State</a:t>
            </a:r>
            <a:endParaRPr dirty="0"/>
          </a:p>
          <a:p>
            <a:pPr marL="514350" marR="0" lvl="0" indent="-514350" algn="l" rtl="0">
              <a:lnSpc>
                <a:spcPct val="100000"/>
              </a:lnSpc>
              <a:spcBef>
                <a:spcPts val="360"/>
              </a:spcBef>
              <a:spcAft>
                <a:spcPts val="0"/>
              </a:spcAft>
              <a:buClr>
                <a:schemeClr val="accent1"/>
              </a:buClr>
              <a:buSzPts val="1170"/>
              <a:buFont typeface="Garamond"/>
              <a:buAutoNum type="romanUcPeriod"/>
            </a:pPr>
            <a:r>
              <a:rPr lang="en-US" sz="1800" b="1" i="0" u="none" dirty="0">
                <a:solidFill>
                  <a:schemeClr val="dk1"/>
                </a:solidFill>
                <a:latin typeface="Arial"/>
                <a:ea typeface="Arial"/>
                <a:cs typeface="Arial"/>
                <a:sym typeface="Arial"/>
              </a:rPr>
              <a:t>Combo Boxes </a:t>
            </a:r>
            <a:r>
              <a:rPr lang="en-US" sz="1800" b="0" i="0" u="none" dirty="0">
                <a:solidFill>
                  <a:srgbClr val="003319"/>
                </a:solidFill>
                <a:latin typeface="Arial"/>
                <a:ea typeface="Arial"/>
                <a:cs typeface="Arial"/>
                <a:sym typeface="Arial"/>
              </a:rPr>
              <a:t>to select your Favorite Books; Height and Sport.</a:t>
            </a:r>
            <a:endParaRPr sz="1800" b="0" i="0" u="none" dirty="0">
              <a:solidFill>
                <a:srgbClr val="003319"/>
              </a:solidFill>
              <a:latin typeface="Arial"/>
              <a:ea typeface="Arial"/>
              <a:cs typeface="Arial"/>
              <a:sym typeface="Arial"/>
            </a:endParaRPr>
          </a:p>
          <a:p>
            <a:pPr marL="514350" marR="0" lvl="0" indent="-514350" algn="l" rtl="0">
              <a:lnSpc>
                <a:spcPct val="100000"/>
              </a:lnSpc>
              <a:spcBef>
                <a:spcPts val="360"/>
              </a:spcBef>
              <a:spcAft>
                <a:spcPts val="0"/>
              </a:spcAft>
              <a:buClr>
                <a:schemeClr val="accent1"/>
              </a:buClr>
              <a:buSzPts val="1170"/>
              <a:buFont typeface="Garamond"/>
              <a:buAutoNum type="romanUcPeriod"/>
            </a:pPr>
            <a:r>
              <a:rPr lang="en-US" sz="1800" b="1" i="0" u="none" dirty="0">
                <a:solidFill>
                  <a:schemeClr val="dk1"/>
                </a:solidFill>
                <a:latin typeface="Arial"/>
                <a:ea typeface="Arial"/>
                <a:cs typeface="Arial"/>
                <a:sym typeface="Arial"/>
              </a:rPr>
              <a:t>An Online Form </a:t>
            </a:r>
            <a:r>
              <a:rPr lang="en-US" sz="1800" b="0" i="0" u="none" dirty="0">
                <a:solidFill>
                  <a:srgbClr val="003319"/>
                </a:solidFill>
                <a:latin typeface="Arial"/>
                <a:ea typeface="Arial"/>
                <a:cs typeface="Arial"/>
                <a:sym typeface="Arial"/>
              </a:rPr>
              <a:t>to capture age, sex and  computer literacy:</a:t>
            </a:r>
            <a:endParaRPr sz="1800" b="0" i="0" u="none" dirty="0">
              <a:solidFill>
                <a:srgbClr val="003319"/>
              </a:solidFill>
              <a:latin typeface="Arial"/>
              <a:ea typeface="Arial"/>
              <a:cs typeface="Arial"/>
              <a:sym typeface="Arial"/>
            </a:endParaRPr>
          </a:p>
          <a:p>
            <a:pPr marL="514350" marR="0" lvl="0" indent="-440055" algn="l" rtl="0">
              <a:lnSpc>
                <a:spcPct val="100000"/>
              </a:lnSpc>
              <a:spcBef>
                <a:spcPts val="360"/>
              </a:spcBef>
              <a:spcAft>
                <a:spcPts val="0"/>
              </a:spcAft>
              <a:buClr>
                <a:schemeClr val="accent1"/>
              </a:buClr>
              <a:buSzPts val="1170"/>
              <a:buFont typeface="Noto Sans Symbols"/>
              <a:buNone/>
            </a:pPr>
            <a:endParaRPr sz="1800" b="0" i="0" u="none" dirty="0">
              <a:solidFill>
                <a:srgbClr val="003319"/>
              </a:solidFill>
              <a:latin typeface="Arial"/>
              <a:ea typeface="Arial"/>
              <a:cs typeface="Arial"/>
              <a:sym typeface="Arial"/>
            </a:endParaRPr>
          </a:p>
          <a:p>
            <a:pPr marL="514350" marR="0" lvl="0" indent="-514350" algn="l" rtl="0">
              <a:lnSpc>
                <a:spcPct val="100000"/>
              </a:lnSpc>
              <a:spcBef>
                <a:spcPts val="480"/>
              </a:spcBef>
              <a:spcAft>
                <a:spcPts val="0"/>
              </a:spcAft>
              <a:buClr>
                <a:schemeClr val="accent1"/>
              </a:buClr>
              <a:buSzPts val="1560"/>
              <a:buFont typeface="Garamond"/>
              <a:buAutoNum type="romanUcPeriod"/>
            </a:pPr>
            <a:r>
              <a:rPr lang="en-US" sz="2400" b="0" i="0" u="none" dirty="0">
                <a:solidFill>
                  <a:srgbClr val="FF0000"/>
                </a:solidFill>
                <a:latin typeface="Arial"/>
                <a:ea typeface="Arial"/>
                <a:cs typeface="Arial"/>
                <a:sym typeface="Arial"/>
              </a:rPr>
              <a:t>Keep your work to show the Instructor for scoring</a:t>
            </a:r>
            <a:r>
              <a:rPr lang="en-US" sz="2000" b="0" i="0" u="none" dirty="0">
                <a:solidFill>
                  <a:srgbClr val="FF0000"/>
                </a:solidFill>
                <a:latin typeface="Arial"/>
                <a:ea typeface="Arial"/>
                <a:cs typeface="Arial"/>
                <a:sym typeface="Arial"/>
              </a:rPr>
              <a:t>!</a:t>
            </a:r>
            <a:endParaRPr dirty="0"/>
          </a:p>
          <a:p>
            <a:pPr marL="514350" marR="0" lvl="0" indent="-514350" algn="l" rtl="0">
              <a:lnSpc>
                <a:spcPct val="100000"/>
              </a:lnSpc>
              <a:spcBef>
                <a:spcPts val="400"/>
              </a:spcBef>
              <a:spcAft>
                <a:spcPts val="0"/>
              </a:spcAft>
              <a:buClr>
                <a:schemeClr val="accent1"/>
              </a:buClr>
              <a:buSzPts val="1300"/>
              <a:buFont typeface="Garamond"/>
              <a:buAutoNum type="romanUcPeriod"/>
            </a:pPr>
            <a:r>
              <a:rPr lang="en-US" sz="2000" b="0" i="0" u="none" dirty="0">
                <a:solidFill>
                  <a:srgbClr val="FF0000"/>
                </a:solidFill>
                <a:latin typeface="Arial"/>
                <a:ea typeface="Arial"/>
                <a:cs typeface="Arial"/>
                <a:sym typeface="Arial"/>
              </a:rPr>
              <a:t>Due Date: March 12th</a:t>
            </a:r>
            <a:endParaRPr dirty="0"/>
          </a:p>
        </p:txBody>
      </p:sp>
      <p:sp>
        <p:nvSpPr>
          <p:cNvPr id="273" name="Google Shape;273;p40"/>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457200" y="277812"/>
            <a:ext cx="8229600" cy="865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Garamond"/>
              <a:buNone/>
            </a:pPr>
            <a:r>
              <a:rPr lang="en-US" sz="2800" b="0" i="0" u="none">
                <a:solidFill>
                  <a:schemeClr val="dk2"/>
                </a:solidFill>
                <a:latin typeface="Garamond"/>
                <a:ea typeface="Garamond"/>
                <a:cs typeface="Garamond"/>
                <a:sym typeface="Garamond"/>
              </a:rPr>
              <a:t>How to Implement an </a:t>
            </a:r>
            <a:r>
              <a:rPr lang="en-US" sz="2800" b="0" i="0" u="none">
                <a:solidFill>
                  <a:srgbClr val="C00000"/>
                </a:solidFill>
                <a:latin typeface="Garamond"/>
                <a:ea typeface="Garamond"/>
                <a:cs typeface="Garamond"/>
                <a:sym typeface="Garamond"/>
              </a:rPr>
              <a:t>Unordered Listing </a:t>
            </a:r>
            <a:r>
              <a:rPr lang="en-US" sz="2800" b="0" i="0" u="none">
                <a:solidFill>
                  <a:schemeClr val="dk2"/>
                </a:solidFill>
                <a:latin typeface="Garamond"/>
                <a:ea typeface="Garamond"/>
                <a:cs typeface="Garamond"/>
                <a:sym typeface="Garamond"/>
              </a:rPr>
              <a:t>in HTML</a:t>
            </a:r>
            <a:endParaRPr/>
          </a:p>
        </p:txBody>
      </p:sp>
      <p:sp>
        <p:nvSpPr>
          <p:cNvPr id="109" name="Google Shape;109;p17"/>
          <p:cNvSpPr txBox="1">
            <a:spLocks noGrp="1"/>
          </p:cNvSpPr>
          <p:nvPr>
            <p:ph type="body" idx="1"/>
          </p:nvPr>
        </p:nvSpPr>
        <p:spPr>
          <a:xfrm>
            <a:off x="228600" y="1143000"/>
            <a:ext cx="8686800" cy="510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560"/>
              <a:buFont typeface="Noto Sans Symbols"/>
              <a:buNone/>
            </a:pPr>
            <a:endParaRPr sz="2400" b="0" i="0" u="none" strike="noStrike" cap="none">
              <a:solidFill>
                <a:srgbClr val="C00000"/>
              </a:solidFill>
              <a:latin typeface="Arial"/>
              <a:ea typeface="Arial"/>
              <a:cs typeface="Arial"/>
              <a:sym typeface="Arial"/>
            </a:endParaRPr>
          </a:p>
          <a:p>
            <a:pPr marL="0" marR="0" lvl="0" indent="0" algn="l" rtl="0">
              <a:lnSpc>
                <a:spcPct val="100000"/>
              </a:lnSpc>
              <a:spcBef>
                <a:spcPts val="480"/>
              </a:spcBef>
              <a:spcAft>
                <a:spcPts val="0"/>
              </a:spcAft>
              <a:buClr>
                <a:schemeClr val="accent1"/>
              </a:buClr>
              <a:buSzPts val="1560"/>
              <a:buFont typeface="Noto Sans Symbols"/>
              <a:buNone/>
            </a:pPr>
            <a:r>
              <a:rPr lang="en-US" sz="2400" b="0" i="0" u="none" strike="noStrike" cap="none">
                <a:solidFill>
                  <a:srgbClr val="C00000"/>
                </a:solidFill>
                <a:latin typeface="Arial"/>
                <a:ea typeface="Arial"/>
                <a:cs typeface="Arial"/>
                <a:sym typeface="Arial"/>
              </a:rPr>
              <a:t>What is an Unordered List? </a:t>
            </a:r>
            <a:endParaRPr/>
          </a:p>
          <a:p>
            <a:pPr marL="0" marR="0" lvl="0" indent="0" algn="l" rtl="0">
              <a:lnSpc>
                <a:spcPct val="100000"/>
              </a:lnSpc>
              <a:spcBef>
                <a:spcPts val="480"/>
              </a:spcBef>
              <a:spcAft>
                <a:spcPts val="0"/>
              </a:spcAft>
              <a:buClr>
                <a:schemeClr val="accent1"/>
              </a:buClr>
              <a:buSzPts val="1560"/>
              <a:buFont typeface="Noto Sans Symbols"/>
              <a:buNone/>
            </a:pPr>
            <a:endParaRPr sz="2400" b="0" i="0" u="none" strike="noStrike" cap="none">
              <a:solidFill>
                <a:srgbClr val="C00000"/>
              </a:solidFill>
              <a:latin typeface="Arial"/>
              <a:ea typeface="Arial"/>
              <a:cs typeface="Arial"/>
              <a:sym typeface="Arial"/>
            </a:endParaRPr>
          </a:p>
          <a:p>
            <a:pPr marL="0" marR="0" lvl="0" indent="-82550" algn="l" rtl="0">
              <a:lnSpc>
                <a:spcPct val="100000"/>
              </a:lnSpc>
              <a:spcBef>
                <a:spcPts val="400"/>
              </a:spcBef>
              <a:spcAft>
                <a:spcPts val="0"/>
              </a:spcAft>
              <a:buClr>
                <a:schemeClr val="accent1"/>
              </a:buClr>
              <a:buSzPts val="1300"/>
              <a:buFont typeface="Noto Sans Symbols"/>
              <a:buChar char="■"/>
            </a:pPr>
            <a:r>
              <a:rPr lang="en-US" sz="2000" b="0" i="0" u="none" strike="noStrike" cap="none">
                <a:solidFill>
                  <a:schemeClr val="dk1"/>
                </a:solidFill>
                <a:latin typeface="Arial"/>
                <a:ea typeface="Arial"/>
                <a:cs typeface="Arial"/>
                <a:sym typeface="Arial"/>
              </a:rPr>
              <a:t>An </a:t>
            </a:r>
            <a:r>
              <a:rPr lang="en-US" sz="2000" b="1" i="0" u="none" strike="noStrike" cap="none">
                <a:solidFill>
                  <a:srgbClr val="C00000"/>
                </a:solidFill>
                <a:latin typeface="Arial"/>
                <a:ea typeface="Arial"/>
                <a:cs typeface="Arial"/>
                <a:sym typeface="Arial"/>
              </a:rPr>
              <a:t>unordered list</a:t>
            </a:r>
            <a:r>
              <a:rPr lang="en-US" sz="2000" b="0" i="0" u="none" strike="noStrike" cap="none">
                <a:solidFill>
                  <a:srgbClr val="C00000"/>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is a collection of related items that have no special order or sequence.</a:t>
            </a:r>
            <a:endParaRPr/>
          </a:p>
          <a:p>
            <a:pPr marL="0" marR="0" lvl="0" indent="0" algn="l" rtl="0">
              <a:lnSpc>
                <a:spcPct val="100000"/>
              </a:lnSpc>
              <a:spcBef>
                <a:spcPts val="400"/>
              </a:spcBef>
              <a:spcAft>
                <a:spcPts val="0"/>
              </a:spcAft>
              <a:buClr>
                <a:schemeClr val="accent1"/>
              </a:buClr>
              <a:buSzPts val="1300"/>
              <a:buFont typeface="Noto Sans Symbols"/>
              <a:buNone/>
            </a:pPr>
            <a:endParaRPr sz="2000" b="0" i="0" u="none" strike="noStrike" cap="none">
              <a:solidFill>
                <a:schemeClr val="dk1"/>
              </a:solidFill>
              <a:latin typeface="Arial"/>
              <a:ea typeface="Arial"/>
              <a:cs typeface="Arial"/>
              <a:sym typeface="Arial"/>
            </a:endParaRPr>
          </a:p>
          <a:p>
            <a:pPr marL="0" marR="0" lvl="0" indent="-82550" algn="l" rtl="0">
              <a:lnSpc>
                <a:spcPct val="100000"/>
              </a:lnSpc>
              <a:spcBef>
                <a:spcPts val="400"/>
              </a:spcBef>
              <a:spcAft>
                <a:spcPts val="0"/>
              </a:spcAft>
              <a:buClr>
                <a:schemeClr val="accent1"/>
              </a:buClr>
              <a:buSzPts val="1300"/>
              <a:buFont typeface="Noto Sans Symbols"/>
              <a:buChar char="■"/>
            </a:pPr>
            <a:r>
              <a:rPr lang="en-US" sz="2000" b="1" i="0" u="none" strike="noStrike" cap="none">
                <a:solidFill>
                  <a:schemeClr val="dk1"/>
                </a:solidFill>
                <a:latin typeface="Arial"/>
                <a:ea typeface="Arial"/>
                <a:cs typeface="Arial"/>
                <a:sym typeface="Arial"/>
              </a:rPr>
              <a:t>An Unordered list</a:t>
            </a:r>
            <a:r>
              <a:rPr lang="en-US" sz="2000" b="0" i="0" u="none" strike="noStrike" cap="none">
                <a:solidFill>
                  <a:schemeClr val="dk1"/>
                </a:solidFill>
                <a:latin typeface="Arial"/>
                <a:ea typeface="Arial"/>
                <a:cs typeface="Arial"/>
                <a:sym typeface="Arial"/>
              </a:rPr>
              <a:t>  is used to group a set of related items, in no particular order.</a:t>
            </a:r>
            <a:endParaRPr/>
          </a:p>
          <a:p>
            <a:pPr marL="0" marR="0" lvl="0" indent="0" algn="l" rtl="0">
              <a:lnSpc>
                <a:spcPct val="100000"/>
              </a:lnSpc>
              <a:spcBef>
                <a:spcPts val="400"/>
              </a:spcBef>
              <a:spcAft>
                <a:spcPts val="0"/>
              </a:spcAft>
              <a:buClr>
                <a:schemeClr val="accent1"/>
              </a:buClr>
              <a:buSzPts val="1300"/>
              <a:buFont typeface="Noto Sans Symbols"/>
              <a:buNone/>
            </a:pPr>
            <a:endParaRPr sz="2000" b="0" i="0" u="none" strike="noStrike" cap="none">
              <a:solidFill>
                <a:schemeClr val="dk1"/>
              </a:solidFill>
              <a:latin typeface="Arial"/>
              <a:ea typeface="Arial"/>
              <a:cs typeface="Arial"/>
              <a:sym typeface="Arial"/>
            </a:endParaRPr>
          </a:p>
          <a:p>
            <a:pPr marL="0" marR="0" lvl="0" indent="-82550" algn="l" rtl="0">
              <a:lnSpc>
                <a:spcPct val="100000"/>
              </a:lnSpc>
              <a:spcBef>
                <a:spcPts val="400"/>
              </a:spcBef>
              <a:spcAft>
                <a:spcPts val="0"/>
              </a:spcAft>
              <a:buClr>
                <a:schemeClr val="accent1"/>
              </a:buClr>
              <a:buSzPts val="1300"/>
              <a:buFont typeface="Noto Sans Symbols"/>
              <a:buChar char="■"/>
            </a:pPr>
            <a:r>
              <a:rPr lang="en-US" sz="2000" b="0" i="0" u="none" strike="noStrike" cap="none">
                <a:solidFill>
                  <a:schemeClr val="dk1"/>
                </a:solidFill>
                <a:latin typeface="Arial"/>
                <a:ea typeface="Arial"/>
                <a:cs typeface="Arial"/>
                <a:sym typeface="Arial"/>
              </a:rPr>
              <a:t>Each item in the </a:t>
            </a:r>
            <a:r>
              <a:rPr lang="en-US" sz="2000" b="1" i="0" u="none" strike="noStrike" cap="none">
                <a:solidFill>
                  <a:schemeClr val="dk1"/>
                </a:solidFill>
                <a:latin typeface="Arial"/>
                <a:ea typeface="Arial"/>
                <a:cs typeface="Arial"/>
                <a:sym typeface="Arial"/>
              </a:rPr>
              <a:t>list</a:t>
            </a:r>
            <a:r>
              <a:rPr lang="en-US" sz="2000" b="0" i="0" u="none" strike="noStrike" cap="none">
                <a:solidFill>
                  <a:schemeClr val="dk1"/>
                </a:solidFill>
                <a:latin typeface="Arial"/>
                <a:ea typeface="Arial"/>
                <a:cs typeface="Arial"/>
                <a:sym typeface="Arial"/>
              </a:rPr>
              <a:t> is marked with a bullet….</a:t>
            </a:r>
            <a:endParaRPr/>
          </a:p>
          <a:p>
            <a:pPr marL="0" marR="0" lvl="0" indent="0" algn="l" rtl="0">
              <a:lnSpc>
                <a:spcPct val="100000"/>
              </a:lnSpc>
              <a:spcBef>
                <a:spcPts val="400"/>
              </a:spcBef>
              <a:spcAft>
                <a:spcPts val="0"/>
              </a:spcAft>
              <a:buClr>
                <a:schemeClr val="accent1"/>
              </a:buClr>
              <a:buSzPts val="1300"/>
              <a:buFont typeface="Noto Sans Symbols"/>
              <a:buNone/>
            </a:pPr>
            <a:endParaRPr sz="2000" b="0" i="0" u="none" strike="noStrike" cap="none">
              <a:solidFill>
                <a:schemeClr val="dk1"/>
              </a:solidFill>
              <a:latin typeface="Arial"/>
              <a:ea typeface="Arial"/>
              <a:cs typeface="Arial"/>
              <a:sym typeface="Arial"/>
            </a:endParaRPr>
          </a:p>
          <a:p>
            <a:pPr marL="0" marR="0" lvl="0" indent="-82550" algn="l" rtl="0">
              <a:lnSpc>
                <a:spcPct val="100000"/>
              </a:lnSpc>
              <a:spcBef>
                <a:spcPts val="400"/>
              </a:spcBef>
              <a:spcAft>
                <a:spcPts val="0"/>
              </a:spcAft>
              <a:buClr>
                <a:schemeClr val="accent1"/>
              </a:buClr>
              <a:buSzPts val="1300"/>
              <a:buFont typeface="Noto Sans Symbols"/>
              <a:buChar char="■"/>
            </a:pPr>
            <a:r>
              <a:rPr lang="en-US" sz="2000" b="1" i="0" u="none" strike="noStrike" cap="none">
                <a:solidFill>
                  <a:srgbClr val="C00000"/>
                </a:solidFill>
                <a:latin typeface="Arial"/>
                <a:ea typeface="Arial"/>
                <a:cs typeface="Arial"/>
                <a:sym typeface="Arial"/>
              </a:rPr>
              <a:t>&lt;ul&gt;...&lt;/ul&gt; </a:t>
            </a:r>
            <a:r>
              <a:rPr lang="en-US" sz="2000" b="0" i="0" u="none" strike="noStrike" cap="none">
                <a:solidFill>
                  <a:schemeClr val="dk1"/>
                </a:solidFill>
                <a:latin typeface="Arial"/>
                <a:ea typeface="Arial"/>
                <a:cs typeface="Arial"/>
                <a:sym typeface="Arial"/>
              </a:rPr>
              <a:t>[Tags used for identifying an </a:t>
            </a:r>
            <a:r>
              <a:rPr lang="en-US" sz="2000" b="1" i="0" u="none" strike="noStrike" cap="none">
                <a:solidFill>
                  <a:schemeClr val="dk1"/>
                </a:solidFill>
                <a:latin typeface="Arial"/>
                <a:ea typeface="Arial"/>
                <a:cs typeface="Arial"/>
                <a:sym typeface="Arial"/>
              </a:rPr>
              <a:t>unordered listing</a:t>
            </a:r>
            <a:r>
              <a:rPr lang="en-US" sz="2000" b="0" i="0" u="none" strike="noStrike" cap="none">
                <a:solidFill>
                  <a:schemeClr val="dk1"/>
                </a:solidFill>
                <a:latin typeface="Arial"/>
                <a:ea typeface="Arial"/>
                <a:cs typeface="Arial"/>
                <a:sym typeface="Arial"/>
              </a:rPr>
              <a:t>]</a:t>
            </a:r>
            <a:endParaRPr/>
          </a:p>
          <a:p>
            <a:pPr marL="0" marR="0" lvl="0" indent="-82550" algn="l" rtl="0">
              <a:lnSpc>
                <a:spcPct val="100000"/>
              </a:lnSpc>
              <a:spcBef>
                <a:spcPts val="400"/>
              </a:spcBef>
              <a:spcAft>
                <a:spcPts val="0"/>
              </a:spcAft>
              <a:buClr>
                <a:schemeClr val="accent1"/>
              </a:buClr>
              <a:buSzPts val="1300"/>
              <a:buFont typeface="Noto Sans Symbols"/>
              <a:buChar char="■"/>
            </a:pPr>
            <a:r>
              <a:rPr lang="en-US" sz="2000" b="1" i="0" u="none" strike="noStrike" cap="none">
                <a:solidFill>
                  <a:srgbClr val="C00000"/>
                </a:solidFill>
                <a:latin typeface="Arial"/>
                <a:ea typeface="Arial"/>
                <a:cs typeface="Arial"/>
                <a:sym typeface="Arial"/>
              </a:rPr>
              <a:t>&lt;li&gt;...&lt;/li&gt; </a:t>
            </a:r>
            <a:r>
              <a:rPr lang="en-US" sz="2000" b="0" i="0" u="none" strike="noStrike" cap="none">
                <a:solidFill>
                  <a:schemeClr val="dk1"/>
                </a:solidFill>
                <a:latin typeface="Arial"/>
                <a:ea typeface="Arial"/>
                <a:cs typeface="Arial"/>
                <a:sym typeface="Arial"/>
              </a:rPr>
              <a:t>[tags used to individually list the items within an unordered listing]</a:t>
            </a:r>
            <a:endParaRPr/>
          </a:p>
          <a:p>
            <a:pPr marL="342900" marR="0" lvl="0" indent="-260350" algn="l" rtl="0">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p:txBody>
      </p:sp>
      <p:sp>
        <p:nvSpPr>
          <p:cNvPr id="110" name="Google Shape;110;p17"/>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pic>
        <p:nvPicPr>
          <p:cNvPr id="111" name="Google Shape;111;p17"/>
          <p:cNvPicPr preferRelativeResize="0"/>
          <p:nvPr/>
        </p:nvPicPr>
        <p:blipFill rotWithShape="1">
          <a:blip r:embed="rId3">
            <a:alphaModFix/>
          </a:blip>
          <a:srcRect/>
          <a:stretch/>
        </p:blipFill>
        <p:spPr>
          <a:xfrm>
            <a:off x="6162675" y="3962400"/>
            <a:ext cx="2514600" cy="9350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77812"/>
            <a:ext cx="8229600" cy="1322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3319"/>
              </a:buClr>
              <a:buSzPts val="2800"/>
              <a:buFont typeface="Garamond"/>
              <a:buNone/>
            </a:pPr>
            <a:r>
              <a:rPr lang="en-US" sz="2800" b="0" i="0" u="none">
                <a:solidFill>
                  <a:srgbClr val="003319"/>
                </a:solidFill>
                <a:latin typeface="Garamond"/>
                <a:ea typeface="Garamond"/>
                <a:cs typeface="Garamond"/>
                <a:sym typeface="Garamond"/>
              </a:rPr>
              <a:t>1. Basic HTML Code to display an </a:t>
            </a:r>
            <a:r>
              <a:rPr lang="en-US" sz="2800" b="0" i="0" u="none">
                <a:solidFill>
                  <a:srgbClr val="C00000"/>
                </a:solidFill>
                <a:latin typeface="Garamond"/>
                <a:ea typeface="Garamond"/>
                <a:cs typeface="Garamond"/>
                <a:sym typeface="Garamond"/>
              </a:rPr>
              <a:t>Unordered list </a:t>
            </a:r>
            <a:r>
              <a:rPr lang="en-US" sz="2800" b="0" i="0" u="none">
                <a:solidFill>
                  <a:srgbClr val="003319"/>
                </a:solidFill>
                <a:latin typeface="Garamond"/>
                <a:ea typeface="Garamond"/>
                <a:cs typeface="Garamond"/>
                <a:sym typeface="Garamond"/>
              </a:rPr>
              <a:t>of the courses which your Members are Offering at ADUN…. :</a:t>
            </a:r>
            <a:endParaRPr/>
          </a:p>
        </p:txBody>
      </p:sp>
      <p:sp>
        <p:nvSpPr>
          <p:cNvPr id="117" name="Google Shape;117;p18"/>
          <p:cNvSpPr txBox="1">
            <a:spLocks noGrp="1"/>
          </p:cNvSpPr>
          <p:nvPr>
            <p:ph type="body" idx="1"/>
          </p:nvPr>
        </p:nvSpPr>
        <p:spPr>
          <a:xfrm>
            <a:off x="457200" y="1752600"/>
            <a:ext cx="8458200" cy="437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910"/>
              <a:buFont typeface="Garamond"/>
              <a:buAutoNum type="arabicPeriod"/>
            </a:pPr>
            <a:r>
              <a:rPr lang="en-US" sz="1400" b="0" i="0" u="none" dirty="0" smtClean="0">
                <a:solidFill>
                  <a:schemeClr val="dk1"/>
                </a:solidFill>
                <a:latin typeface="Arial"/>
                <a:ea typeface="Arial"/>
                <a:cs typeface="Arial"/>
                <a:sym typeface="Arial"/>
              </a:rPr>
              <a:t>&lt;html&gt;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smtClean="0">
                <a:solidFill>
                  <a:schemeClr val="dk1"/>
                </a:solidFill>
                <a:latin typeface="Arial"/>
                <a:ea typeface="Arial"/>
                <a:cs typeface="Arial"/>
                <a:sym typeface="Arial"/>
              </a:rPr>
              <a:t>&lt;body&gt;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smtClean="0">
                <a:solidFill>
                  <a:schemeClr val="dk1"/>
                </a:solidFill>
                <a:latin typeface="Arial"/>
                <a:ea typeface="Arial"/>
                <a:cs typeface="Arial"/>
                <a:sym typeface="Arial"/>
              </a:rPr>
              <a:t>   &lt;h2&gt;This is an Unordered List of Courses My Team Members are offering  at the Admiralty University of Nigeria: &lt;/h2&gt;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1" i="0" u="none" dirty="0" smtClean="0">
                <a:solidFill>
                  <a:schemeClr val="dk1"/>
                </a:solidFill>
                <a:latin typeface="Arial"/>
                <a:ea typeface="Arial"/>
                <a:cs typeface="Arial"/>
                <a:sym typeface="Arial"/>
              </a:rPr>
              <a:t>&lt;</a:t>
            </a:r>
            <a:r>
              <a:rPr lang="en-US" sz="1400" b="1" i="0" u="none" dirty="0" err="1" smtClean="0">
                <a:solidFill>
                  <a:schemeClr val="dk1"/>
                </a:solidFill>
                <a:latin typeface="Arial"/>
                <a:ea typeface="Arial"/>
                <a:cs typeface="Arial"/>
                <a:sym typeface="Arial"/>
              </a:rPr>
              <a:t>ul</a:t>
            </a:r>
            <a:r>
              <a:rPr lang="en-US" sz="1400" b="1" i="0" u="none" dirty="0" smtClean="0">
                <a:solidFill>
                  <a:schemeClr val="dk1"/>
                </a:solidFill>
                <a:latin typeface="Arial"/>
                <a:ea typeface="Arial"/>
                <a:cs typeface="Arial"/>
                <a:sym typeface="Arial"/>
              </a:rPr>
              <a:t>&gt;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1" i="0" u="none" dirty="0" smtClean="0">
                <a:solidFill>
                  <a:schemeClr val="dk1"/>
                </a:solidFill>
                <a:latin typeface="Arial"/>
                <a:ea typeface="Arial"/>
                <a:cs typeface="Arial"/>
                <a:sym typeface="Arial"/>
              </a:rPr>
              <a:t>      &lt;li&gt;Computer Science&lt;/li&gt;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1" i="0" u="none" dirty="0" smtClean="0">
                <a:solidFill>
                  <a:schemeClr val="dk1"/>
                </a:solidFill>
                <a:latin typeface="Arial"/>
                <a:ea typeface="Arial"/>
                <a:cs typeface="Arial"/>
                <a:sym typeface="Arial"/>
              </a:rPr>
              <a:t>      &lt;li&gt;Software Engineering&lt;/li&gt;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1" i="0" u="none" dirty="0" smtClean="0">
                <a:solidFill>
                  <a:schemeClr val="dk1"/>
                </a:solidFill>
                <a:latin typeface="Arial"/>
                <a:ea typeface="Arial"/>
                <a:cs typeface="Arial"/>
                <a:sym typeface="Arial"/>
              </a:rPr>
              <a:t>      &lt;li&gt;Cyber Security&lt;/li&gt;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1" i="0" u="none" dirty="0" smtClean="0">
                <a:solidFill>
                  <a:schemeClr val="dk1"/>
                </a:solidFill>
                <a:latin typeface="Arial"/>
                <a:ea typeface="Arial"/>
                <a:cs typeface="Arial"/>
                <a:sym typeface="Arial"/>
              </a:rPr>
              <a:t>      &lt;li&gt;Information Systems Analysis&lt;/li&gt;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1" i="0" u="none" dirty="0" smtClean="0">
                <a:solidFill>
                  <a:schemeClr val="dk1"/>
                </a:solidFill>
                <a:latin typeface="Arial"/>
                <a:ea typeface="Arial"/>
                <a:cs typeface="Arial"/>
                <a:sym typeface="Arial"/>
              </a:rPr>
              <a:t>      &lt;li&gt;Database Management&lt;/li&gt;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1" i="0" u="none" dirty="0" smtClean="0">
                <a:solidFill>
                  <a:schemeClr val="dk1"/>
                </a:solidFill>
                <a:latin typeface="Arial"/>
                <a:ea typeface="Arial"/>
                <a:cs typeface="Arial"/>
                <a:sym typeface="Arial"/>
              </a:rPr>
              <a:t>      &lt;li&gt;Information Technology&lt;/li&gt;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1" i="0" u="none" dirty="0" smtClean="0">
                <a:solidFill>
                  <a:schemeClr val="dk1"/>
                </a:solidFill>
                <a:latin typeface="Arial"/>
                <a:ea typeface="Arial"/>
                <a:cs typeface="Arial"/>
                <a:sym typeface="Arial"/>
              </a:rPr>
              <a:t>&lt;/</a:t>
            </a:r>
            <a:r>
              <a:rPr lang="en-US" sz="1400" b="1" i="0" u="none" dirty="0" err="1" smtClean="0">
                <a:solidFill>
                  <a:schemeClr val="dk1"/>
                </a:solidFill>
                <a:latin typeface="Arial"/>
                <a:ea typeface="Arial"/>
                <a:cs typeface="Arial"/>
                <a:sym typeface="Arial"/>
              </a:rPr>
              <a:t>ul</a:t>
            </a:r>
            <a:r>
              <a:rPr lang="en-US" sz="1400" b="1" i="0" u="none" dirty="0" smtClean="0">
                <a:solidFill>
                  <a:schemeClr val="dk1"/>
                </a:solidFill>
                <a:latin typeface="Arial"/>
                <a:ea typeface="Arial"/>
                <a:cs typeface="Arial"/>
                <a:sym typeface="Arial"/>
              </a:rPr>
              <a:t>&gt;</a:t>
            </a:r>
            <a:endParaRPr dirty="0" smtClean="0"/>
          </a:p>
          <a:p>
            <a:pPr marL="342900" marR="0" lvl="0" indent="-285115" algn="l" rtl="0">
              <a:lnSpc>
                <a:spcPct val="100000"/>
              </a:lnSpc>
              <a:spcBef>
                <a:spcPts val="280"/>
              </a:spcBef>
              <a:spcAft>
                <a:spcPts val="0"/>
              </a:spcAft>
              <a:buClr>
                <a:schemeClr val="accent1"/>
              </a:buClr>
              <a:buSzPts val="910"/>
              <a:buFont typeface="Garamond"/>
              <a:buNone/>
            </a:pPr>
            <a:endParaRPr sz="1400" b="0" i="0" u="none" dirty="0" smtClean="0">
              <a:solidFill>
                <a:schemeClr val="dk1"/>
              </a:solidFill>
              <a:latin typeface="Arial"/>
              <a:ea typeface="Arial"/>
              <a:cs typeface="Arial"/>
              <a:sym typeface="Arial"/>
            </a:endParaRPr>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smtClean="0">
                <a:solidFill>
                  <a:schemeClr val="dk1"/>
                </a:solidFill>
                <a:latin typeface="Arial"/>
                <a:ea typeface="Arial"/>
                <a:cs typeface="Arial"/>
                <a:sym typeface="Arial"/>
              </a:rPr>
              <a:t>&lt;/body&gt;</a:t>
            </a:r>
            <a:endParaRPr dirty="0" smtClean="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smtClean="0">
                <a:solidFill>
                  <a:schemeClr val="dk1"/>
                </a:solidFill>
                <a:latin typeface="Arial"/>
                <a:ea typeface="Arial"/>
                <a:cs typeface="Arial"/>
                <a:sym typeface="Arial"/>
              </a:rPr>
              <a:t>&lt;/html&gt;</a:t>
            </a:r>
            <a:endParaRPr dirty="0" smtClean="0"/>
          </a:p>
          <a:p>
            <a:pPr marL="342900" marR="0" lvl="0" indent="-285115" algn="l" rtl="0">
              <a:spcBef>
                <a:spcPts val="280"/>
              </a:spcBef>
              <a:spcAft>
                <a:spcPts val="0"/>
              </a:spcAft>
              <a:buClr>
                <a:schemeClr val="accent1"/>
              </a:buClr>
              <a:buSzPts val="910"/>
              <a:buFont typeface="Noto Sans Symbols"/>
              <a:buNone/>
            </a:pPr>
            <a:endParaRPr sz="1400" b="0" i="0" u="none" dirty="0">
              <a:solidFill>
                <a:schemeClr val="dk1"/>
              </a:solidFill>
              <a:latin typeface="Arial"/>
              <a:ea typeface="Arial"/>
              <a:cs typeface="Arial"/>
              <a:sym typeface="Arial"/>
            </a:endParaRPr>
          </a:p>
        </p:txBody>
      </p:sp>
      <p:sp>
        <p:nvSpPr>
          <p:cNvPr id="118" name="Google Shape;118;p18"/>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457200" y="277812"/>
            <a:ext cx="8229600" cy="113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Garamond"/>
              <a:buNone/>
            </a:pPr>
            <a:r>
              <a:rPr lang="en-US" sz="2800" b="0" i="0" u="none">
                <a:solidFill>
                  <a:schemeClr val="dk2"/>
                </a:solidFill>
                <a:latin typeface="Garamond"/>
                <a:ea typeface="Garamond"/>
                <a:cs typeface="Garamond"/>
                <a:sym typeface="Garamond"/>
              </a:rPr>
              <a:t>How to Implement an </a:t>
            </a:r>
            <a:r>
              <a:rPr lang="en-US" sz="2800" b="0" i="0" u="none">
                <a:solidFill>
                  <a:srgbClr val="C00000"/>
                </a:solidFill>
                <a:latin typeface="Garamond"/>
                <a:ea typeface="Garamond"/>
                <a:cs typeface="Garamond"/>
                <a:sym typeface="Garamond"/>
              </a:rPr>
              <a:t>Ordered Listing </a:t>
            </a:r>
            <a:r>
              <a:rPr lang="en-US" sz="2800" b="0" i="0" u="none">
                <a:solidFill>
                  <a:schemeClr val="dk2"/>
                </a:solidFill>
                <a:latin typeface="Garamond"/>
                <a:ea typeface="Garamond"/>
                <a:cs typeface="Garamond"/>
                <a:sym typeface="Garamond"/>
              </a:rPr>
              <a:t>in HTML</a:t>
            </a:r>
            <a:endParaRPr/>
          </a:p>
        </p:txBody>
      </p:sp>
      <p:sp>
        <p:nvSpPr>
          <p:cNvPr id="124" name="Google Shape;124;p19"/>
          <p:cNvSpPr txBox="1">
            <a:spLocks noGrp="1"/>
          </p:cNvSpPr>
          <p:nvPr>
            <p:ph type="body" idx="1"/>
          </p:nvPr>
        </p:nvSpPr>
        <p:spPr>
          <a:xfrm>
            <a:off x="152400" y="1600200"/>
            <a:ext cx="8839200" cy="453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560"/>
              <a:buFont typeface="Noto Sans Symbols"/>
              <a:buNone/>
            </a:pPr>
            <a:r>
              <a:rPr lang="en-US" sz="2400" b="0" i="0" u="none">
                <a:solidFill>
                  <a:srgbClr val="C00000"/>
                </a:solidFill>
                <a:latin typeface="Arial"/>
                <a:ea typeface="Arial"/>
                <a:cs typeface="Arial"/>
                <a:sym typeface="Arial"/>
              </a:rPr>
              <a:t>What is an Ordered List?</a:t>
            </a:r>
            <a:endParaRPr/>
          </a:p>
          <a:p>
            <a:pPr marL="0" marR="0" lvl="0" indent="0" algn="l" rtl="0">
              <a:lnSpc>
                <a:spcPct val="100000"/>
              </a:lnSpc>
              <a:spcBef>
                <a:spcPts val="480"/>
              </a:spcBef>
              <a:spcAft>
                <a:spcPts val="0"/>
              </a:spcAft>
              <a:buClr>
                <a:schemeClr val="accent1"/>
              </a:buClr>
              <a:buSzPts val="1560"/>
              <a:buFont typeface="Noto Sans Symbols"/>
              <a:buNone/>
            </a:pPr>
            <a:endParaRPr sz="2400" b="0" i="0" u="none">
              <a:solidFill>
                <a:srgbClr val="C00000"/>
              </a:solidFill>
              <a:latin typeface="Arial"/>
              <a:ea typeface="Arial"/>
              <a:cs typeface="Arial"/>
              <a:sym typeface="Arial"/>
            </a:endParaRPr>
          </a:p>
          <a:p>
            <a:pPr marL="0" marR="0" lvl="0" indent="-8255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An </a:t>
            </a:r>
            <a:r>
              <a:rPr lang="en-US" sz="2000" b="1" i="0" u="none">
                <a:solidFill>
                  <a:srgbClr val="C00000"/>
                </a:solidFill>
                <a:latin typeface="Arial"/>
                <a:ea typeface="Arial"/>
                <a:cs typeface="Arial"/>
                <a:sym typeface="Arial"/>
              </a:rPr>
              <a:t>Ordered list</a:t>
            </a:r>
            <a:r>
              <a:rPr lang="en-US" sz="2000" b="0" i="0" u="none">
                <a:solidFill>
                  <a:srgbClr val="C00000"/>
                </a:solidFill>
                <a:latin typeface="Arial"/>
                <a:ea typeface="Arial"/>
                <a:cs typeface="Arial"/>
                <a:sym typeface="Arial"/>
              </a:rPr>
              <a:t> </a:t>
            </a:r>
            <a:r>
              <a:rPr lang="en-US" sz="2000" b="0" i="0" u="none">
                <a:solidFill>
                  <a:schemeClr val="dk1"/>
                </a:solidFill>
                <a:latin typeface="Arial"/>
                <a:ea typeface="Arial"/>
                <a:cs typeface="Arial"/>
                <a:sym typeface="Arial"/>
              </a:rPr>
              <a:t>is a collection of related items that have a special order or sequence.</a:t>
            </a:r>
            <a:endParaRPr/>
          </a:p>
          <a:p>
            <a:pPr marL="0" marR="0" lvl="0" indent="-82550" algn="l" rtl="0">
              <a:lnSpc>
                <a:spcPct val="100000"/>
              </a:lnSpc>
              <a:spcBef>
                <a:spcPts val="400"/>
              </a:spcBef>
              <a:spcAft>
                <a:spcPts val="0"/>
              </a:spcAft>
              <a:buClr>
                <a:schemeClr val="accent1"/>
              </a:buClr>
              <a:buSzPts val="1300"/>
              <a:buFont typeface="Noto Sans Symbols"/>
              <a:buChar char="■"/>
            </a:pPr>
            <a:r>
              <a:rPr lang="en-US" sz="2000" b="1" i="0" u="none">
                <a:solidFill>
                  <a:schemeClr val="dk1"/>
                </a:solidFill>
                <a:latin typeface="Arial"/>
                <a:ea typeface="Arial"/>
                <a:cs typeface="Arial"/>
                <a:sym typeface="Arial"/>
              </a:rPr>
              <a:t>Ordered lists</a:t>
            </a:r>
            <a:r>
              <a:rPr lang="en-US" sz="2000" b="0" i="0" u="none">
                <a:solidFill>
                  <a:schemeClr val="dk1"/>
                </a:solidFill>
                <a:latin typeface="Arial"/>
                <a:ea typeface="Arial"/>
                <a:cs typeface="Arial"/>
                <a:sym typeface="Arial"/>
              </a:rPr>
              <a:t> are used for </a:t>
            </a:r>
            <a:r>
              <a:rPr lang="en-US" sz="2000" b="1" i="0" u="none">
                <a:solidFill>
                  <a:schemeClr val="dk1"/>
                </a:solidFill>
                <a:latin typeface="Arial"/>
                <a:ea typeface="Arial"/>
                <a:cs typeface="Arial"/>
                <a:sym typeface="Arial"/>
              </a:rPr>
              <a:t>lists</a:t>
            </a:r>
            <a:r>
              <a:rPr lang="en-US" sz="2000" b="0" i="0" u="none">
                <a:solidFill>
                  <a:schemeClr val="dk1"/>
                </a:solidFill>
                <a:latin typeface="Arial"/>
                <a:ea typeface="Arial"/>
                <a:cs typeface="Arial"/>
                <a:sym typeface="Arial"/>
              </a:rPr>
              <a:t> of items for which the </a:t>
            </a:r>
            <a:r>
              <a:rPr lang="en-US" sz="2000" b="1" i="0" u="none">
                <a:solidFill>
                  <a:schemeClr val="dk1"/>
                </a:solidFill>
                <a:latin typeface="Arial"/>
                <a:ea typeface="Arial"/>
                <a:cs typeface="Arial"/>
                <a:sym typeface="Arial"/>
              </a:rPr>
              <a:t>order</a:t>
            </a:r>
            <a:r>
              <a:rPr lang="en-US" sz="2000" b="0" i="0" u="none">
                <a:solidFill>
                  <a:schemeClr val="dk1"/>
                </a:solidFill>
                <a:latin typeface="Arial"/>
                <a:ea typeface="Arial"/>
                <a:cs typeface="Arial"/>
                <a:sym typeface="Arial"/>
              </a:rPr>
              <a:t> of the items does matter.</a:t>
            </a:r>
            <a:endParaRPr/>
          </a:p>
          <a:p>
            <a:pPr marL="0" marR="0" lvl="0" indent="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a:p>
            <a:pPr marL="0" marR="0" lvl="0" indent="-8255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Each item in the </a:t>
            </a:r>
            <a:r>
              <a:rPr lang="en-US" sz="2000" b="1" i="0" u="none">
                <a:solidFill>
                  <a:schemeClr val="dk1"/>
                </a:solidFill>
                <a:latin typeface="Arial"/>
                <a:ea typeface="Arial"/>
                <a:cs typeface="Arial"/>
                <a:sym typeface="Arial"/>
              </a:rPr>
              <a:t>list</a:t>
            </a:r>
            <a:r>
              <a:rPr lang="en-US" sz="2000" b="0" i="0" u="none">
                <a:solidFill>
                  <a:schemeClr val="dk1"/>
                </a:solidFill>
                <a:latin typeface="Arial"/>
                <a:ea typeface="Arial"/>
                <a:cs typeface="Arial"/>
                <a:sym typeface="Arial"/>
              </a:rPr>
              <a:t> is marked with a number… </a:t>
            </a:r>
            <a:endParaRPr/>
          </a:p>
          <a:p>
            <a:pPr marL="0" marR="0" lvl="0" indent="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a:p>
            <a:pPr marL="0" marR="0" lvl="0" indent="-82550" algn="l" rtl="0">
              <a:lnSpc>
                <a:spcPct val="120000"/>
              </a:lnSpc>
              <a:spcBef>
                <a:spcPts val="400"/>
              </a:spcBef>
              <a:spcAft>
                <a:spcPts val="0"/>
              </a:spcAft>
              <a:buClr>
                <a:schemeClr val="accent1"/>
              </a:buClr>
              <a:buSzPts val="1300"/>
              <a:buFont typeface="Noto Sans Symbols"/>
              <a:buChar char="❑"/>
            </a:pPr>
            <a:r>
              <a:rPr lang="en-US" sz="2000" b="0" i="0" u="none">
                <a:solidFill>
                  <a:srgbClr val="C00000"/>
                </a:solidFill>
                <a:latin typeface="Arial"/>
                <a:ea typeface="Arial"/>
                <a:cs typeface="Arial"/>
                <a:sym typeface="Arial"/>
              </a:rPr>
              <a:t>&lt;ol&gt;...&lt;/ol&gt; </a:t>
            </a:r>
            <a:r>
              <a:rPr lang="en-US" sz="2000" b="0" i="0" u="none">
                <a:solidFill>
                  <a:schemeClr val="dk1"/>
                </a:solidFill>
                <a:latin typeface="Arial"/>
                <a:ea typeface="Arial"/>
                <a:cs typeface="Arial"/>
                <a:sym typeface="Arial"/>
              </a:rPr>
              <a:t>[tags used for identifying an</a:t>
            </a:r>
            <a:r>
              <a:rPr lang="en-US" sz="2000" b="1" i="0" u="none">
                <a:solidFill>
                  <a:schemeClr val="dk1"/>
                </a:solidFill>
                <a:latin typeface="Arial"/>
                <a:ea typeface="Arial"/>
                <a:cs typeface="Arial"/>
                <a:sym typeface="Arial"/>
              </a:rPr>
              <a:t> ordered listing</a:t>
            </a:r>
            <a:r>
              <a:rPr lang="en-US" sz="2000" b="0" i="0" u="none">
                <a:solidFill>
                  <a:schemeClr val="dk1"/>
                </a:solidFill>
                <a:latin typeface="Arial"/>
                <a:ea typeface="Arial"/>
                <a:cs typeface="Arial"/>
                <a:sym typeface="Arial"/>
              </a:rPr>
              <a:t>]</a:t>
            </a:r>
            <a:endParaRPr/>
          </a:p>
          <a:p>
            <a:pPr marL="0" marR="0" lvl="0" indent="-82550" algn="l" rtl="0">
              <a:lnSpc>
                <a:spcPct val="100000"/>
              </a:lnSpc>
              <a:spcBef>
                <a:spcPts val="400"/>
              </a:spcBef>
              <a:spcAft>
                <a:spcPts val="0"/>
              </a:spcAft>
              <a:buClr>
                <a:schemeClr val="accent1"/>
              </a:buClr>
              <a:buSzPts val="1300"/>
              <a:buFont typeface="Noto Sans Symbols"/>
              <a:buChar char="❑"/>
            </a:pPr>
            <a:r>
              <a:rPr lang="en-US" sz="2000" b="0" i="0" u="none">
                <a:solidFill>
                  <a:srgbClr val="C00000"/>
                </a:solidFill>
                <a:latin typeface="Arial"/>
                <a:ea typeface="Arial"/>
                <a:cs typeface="Arial"/>
                <a:sym typeface="Arial"/>
              </a:rPr>
              <a:t>&lt;li&gt;...&lt;/li&gt; </a:t>
            </a:r>
            <a:r>
              <a:rPr lang="en-US" sz="2000" b="0" i="0" u="none">
                <a:solidFill>
                  <a:schemeClr val="dk1"/>
                </a:solidFill>
                <a:latin typeface="Arial"/>
                <a:ea typeface="Arial"/>
                <a:cs typeface="Arial"/>
                <a:sym typeface="Arial"/>
              </a:rPr>
              <a:t>[tags used to list the individual  items within an ordered list]</a:t>
            </a:r>
            <a:endParaRPr/>
          </a:p>
          <a:p>
            <a:pPr marL="342900" marR="0" lvl="0" indent="-260350" algn="l" rtl="0">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p:txBody>
      </p:sp>
      <p:sp>
        <p:nvSpPr>
          <p:cNvPr id="125" name="Google Shape;125;p19"/>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pic>
        <p:nvPicPr>
          <p:cNvPr id="126" name="Google Shape;126;p19"/>
          <p:cNvPicPr preferRelativeResize="0"/>
          <p:nvPr/>
        </p:nvPicPr>
        <p:blipFill rotWithShape="1">
          <a:blip r:embed="rId3">
            <a:alphaModFix/>
          </a:blip>
          <a:srcRect/>
          <a:stretch/>
        </p:blipFill>
        <p:spPr>
          <a:xfrm>
            <a:off x="6248400" y="3865562"/>
            <a:ext cx="2743200" cy="106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457200" y="277812"/>
            <a:ext cx="8458200" cy="13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3319"/>
              </a:buClr>
              <a:buSzPts val="2800"/>
              <a:buFont typeface="Garamond"/>
              <a:buNone/>
            </a:pPr>
            <a:r>
              <a:rPr lang="en-US" sz="2800" b="0" i="0" u="none">
                <a:solidFill>
                  <a:srgbClr val="003319"/>
                </a:solidFill>
                <a:latin typeface="Garamond"/>
                <a:ea typeface="Garamond"/>
                <a:cs typeface="Garamond"/>
                <a:sym typeface="Garamond"/>
              </a:rPr>
              <a:t>2. Basic HTML Code to display an </a:t>
            </a:r>
            <a:r>
              <a:rPr lang="en-US" sz="2800" b="0" i="0" u="none">
                <a:solidFill>
                  <a:srgbClr val="C00000"/>
                </a:solidFill>
                <a:latin typeface="Garamond"/>
                <a:ea typeface="Garamond"/>
                <a:cs typeface="Garamond"/>
                <a:sym typeface="Garamond"/>
              </a:rPr>
              <a:t>Ordered list </a:t>
            </a:r>
            <a:r>
              <a:rPr lang="en-US" sz="2800" b="0" i="0" u="none">
                <a:solidFill>
                  <a:srgbClr val="003319"/>
                </a:solidFill>
                <a:latin typeface="Garamond"/>
                <a:ea typeface="Garamond"/>
                <a:cs typeface="Garamond"/>
                <a:sym typeface="Garamond"/>
              </a:rPr>
              <a:t>of some important Dates in the History of Computing…. :</a:t>
            </a:r>
            <a:endParaRPr/>
          </a:p>
        </p:txBody>
      </p:sp>
      <p:sp>
        <p:nvSpPr>
          <p:cNvPr id="132" name="Google Shape;132;p20"/>
          <p:cNvSpPr txBox="1">
            <a:spLocks noGrp="1"/>
          </p:cNvSpPr>
          <p:nvPr>
            <p:ph type="body" idx="1"/>
          </p:nvPr>
        </p:nvSpPr>
        <p:spPr>
          <a:xfrm>
            <a:off x="457200" y="1752600"/>
            <a:ext cx="8229600" cy="437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&lt;html&gt;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&lt;body&gt;</a:t>
            </a:r>
            <a:endParaRPr dirty="0"/>
          </a:p>
          <a:p>
            <a:pPr marL="342900" marR="0" lvl="0" indent="-285115" algn="l" rtl="0">
              <a:lnSpc>
                <a:spcPct val="100000"/>
              </a:lnSpc>
              <a:spcBef>
                <a:spcPts val="280"/>
              </a:spcBef>
              <a:spcAft>
                <a:spcPts val="0"/>
              </a:spcAft>
              <a:buClr>
                <a:schemeClr val="accent1"/>
              </a:buClr>
              <a:buSzPts val="910"/>
              <a:buFont typeface="Garamond"/>
              <a:buNone/>
            </a:pPr>
            <a:endParaRPr sz="1400" b="0" i="0" u="none" dirty="0">
              <a:solidFill>
                <a:schemeClr val="dk1"/>
              </a:solidFill>
              <a:latin typeface="Arial"/>
              <a:ea typeface="Arial"/>
              <a:cs typeface="Arial"/>
              <a:sym typeface="Arial"/>
            </a:endParaRPr>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&lt;h3&gt;This is an Ordered List showing the History of Computing with important/significant Dates: &lt;/h3&gt;</a:t>
            </a:r>
            <a:endParaRPr dirty="0"/>
          </a:p>
          <a:p>
            <a:pPr marL="342900" marR="0" lvl="0" indent="-285115" algn="l" rtl="0">
              <a:lnSpc>
                <a:spcPct val="100000"/>
              </a:lnSpc>
              <a:spcBef>
                <a:spcPts val="280"/>
              </a:spcBef>
              <a:spcAft>
                <a:spcPts val="0"/>
              </a:spcAft>
              <a:buClr>
                <a:schemeClr val="accent1"/>
              </a:buClr>
              <a:buSzPts val="910"/>
              <a:buFont typeface="Garamond"/>
              <a:buNone/>
            </a:pPr>
            <a:endParaRPr sz="1400" b="0" i="0" u="none" dirty="0">
              <a:solidFill>
                <a:schemeClr val="dk1"/>
              </a:solidFill>
              <a:latin typeface="Arial"/>
              <a:ea typeface="Arial"/>
              <a:cs typeface="Arial"/>
              <a:sym typeface="Arial"/>
            </a:endParaRPr>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a:t>
            </a:r>
            <a:r>
              <a:rPr lang="en-US" sz="1400" b="0" i="0" u="none" dirty="0" err="1">
                <a:solidFill>
                  <a:schemeClr val="dk1"/>
                </a:solidFill>
                <a:latin typeface="Arial"/>
                <a:ea typeface="Arial"/>
                <a:cs typeface="Arial"/>
                <a:sym typeface="Arial"/>
              </a:rPr>
              <a:t>ol</a:t>
            </a:r>
            <a:r>
              <a:rPr lang="en-US" sz="1400" b="0" i="0" u="none" dirty="0">
                <a:solidFill>
                  <a:schemeClr val="dk1"/>
                </a:solidFill>
                <a:latin typeface="Arial"/>
                <a:ea typeface="Arial"/>
                <a:cs typeface="Arial"/>
                <a:sym typeface="Arial"/>
              </a:rPr>
              <a:t>&gt;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   &lt;li&gt;The </a:t>
            </a:r>
            <a:r>
              <a:rPr lang="en-US" sz="1400" b="0" i="0" u="none" dirty="0" err="1">
                <a:solidFill>
                  <a:schemeClr val="dk1"/>
                </a:solidFill>
                <a:latin typeface="Arial"/>
                <a:ea typeface="Arial"/>
                <a:cs typeface="Arial"/>
                <a:sym typeface="Arial"/>
              </a:rPr>
              <a:t>Pascaline</a:t>
            </a:r>
            <a:r>
              <a:rPr lang="en-US" sz="1400" b="0" i="0" u="none" dirty="0">
                <a:solidFill>
                  <a:schemeClr val="dk1"/>
                </a:solidFill>
                <a:latin typeface="Arial"/>
                <a:ea typeface="Arial"/>
                <a:cs typeface="Arial"/>
                <a:sym typeface="Arial"/>
              </a:rPr>
              <a:t> Era of First Mechanical Calculators(1600s)&lt;/li&gt;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   &lt;li&gt;Jacquard Loom Mechanical Calculator (1800s)&lt;/li&gt;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   &lt;li&gt;ENIAC Computer (1940s)&lt;/li&gt;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   &lt;li&gt;John Von Neumann Architecture (1946)&lt;/li&gt;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   &lt;li&gt;First Minicomputer (1965-1975)&lt;/li&gt;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   &lt;li&gt;Electronic Emailing(1985)&lt;/li&gt;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   &lt;li&gt;RFID &amp; Artificial Intelligence (2015)&lt;/li&gt;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a:t>
            </a:r>
            <a:r>
              <a:rPr lang="en-US" sz="1400" b="0" i="0" u="none" dirty="0" err="1">
                <a:solidFill>
                  <a:schemeClr val="dk1"/>
                </a:solidFill>
                <a:latin typeface="Arial"/>
                <a:ea typeface="Arial"/>
                <a:cs typeface="Arial"/>
                <a:sym typeface="Arial"/>
              </a:rPr>
              <a:t>ol</a:t>
            </a:r>
            <a:r>
              <a:rPr lang="en-US" sz="1400" b="0" i="0" u="none" dirty="0">
                <a:solidFill>
                  <a:schemeClr val="dk1"/>
                </a:solidFill>
                <a:latin typeface="Arial"/>
                <a:ea typeface="Arial"/>
                <a:cs typeface="Arial"/>
                <a:sym typeface="Arial"/>
              </a:rPr>
              <a:t>&gt;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&lt;/body&gt;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&lt;/html&gt;</a:t>
            </a:r>
            <a:endParaRPr dirty="0"/>
          </a:p>
          <a:p>
            <a:pPr marL="342900" marR="0" lvl="0" indent="-285115" algn="l" rtl="0">
              <a:spcBef>
                <a:spcPts val="280"/>
              </a:spcBef>
              <a:spcAft>
                <a:spcPts val="0"/>
              </a:spcAft>
              <a:buClr>
                <a:schemeClr val="accent1"/>
              </a:buClr>
              <a:buSzPts val="910"/>
              <a:buFont typeface="Noto Sans Symbols"/>
              <a:buNone/>
            </a:pPr>
            <a:endParaRPr sz="1400" b="0" i="0" u="none" dirty="0">
              <a:solidFill>
                <a:schemeClr val="dk1"/>
              </a:solidFill>
              <a:latin typeface="Arial"/>
              <a:ea typeface="Arial"/>
              <a:cs typeface="Arial"/>
              <a:sym typeface="Arial"/>
            </a:endParaRPr>
          </a:p>
        </p:txBody>
      </p:sp>
      <p:sp>
        <p:nvSpPr>
          <p:cNvPr id="133" name="Google Shape;133;p20"/>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457200" y="277812"/>
            <a:ext cx="8229600" cy="789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3600"/>
              <a:buFont typeface="Garamond"/>
              <a:buNone/>
            </a:pPr>
            <a:r>
              <a:rPr lang="en-US" sz="3600" b="0" i="0" u="none">
                <a:solidFill>
                  <a:schemeClr val="dk2"/>
                </a:solidFill>
                <a:latin typeface="Garamond"/>
                <a:ea typeface="Garamond"/>
                <a:cs typeface="Garamond"/>
                <a:sym typeface="Garamond"/>
              </a:rPr>
              <a:t>How to Implement </a:t>
            </a:r>
            <a:r>
              <a:rPr lang="en-US" sz="3600" b="0" i="0" u="none">
                <a:solidFill>
                  <a:srgbClr val="C00000"/>
                </a:solidFill>
                <a:latin typeface="Garamond"/>
                <a:ea typeface="Garamond"/>
                <a:cs typeface="Garamond"/>
                <a:sym typeface="Garamond"/>
              </a:rPr>
              <a:t>Tables </a:t>
            </a:r>
            <a:r>
              <a:rPr lang="en-US" sz="3600" b="0" i="0" u="none">
                <a:solidFill>
                  <a:schemeClr val="dk2"/>
                </a:solidFill>
                <a:latin typeface="Garamond"/>
                <a:ea typeface="Garamond"/>
                <a:cs typeface="Garamond"/>
                <a:sym typeface="Garamond"/>
              </a:rPr>
              <a:t>in HTML</a:t>
            </a:r>
            <a:endParaRPr/>
          </a:p>
        </p:txBody>
      </p:sp>
      <p:sp>
        <p:nvSpPr>
          <p:cNvPr id="139" name="Google Shape;139;p21"/>
          <p:cNvSpPr txBox="1">
            <a:spLocks noGrp="1"/>
          </p:cNvSpPr>
          <p:nvPr>
            <p:ph type="body" idx="1"/>
          </p:nvPr>
        </p:nvSpPr>
        <p:spPr>
          <a:xfrm>
            <a:off x="152400" y="1295400"/>
            <a:ext cx="8763000" cy="483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ans Symbols"/>
              <a:buChar char="■"/>
            </a:pPr>
            <a:r>
              <a:rPr lang="en-US" sz="2000" b="1" i="0" u="none">
                <a:solidFill>
                  <a:srgbClr val="C00000"/>
                </a:solidFill>
                <a:latin typeface="Arial"/>
                <a:ea typeface="Arial"/>
                <a:cs typeface="Arial"/>
                <a:sym typeface="Arial"/>
              </a:rPr>
              <a:t>What are tables in HTML?</a:t>
            </a:r>
            <a:endParaRPr/>
          </a:p>
          <a:p>
            <a:pPr marL="342900" marR="0" lvl="0" indent="-26035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A table is layout mechanism that allows us to arrange content which include text, images, links, forms,  and  even  other  tables to be  arranged  into vertical  columns  and horizontal rows.  Each  block  of space  within  a  table  is  called a table  data  cell. </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1" i="0" u="none">
                <a:solidFill>
                  <a:srgbClr val="C00000"/>
                </a:solidFill>
                <a:latin typeface="Arial"/>
                <a:ea typeface="Arial"/>
                <a:cs typeface="Arial"/>
                <a:sym typeface="Arial"/>
              </a:rPr>
              <a:t>Tables</a:t>
            </a:r>
            <a:r>
              <a:rPr lang="en-US" sz="2000" b="0" i="0" u="none">
                <a:solidFill>
                  <a:schemeClr val="dk1"/>
                </a:solidFill>
                <a:latin typeface="Arial"/>
                <a:ea typeface="Arial"/>
                <a:cs typeface="Arial"/>
                <a:sym typeface="Arial"/>
              </a:rPr>
              <a:t> are heavily used in HTML documents. </a:t>
            </a:r>
            <a:endParaRPr/>
          </a:p>
          <a:p>
            <a:pPr marL="342900" marR="0" lvl="0" indent="-342900" algn="l" rtl="0">
              <a:lnSpc>
                <a:spcPct val="100000"/>
              </a:lnSpc>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20000"/>
              </a:lnSpc>
              <a:spcBef>
                <a:spcPts val="400"/>
              </a:spcBef>
              <a:spcAft>
                <a:spcPts val="0"/>
              </a:spcAft>
              <a:buClr>
                <a:schemeClr val="accent1"/>
              </a:buClr>
              <a:buSzPts val="1300"/>
              <a:buFont typeface="Noto Sans Symbols"/>
              <a:buChar char="❑"/>
            </a:pPr>
            <a:r>
              <a:rPr lang="en-US" sz="2000" b="1" i="0" u="none">
                <a:solidFill>
                  <a:srgbClr val="C00000"/>
                </a:solidFill>
                <a:latin typeface="Arial"/>
                <a:ea typeface="Arial"/>
                <a:cs typeface="Arial"/>
                <a:sym typeface="Arial"/>
              </a:rPr>
              <a:t>&lt;table&gt;….&lt;/table&gt; </a:t>
            </a:r>
            <a:r>
              <a:rPr lang="en-US" sz="2000" b="0" i="0" u="none">
                <a:solidFill>
                  <a:schemeClr val="dk1"/>
                </a:solidFill>
                <a:latin typeface="Arial"/>
                <a:ea typeface="Arial"/>
                <a:cs typeface="Arial"/>
                <a:sym typeface="Arial"/>
              </a:rPr>
              <a:t>[opening and closing tags to create a table&gt;</a:t>
            </a:r>
            <a:endParaRPr/>
          </a:p>
          <a:p>
            <a:pPr marL="342900" marR="0" lvl="0" indent="-342900" algn="l" rtl="0">
              <a:lnSpc>
                <a:spcPct val="120000"/>
              </a:lnSpc>
              <a:spcBef>
                <a:spcPts val="400"/>
              </a:spcBef>
              <a:spcAft>
                <a:spcPts val="0"/>
              </a:spcAft>
              <a:buClr>
                <a:schemeClr val="accent1"/>
              </a:buClr>
              <a:buSzPts val="1300"/>
              <a:buFont typeface="Noto Sans Symbols"/>
              <a:buChar char="❑"/>
            </a:pPr>
            <a:r>
              <a:rPr lang="en-US" sz="2000" b="1" i="0" u="none">
                <a:solidFill>
                  <a:srgbClr val="C00000"/>
                </a:solidFill>
                <a:latin typeface="Arial"/>
                <a:ea typeface="Arial"/>
                <a:cs typeface="Arial"/>
                <a:sym typeface="Arial"/>
              </a:rPr>
              <a:t>&lt;tr&gt;…./tr&gt; </a:t>
            </a:r>
            <a:r>
              <a:rPr lang="en-US" sz="2000" b="0" i="0" u="none">
                <a:solidFill>
                  <a:schemeClr val="dk1"/>
                </a:solidFill>
                <a:latin typeface="Arial"/>
                <a:ea typeface="Arial"/>
                <a:cs typeface="Arial"/>
                <a:sym typeface="Arial"/>
              </a:rPr>
              <a:t>[tags for creating </a:t>
            </a:r>
            <a:r>
              <a:rPr lang="en-US" sz="2000" b="1" i="0" u="none">
                <a:solidFill>
                  <a:schemeClr val="dk1"/>
                </a:solidFill>
                <a:latin typeface="Arial"/>
                <a:ea typeface="Arial"/>
                <a:cs typeface="Arial"/>
                <a:sym typeface="Arial"/>
              </a:rPr>
              <a:t>table rows </a:t>
            </a:r>
            <a:r>
              <a:rPr lang="en-US" sz="2000" b="0" i="0" u="none">
                <a:solidFill>
                  <a:schemeClr val="dk1"/>
                </a:solidFill>
                <a:latin typeface="Arial"/>
                <a:ea typeface="Arial"/>
                <a:cs typeface="Arial"/>
                <a:sym typeface="Arial"/>
              </a:rPr>
              <a:t>within the table]</a:t>
            </a:r>
            <a:endParaRPr/>
          </a:p>
          <a:p>
            <a:pPr marL="342900" marR="0" lvl="0" indent="-260350" algn="l" rtl="0">
              <a:lnSpc>
                <a:spcPct val="120000"/>
              </a:lnSpc>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a:p>
            <a:pPr marL="342900" marR="0" lvl="0" indent="-342900" algn="l" rtl="0">
              <a:lnSpc>
                <a:spcPct val="120000"/>
              </a:lnSpc>
              <a:spcBef>
                <a:spcPts val="400"/>
              </a:spcBef>
              <a:spcAft>
                <a:spcPts val="0"/>
              </a:spcAft>
              <a:buClr>
                <a:schemeClr val="accent1"/>
              </a:buClr>
              <a:buSzPts val="1300"/>
              <a:buFont typeface="Noto Sans Symbols"/>
              <a:buChar char="❑"/>
            </a:pPr>
            <a:r>
              <a:rPr lang="en-US" sz="2000" b="1" i="0" u="none">
                <a:solidFill>
                  <a:srgbClr val="C00000"/>
                </a:solidFill>
                <a:latin typeface="Arial"/>
                <a:ea typeface="Arial"/>
                <a:cs typeface="Arial"/>
                <a:sym typeface="Arial"/>
              </a:rPr>
              <a:t>&lt;td…/td&gt; </a:t>
            </a:r>
            <a:r>
              <a:rPr lang="en-US" sz="2000" b="0" i="0" u="none">
                <a:solidFill>
                  <a:schemeClr val="dk1"/>
                </a:solidFill>
                <a:latin typeface="Arial"/>
                <a:ea typeface="Arial"/>
                <a:cs typeface="Arial"/>
                <a:sym typeface="Arial"/>
              </a:rPr>
              <a:t>[tags for creating and inserting </a:t>
            </a:r>
            <a:r>
              <a:rPr lang="en-US" sz="2000" b="1" i="0" u="none">
                <a:solidFill>
                  <a:schemeClr val="dk1"/>
                </a:solidFill>
                <a:latin typeface="Arial"/>
                <a:ea typeface="Arial"/>
                <a:cs typeface="Arial"/>
                <a:sym typeface="Arial"/>
              </a:rPr>
              <a:t>data items </a:t>
            </a:r>
            <a:r>
              <a:rPr lang="en-US" sz="2000" b="0" i="0" u="none">
                <a:solidFill>
                  <a:schemeClr val="dk1"/>
                </a:solidFill>
                <a:latin typeface="Arial"/>
                <a:ea typeface="Arial"/>
                <a:cs typeface="Arial"/>
                <a:sym typeface="Arial"/>
              </a:rPr>
              <a:t>within the table]</a:t>
            </a:r>
            <a:endParaRPr/>
          </a:p>
          <a:p>
            <a:pPr marL="342900" marR="0" lvl="0" indent="-260350" algn="l" rtl="0">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p:txBody>
      </p:sp>
      <p:sp>
        <p:nvSpPr>
          <p:cNvPr id="140" name="Google Shape;140;p21"/>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457200" y="277812"/>
            <a:ext cx="8458200" cy="1246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3319"/>
              </a:buClr>
              <a:buSzPts val="2800"/>
              <a:buFont typeface="Garamond"/>
              <a:buNone/>
            </a:pPr>
            <a:r>
              <a:rPr lang="en-US" sz="2800" b="0" i="0" u="none">
                <a:solidFill>
                  <a:srgbClr val="003319"/>
                </a:solidFill>
                <a:latin typeface="Garamond"/>
                <a:ea typeface="Garamond"/>
                <a:cs typeface="Garamond"/>
                <a:sym typeface="Garamond"/>
              </a:rPr>
              <a:t>3. Basic HTML Code to build a </a:t>
            </a:r>
            <a:r>
              <a:rPr lang="en-US" sz="2800" b="0" i="0" u="none">
                <a:solidFill>
                  <a:srgbClr val="C00000"/>
                </a:solidFill>
                <a:latin typeface="Garamond"/>
                <a:ea typeface="Garamond"/>
                <a:cs typeface="Garamond"/>
                <a:sym typeface="Garamond"/>
              </a:rPr>
              <a:t>Table</a:t>
            </a:r>
            <a:r>
              <a:rPr lang="en-US" sz="2800" b="0" i="0" u="none">
                <a:solidFill>
                  <a:srgbClr val="003319"/>
                </a:solidFill>
                <a:latin typeface="Garamond"/>
                <a:ea typeface="Garamond"/>
                <a:cs typeface="Garamond"/>
                <a:sym typeface="Garamond"/>
              </a:rPr>
              <a:t> to display the Names of the Professors at the Faculty of Science , ADUN…. :</a:t>
            </a:r>
            <a:endParaRPr/>
          </a:p>
        </p:txBody>
      </p:sp>
      <p:sp>
        <p:nvSpPr>
          <p:cNvPr id="146" name="Google Shape;146;p22"/>
          <p:cNvSpPr txBox="1">
            <a:spLocks noGrp="1"/>
          </p:cNvSpPr>
          <p:nvPr>
            <p:ph type="body" idx="1"/>
          </p:nvPr>
        </p:nvSpPr>
        <p:spPr>
          <a:xfrm>
            <a:off x="457200" y="1752600"/>
            <a:ext cx="8458200" cy="437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&lt;Html&gt;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&lt;Body&gt;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&lt;table&gt;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&lt;table border="1"&gt;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a:t>
            </a:r>
            <a:r>
              <a:rPr lang="en-US" sz="1400" b="0" i="0" u="none" dirty="0" err="1">
                <a:solidFill>
                  <a:schemeClr val="dk1"/>
                </a:solidFill>
                <a:latin typeface="Arial"/>
                <a:ea typeface="Arial"/>
                <a:cs typeface="Arial"/>
                <a:sym typeface="Arial"/>
              </a:rPr>
              <a:t>tr</a:t>
            </a:r>
            <a:r>
              <a:rPr lang="en-US" sz="1400" b="0" i="0" u="none" dirty="0">
                <a:solidFill>
                  <a:schemeClr val="dk1"/>
                </a:solidFill>
                <a:latin typeface="Arial"/>
                <a:ea typeface="Arial"/>
                <a:cs typeface="Arial"/>
                <a:sym typeface="Arial"/>
              </a:rPr>
              <a:t>&gt;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&lt;td&gt;SURNAME&lt;/td&gt;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&lt;td&gt;FIRST NAME&lt;/td&gt;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&lt;td&gt;DESIGNATION&lt;/td&gt;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&lt;td&gt;NATIONALITY&lt;/td&gt;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a:t>
            </a:r>
            <a:r>
              <a:rPr lang="en-US" sz="1400" b="0" i="0" u="none" dirty="0" err="1">
                <a:solidFill>
                  <a:schemeClr val="dk1"/>
                </a:solidFill>
                <a:latin typeface="Arial"/>
                <a:ea typeface="Arial"/>
                <a:cs typeface="Arial"/>
                <a:sym typeface="Arial"/>
              </a:rPr>
              <a:t>tr</a:t>
            </a:r>
            <a:r>
              <a:rPr lang="en-US" sz="1400" b="0" i="0" u="none" dirty="0">
                <a:solidFill>
                  <a:schemeClr val="dk1"/>
                </a:solidFill>
                <a:latin typeface="Arial"/>
                <a:ea typeface="Arial"/>
                <a:cs typeface="Arial"/>
                <a:sym typeface="Arial"/>
              </a:rPr>
              <a:t>&gt;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a:t>
            </a:r>
            <a:r>
              <a:rPr lang="en-US" sz="1400" b="0" i="0" u="none" dirty="0" err="1">
                <a:solidFill>
                  <a:schemeClr val="dk1"/>
                </a:solidFill>
                <a:latin typeface="Arial"/>
                <a:ea typeface="Arial"/>
                <a:cs typeface="Arial"/>
                <a:sym typeface="Arial"/>
              </a:rPr>
              <a:t>tr</a:t>
            </a:r>
            <a:r>
              <a:rPr lang="en-US" sz="1400" b="0" i="0" u="none" dirty="0">
                <a:solidFill>
                  <a:schemeClr val="dk1"/>
                </a:solidFill>
                <a:latin typeface="Arial"/>
                <a:ea typeface="Arial"/>
                <a:cs typeface="Arial"/>
                <a:sym typeface="Arial"/>
              </a:rPr>
              <a:t>&gt;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&lt;td&gt;Ume&lt;/td&gt;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&lt;td&gt;Arthur&lt;/td&gt;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&lt;td&gt;Professor &amp; Dean-Science&lt;/td&gt;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&lt;td&gt;Nigerian&lt;/td&gt;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a:pPr>
            <a:r>
              <a:rPr lang="en-US" sz="1400" b="0" i="0" u="none" dirty="0">
                <a:solidFill>
                  <a:schemeClr val="dk1"/>
                </a:solidFill>
                <a:latin typeface="Arial"/>
                <a:ea typeface="Arial"/>
                <a:cs typeface="Arial"/>
                <a:sym typeface="Arial"/>
              </a:rPr>
              <a:t>&lt;/</a:t>
            </a:r>
            <a:r>
              <a:rPr lang="en-US" sz="1400" b="0" i="0" u="none" dirty="0" err="1">
                <a:solidFill>
                  <a:schemeClr val="dk1"/>
                </a:solidFill>
                <a:latin typeface="Arial"/>
                <a:ea typeface="Arial"/>
                <a:cs typeface="Arial"/>
                <a:sym typeface="Arial"/>
              </a:rPr>
              <a:t>tr</a:t>
            </a:r>
            <a:r>
              <a:rPr lang="en-US" sz="1400" b="0" i="0" u="none" dirty="0">
                <a:solidFill>
                  <a:schemeClr val="dk1"/>
                </a:solidFill>
                <a:latin typeface="Arial"/>
                <a:ea typeface="Arial"/>
                <a:cs typeface="Arial"/>
                <a:sym typeface="Arial"/>
              </a:rPr>
              <a:t>&gt;</a:t>
            </a:r>
            <a:endParaRPr dirty="0"/>
          </a:p>
          <a:p>
            <a:pPr marL="342900" marR="0" lvl="0" indent="-285115" algn="l" rtl="0">
              <a:spcBef>
                <a:spcPts val="280"/>
              </a:spcBef>
              <a:spcAft>
                <a:spcPts val="0"/>
              </a:spcAft>
              <a:buClr>
                <a:schemeClr val="accent1"/>
              </a:buClr>
              <a:buSzPts val="910"/>
              <a:buFont typeface="Noto Sans Symbols"/>
              <a:buNone/>
            </a:pPr>
            <a:endParaRPr sz="1400" b="0" i="0" u="none" dirty="0">
              <a:solidFill>
                <a:schemeClr val="dk1"/>
              </a:solidFill>
              <a:latin typeface="Arial"/>
              <a:ea typeface="Arial"/>
              <a:cs typeface="Arial"/>
              <a:sym typeface="Arial"/>
            </a:endParaRPr>
          </a:p>
        </p:txBody>
      </p:sp>
      <p:sp>
        <p:nvSpPr>
          <p:cNvPr id="147" name="Google Shape;147;p22"/>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457200" y="277812"/>
            <a:ext cx="8229600" cy="113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Garamond"/>
              <a:buNone/>
            </a:pPr>
            <a:r>
              <a:rPr lang="en-US" sz="2800" b="0" i="0" u="none">
                <a:solidFill>
                  <a:schemeClr val="dk2"/>
                </a:solidFill>
                <a:latin typeface="Garamond"/>
                <a:ea typeface="Garamond"/>
                <a:cs typeface="Garamond"/>
                <a:sym typeface="Garamond"/>
              </a:rPr>
              <a:t>Code for </a:t>
            </a:r>
            <a:r>
              <a:rPr lang="en-US" sz="2800" b="0" i="0" u="none">
                <a:solidFill>
                  <a:srgbClr val="C00000"/>
                </a:solidFill>
                <a:latin typeface="Garamond"/>
                <a:ea typeface="Garamond"/>
                <a:cs typeface="Garamond"/>
                <a:sym typeface="Garamond"/>
              </a:rPr>
              <a:t>Table</a:t>
            </a:r>
            <a:r>
              <a:rPr lang="en-US" sz="2800" b="0" i="0" u="none">
                <a:solidFill>
                  <a:srgbClr val="003319"/>
                </a:solidFill>
                <a:latin typeface="Garamond"/>
                <a:ea typeface="Garamond"/>
                <a:cs typeface="Garamond"/>
                <a:sym typeface="Garamond"/>
              </a:rPr>
              <a:t> to display the Names of the Professors, contd.</a:t>
            </a:r>
            <a:endParaRPr/>
          </a:p>
        </p:txBody>
      </p:sp>
      <p:sp>
        <p:nvSpPr>
          <p:cNvPr id="153" name="Google Shape;153;p23"/>
          <p:cNvSpPr txBox="1">
            <a:spLocks noGrp="1"/>
          </p:cNvSpPr>
          <p:nvPr>
            <p:ph type="body" idx="1"/>
          </p:nvPr>
        </p:nvSpPr>
        <p:spPr>
          <a:xfrm>
            <a:off x="457200" y="1600200"/>
            <a:ext cx="8229600" cy="4530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910"/>
              <a:buFont typeface="Garamond"/>
              <a:buAutoNum type="arabicPeriod" startAt="17"/>
            </a:pPr>
            <a:r>
              <a:rPr lang="en-US" sz="1400" b="0" i="0" u="none" dirty="0">
                <a:solidFill>
                  <a:schemeClr val="dk1"/>
                </a:solidFill>
                <a:latin typeface="Arial"/>
                <a:ea typeface="Arial"/>
                <a:cs typeface="Arial"/>
                <a:sym typeface="Arial"/>
              </a:rPr>
              <a:t>&lt;</a:t>
            </a:r>
            <a:r>
              <a:rPr lang="en-US" sz="1400" b="0" i="0" u="none" dirty="0" err="1">
                <a:solidFill>
                  <a:schemeClr val="dk1"/>
                </a:solidFill>
                <a:latin typeface="Arial"/>
                <a:ea typeface="Arial"/>
                <a:cs typeface="Arial"/>
                <a:sym typeface="Arial"/>
              </a:rPr>
              <a:t>tr</a:t>
            </a:r>
            <a:r>
              <a:rPr lang="en-US" sz="1400" b="0" i="0" u="none" dirty="0">
                <a:solidFill>
                  <a:schemeClr val="dk1"/>
                </a:solidFill>
                <a:latin typeface="Arial"/>
                <a:ea typeface="Arial"/>
                <a:cs typeface="Arial"/>
                <a:sym typeface="Arial"/>
              </a:rPr>
              <a:t>&gt;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a:solidFill>
                  <a:schemeClr val="dk1"/>
                </a:solidFill>
                <a:latin typeface="Arial"/>
                <a:ea typeface="Arial"/>
                <a:cs typeface="Arial"/>
                <a:sym typeface="Arial"/>
              </a:rPr>
              <a:t>&lt;td&gt;</a:t>
            </a:r>
            <a:r>
              <a:rPr lang="en-US" sz="1400" b="0" i="0" u="none" dirty="0" err="1">
                <a:solidFill>
                  <a:schemeClr val="dk1"/>
                </a:solidFill>
                <a:latin typeface="Arial"/>
                <a:ea typeface="Arial"/>
                <a:cs typeface="Arial"/>
                <a:sym typeface="Arial"/>
              </a:rPr>
              <a:t>Shilgba</a:t>
            </a:r>
            <a:r>
              <a:rPr lang="en-US" sz="1400" b="0" i="0" u="none" dirty="0">
                <a:solidFill>
                  <a:schemeClr val="dk1"/>
                </a:solidFill>
                <a:latin typeface="Arial"/>
                <a:ea typeface="Arial"/>
                <a:cs typeface="Arial"/>
                <a:sym typeface="Arial"/>
              </a:rPr>
              <a:t>&lt;/td&gt;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a:solidFill>
                  <a:schemeClr val="dk1"/>
                </a:solidFill>
                <a:latin typeface="Arial"/>
                <a:ea typeface="Arial"/>
                <a:cs typeface="Arial"/>
                <a:sym typeface="Arial"/>
              </a:rPr>
              <a:t>&lt;td&gt;Leonard&lt;/td&gt;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a:solidFill>
                  <a:schemeClr val="dk1"/>
                </a:solidFill>
                <a:latin typeface="Arial"/>
                <a:ea typeface="Arial"/>
                <a:cs typeface="Arial"/>
                <a:sym typeface="Arial"/>
              </a:rPr>
              <a:t>&lt;td&gt;Professor &amp; V/C&lt;/td&gt;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a:solidFill>
                  <a:schemeClr val="dk1"/>
                </a:solidFill>
                <a:latin typeface="Arial"/>
                <a:ea typeface="Arial"/>
                <a:cs typeface="Arial"/>
                <a:sym typeface="Arial"/>
              </a:rPr>
              <a:t>&lt;td&gt;Nigerian&lt;/td&gt;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a:solidFill>
                  <a:schemeClr val="dk1"/>
                </a:solidFill>
                <a:latin typeface="Arial"/>
                <a:ea typeface="Arial"/>
                <a:cs typeface="Arial"/>
                <a:sym typeface="Arial"/>
              </a:rPr>
              <a:t>&lt;/</a:t>
            </a:r>
            <a:r>
              <a:rPr lang="en-US" sz="1400" b="0" i="0" u="none" dirty="0" err="1">
                <a:solidFill>
                  <a:schemeClr val="dk1"/>
                </a:solidFill>
                <a:latin typeface="Arial"/>
                <a:ea typeface="Arial"/>
                <a:cs typeface="Arial"/>
                <a:sym typeface="Arial"/>
              </a:rPr>
              <a:t>tr</a:t>
            </a:r>
            <a:r>
              <a:rPr lang="en-US" sz="1400" b="0" i="0" u="none" dirty="0">
                <a:solidFill>
                  <a:schemeClr val="dk1"/>
                </a:solidFill>
                <a:latin typeface="Arial"/>
                <a:ea typeface="Arial"/>
                <a:cs typeface="Arial"/>
                <a:sym typeface="Arial"/>
              </a:rPr>
              <a:t>&gt;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a:solidFill>
                  <a:schemeClr val="dk1"/>
                </a:solidFill>
                <a:latin typeface="Arial"/>
                <a:ea typeface="Arial"/>
                <a:cs typeface="Arial"/>
                <a:sym typeface="Arial"/>
              </a:rPr>
              <a:t>&lt;</a:t>
            </a:r>
            <a:r>
              <a:rPr lang="en-US" sz="1400" b="0" i="0" u="none" dirty="0" err="1">
                <a:solidFill>
                  <a:schemeClr val="dk1"/>
                </a:solidFill>
                <a:latin typeface="Arial"/>
                <a:ea typeface="Arial"/>
                <a:cs typeface="Arial"/>
                <a:sym typeface="Arial"/>
              </a:rPr>
              <a:t>tr</a:t>
            </a:r>
            <a:r>
              <a:rPr lang="en-US" sz="1400" b="0" i="0" u="none" dirty="0">
                <a:solidFill>
                  <a:schemeClr val="dk1"/>
                </a:solidFill>
                <a:latin typeface="Arial"/>
                <a:ea typeface="Arial"/>
                <a:cs typeface="Arial"/>
                <a:sym typeface="Arial"/>
              </a:rPr>
              <a:t>&gt;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a:solidFill>
                  <a:schemeClr val="dk1"/>
                </a:solidFill>
                <a:latin typeface="Arial"/>
                <a:ea typeface="Arial"/>
                <a:cs typeface="Arial"/>
                <a:sym typeface="Arial"/>
              </a:rPr>
              <a:t>&lt;td&gt;</a:t>
            </a:r>
            <a:r>
              <a:rPr lang="en-US" sz="1400" b="0" i="0" u="none" dirty="0" err="1">
                <a:solidFill>
                  <a:schemeClr val="dk1"/>
                </a:solidFill>
                <a:latin typeface="Arial"/>
                <a:ea typeface="Arial"/>
                <a:cs typeface="Arial"/>
                <a:sym typeface="Arial"/>
              </a:rPr>
              <a:t>Dioha</a:t>
            </a:r>
            <a:r>
              <a:rPr lang="en-US" sz="1400" b="0" i="0" u="none" dirty="0">
                <a:solidFill>
                  <a:schemeClr val="dk1"/>
                </a:solidFill>
                <a:latin typeface="Arial"/>
                <a:ea typeface="Arial"/>
                <a:cs typeface="Arial"/>
                <a:sym typeface="Arial"/>
              </a:rPr>
              <a:t>&lt;/td&gt;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a:solidFill>
                  <a:schemeClr val="dk1"/>
                </a:solidFill>
                <a:latin typeface="Arial"/>
                <a:ea typeface="Arial"/>
                <a:cs typeface="Arial"/>
                <a:sym typeface="Arial"/>
              </a:rPr>
              <a:t>&lt;td&gt;Joseph&lt;/td&gt;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a:solidFill>
                  <a:schemeClr val="dk1"/>
                </a:solidFill>
                <a:latin typeface="Arial"/>
                <a:ea typeface="Arial"/>
                <a:cs typeface="Arial"/>
                <a:sym typeface="Arial"/>
              </a:rPr>
              <a:t>&lt;td&gt;Professor &amp; Director, Sustainability&lt;/td&gt;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a:solidFill>
                  <a:schemeClr val="dk1"/>
                </a:solidFill>
                <a:latin typeface="Arial"/>
                <a:ea typeface="Arial"/>
                <a:cs typeface="Arial"/>
                <a:sym typeface="Arial"/>
              </a:rPr>
              <a:t>&lt;td&gt;Nigerian&lt;/td&gt;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a:solidFill>
                  <a:schemeClr val="dk1"/>
                </a:solidFill>
                <a:latin typeface="Arial"/>
                <a:ea typeface="Arial"/>
                <a:cs typeface="Arial"/>
                <a:sym typeface="Arial"/>
              </a:rPr>
              <a:t>&lt;/</a:t>
            </a:r>
            <a:r>
              <a:rPr lang="en-US" sz="1400" b="0" i="0" u="none" dirty="0" err="1">
                <a:solidFill>
                  <a:schemeClr val="dk1"/>
                </a:solidFill>
                <a:latin typeface="Arial"/>
                <a:ea typeface="Arial"/>
                <a:cs typeface="Arial"/>
                <a:sym typeface="Arial"/>
              </a:rPr>
              <a:t>tr</a:t>
            </a:r>
            <a:r>
              <a:rPr lang="en-US" sz="1400" b="0" i="0" u="none" dirty="0">
                <a:solidFill>
                  <a:schemeClr val="dk1"/>
                </a:solidFill>
                <a:latin typeface="Arial"/>
                <a:ea typeface="Arial"/>
                <a:cs typeface="Arial"/>
                <a:sym typeface="Arial"/>
              </a:rPr>
              <a:t>&gt;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a:solidFill>
                  <a:schemeClr val="dk1"/>
                </a:solidFill>
                <a:latin typeface="Arial"/>
                <a:ea typeface="Arial"/>
                <a:cs typeface="Arial"/>
                <a:sym typeface="Arial"/>
              </a:rPr>
              <a:t>&lt;/table&gt;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a:solidFill>
                  <a:schemeClr val="dk1"/>
                </a:solidFill>
                <a:latin typeface="Arial"/>
                <a:ea typeface="Arial"/>
                <a:cs typeface="Arial"/>
                <a:sym typeface="Arial"/>
              </a:rPr>
              <a:t>&lt;/Body&gt;</a:t>
            </a:r>
            <a:endParaRPr dirty="0"/>
          </a:p>
          <a:p>
            <a:pPr marL="342900" marR="0" lvl="0" indent="-342900" algn="l" rtl="0">
              <a:lnSpc>
                <a:spcPct val="100000"/>
              </a:lnSpc>
              <a:spcBef>
                <a:spcPts val="280"/>
              </a:spcBef>
              <a:spcAft>
                <a:spcPts val="0"/>
              </a:spcAft>
              <a:buClr>
                <a:schemeClr val="accent1"/>
              </a:buClr>
              <a:buSzPts val="910"/>
              <a:buFont typeface="Garamond"/>
              <a:buAutoNum type="arabicPeriod" startAt="17"/>
            </a:pPr>
            <a:r>
              <a:rPr lang="en-US" sz="1400" b="0" i="0" u="none" dirty="0">
                <a:solidFill>
                  <a:schemeClr val="dk1"/>
                </a:solidFill>
                <a:latin typeface="Arial"/>
                <a:ea typeface="Arial"/>
                <a:cs typeface="Arial"/>
                <a:sym typeface="Arial"/>
              </a:rPr>
              <a:t>&lt;/Html&gt;</a:t>
            </a:r>
            <a:endParaRPr dirty="0"/>
          </a:p>
        </p:txBody>
      </p:sp>
      <p:sp>
        <p:nvSpPr>
          <p:cNvPr id="154" name="Google Shape;154;p23"/>
          <p:cNvSpPr txBox="1"/>
          <p:nvPr/>
        </p:nvSpPr>
        <p:spPr>
          <a:xfrm>
            <a:off x="457200" y="6248400"/>
            <a:ext cx="5562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i="0" u="none">
                <a:solidFill>
                  <a:schemeClr val="dk1"/>
                </a:solidFill>
                <a:latin typeface="Garamond"/>
                <a:ea typeface="Garamond"/>
                <a:cs typeface="Garamond"/>
                <a:sym typeface="Garamond"/>
              </a:rPr>
              <a:t>From: PROF. ARTHUR U. UME</a:t>
            </a:r>
            <a:endParaRP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2279</Words>
  <Application>Microsoft Office PowerPoint</Application>
  <PresentationFormat>On-screen Show (4:3)</PresentationFormat>
  <Paragraphs>264</Paragraphs>
  <Slides>26</Slides>
  <Notes>26</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Edge</vt:lpstr>
      <vt:lpstr>1_Edge</vt:lpstr>
      <vt:lpstr>Objectives:</vt:lpstr>
      <vt:lpstr>Working deeper  with more HTML  </vt:lpstr>
      <vt:lpstr>How to Implement an Unordered Listing in HTML</vt:lpstr>
      <vt:lpstr>1. Basic HTML Code to display an Unordered list of the courses which your Members are Offering at ADUN…. :</vt:lpstr>
      <vt:lpstr>How to Implement an Ordered Listing in HTML</vt:lpstr>
      <vt:lpstr>2. Basic HTML Code to display an Ordered list of some important Dates in the History of Computing…. :</vt:lpstr>
      <vt:lpstr>How to Implement Tables in HTML</vt:lpstr>
      <vt:lpstr>3. Basic HTML Code to build a Table to display the Names of the Professors at the Faculty of Science , ADUN…. :</vt:lpstr>
      <vt:lpstr>Code for Table to display the Names of the Professors, contd.</vt:lpstr>
      <vt:lpstr>How to Implement Combo boxes  in HTML</vt:lpstr>
      <vt:lpstr>4. Basic HTML Code to build Combo Box to select your Favorite Colors; Age Bracket and hobby:</vt:lpstr>
      <vt:lpstr>HTML Code to build Combo Boxes …contd.</vt:lpstr>
      <vt:lpstr>How to Implement Online Forms with HTML</vt:lpstr>
      <vt:lpstr>5. Basic HTML Code to build an Online Form to capture Students’ Registration Info:</vt:lpstr>
      <vt:lpstr>HTML Code to build an Online Form ….contd.</vt:lpstr>
      <vt:lpstr>Browsers &amp; Brief discussion on browsers</vt:lpstr>
      <vt:lpstr>Browser versions, platforms and Use-statistics</vt:lpstr>
      <vt:lpstr>Browser versions, platforms and Use-statistics</vt:lpstr>
      <vt:lpstr>The Path/Route of the HTML source code</vt:lpstr>
      <vt:lpstr>Recap: Example of such HTML source code….</vt:lpstr>
      <vt:lpstr>How to put Images into your HTML file</vt:lpstr>
      <vt:lpstr>The path/route of the HTML source code</vt:lpstr>
      <vt:lpstr>The path/route of the HTML source code</vt:lpstr>
      <vt:lpstr>The path/route of the HTML source code</vt:lpstr>
      <vt:lpstr>The path/route of the HTML source code…in the Browser! </vt:lpstr>
      <vt:lpstr>Individual Class Workshop/Assignment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Objectives:</dc:title>
  <cp:lastModifiedBy>MANGER GEORGE</cp:lastModifiedBy>
  <cp:revision>2</cp:revision>
  <dcterms:modified xsi:type="dcterms:W3CDTF">2020-03-12T00:26:39Z</dcterms:modified>
</cp:coreProperties>
</file>