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8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EE6DD-9B48-4574-B9E4-2B8A7DE9EF1F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52A3CE-1314-452E-8C1F-51E27A539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8A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3074-B880-49B4-B8A6-FC12A92F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65761"/>
            <a:ext cx="10058400" cy="1922733"/>
          </a:xfrm>
        </p:spPr>
        <p:txBody>
          <a:bodyPr/>
          <a:lstStyle/>
          <a:p>
            <a:r>
              <a:rPr lang="en-US" dirty="0"/>
              <a:t>Online Pastry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4A6FB-60E7-4DCE-A4AF-E031544DE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Made by Teodora </a:t>
            </a:r>
            <a:r>
              <a:rPr lang="en-US" dirty="0" err="1"/>
              <a:t>georgieva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B46C-ECF1-493A-916B-4E5E98C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B338F-A8BA-4D89-9D9E-0B5F83CE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83" y="2123833"/>
            <a:ext cx="866896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4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3CA5-5CF5-4D2E-A223-DCFD7FF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Users’ list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F2C5D1-F8B4-4FF1-B9F1-56F7F2036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16" y="1846263"/>
            <a:ext cx="5438294" cy="4022725"/>
          </a:xfrm>
        </p:spPr>
      </p:pic>
    </p:spTree>
    <p:extLst>
      <p:ext uri="{BB962C8B-B14F-4D97-AF65-F5344CB8AC3E}">
        <p14:creationId xmlns:p14="http://schemas.microsoft.com/office/powerpoint/2010/main" val="293539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4098-D4F5-4CBB-B79A-D2A7DD8F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839" y="286603"/>
            <a:ext cx="6143841" cy="1450757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New product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F92D1D-54F7-4D66-B86D-F219D99A3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519992"/>
            <a:ext cx="3891409" cy="5182219"/>
          </a:xfrm>
        </p:spPr>
      </p:pic>
    </p:spTree>
    <p:extLst>
      <p:ext uri="{BB962C8B-B14F-4D97-AF65-F5344CB8AC3E}">
        <p14:creationId xmlns:p14="http://schemas.microsoft.com/office/powerpoint/2010/main" val="367774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F54E-B3A5-4F25-9653-ECD022FE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User Information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7A8AD-F2A4-4019-A9F1-56B15A43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46263"/>
            <a:ext cx="4113590" cy="4438556"/>
          </a:xfrm>
        </p:spPr>
      </p:pic>
    </p:spTree>
    <p:extLst>
      <p:ext uri="{BB962C8B-B14F-4D97-AF65-F5344CB8AC3E}">
        <p14:creationId xmlns:p14="http://schemas.microsoft.com/office/powerpoint/2010/main" val="309490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E7B9-6B7B-4025-A7C2-92BD2152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Home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CEC73-CE72-49C1-A458-EE4956E1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37" y="1846263"/>
            <a:ext cx="8892852" cy="4022725"/>
          </a:xfrm>
        </p:spPr>
      </p:pic>
    </p:spTree>
    <p:extLst>
      <p:ext uri="{BB962C8B-B14F-4D97-AF65-F5344CB8AC3E}">
        <p14:creationId xmlns:p14="http://schemas.microsoft.com/office/powerpoint/2010/main" val="20146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26C5-960C-4396-8871-B656A47D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Sign-in / Sign-up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6C2B6A-7880-438A-83ED-86074892B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68" y="1893888"/>
            <a:ext cx="4912212" cy="4022725"/>
          </a:xfrm>
        </p:spPr>
      </p:pic>
      <p:pic>
        <p:nvPicPr>
          <p:cNvPr id="12" name="Picture 11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E6AFA0C-301F-403F-AD27-5186A7F55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2" y="2481848"/>
            <a:ext cx="390579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2FC6F-5761-424D-9C8E-45B85C9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Shop</a:t>
            </a:r>
          </a:p>
        </p:txBody>
      </p:sp>
      <p:pic>
        <p:nvPicPr>
          <p:cNvPr id="5" name="Content Placeholder 4" descr="A close up of many different types of food&#10;&#10;Description automatically generated">
            <a:extLst>
              <a:ext uri="{FF2B5EF4-FFF2-40B4-BE49-F238E27FC236}">
                <a16:creationId xmlns:a16="http://schemas.microsoft.com/office/drawing/2014/main" id="{32EB9FE5-9DFA-45AB-8654-3B2585EBA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5" y="640081"/>
            <a:ext cx="6377485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B7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3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41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D6F90-7E33-47CD-8EEA-95482836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 dirty="0">
                <a:solidFill>
                  <a:srgbClr val="4CA8AF"/>
                </a:solidFill>
              </a:rPr>
              <a:t>Shopping cart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202B5-FB03-442B-AA8B-352CA048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88" y="640081"/>
            <a:ext cx="3727439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E5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087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B8DCA-6492-4B47-BE65-BCC0492D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7553"/>
            <a:ext cx="3401961" cy="1972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 dirty="0">
                <a:solidFill>
                  <a:srgbClr val="4CA8AF"/>
                </a:solidFill>
              </a:rPr>
              <a:t>Purchase Receipt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D215E-0F54-4B02-A4A2-35E4C1C56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82"/>
            <a:ext cx="3619499" cy="6267450"/>
          </a:xfrm>
          <a:prstGeom prst="rect">
            <a:avLst/>
          </a:prstGeom>
        </p:spPr>
      </p:pic>
      <p:cxnSp>
        <p:nvCxnSpPr>
          <p:cNvPr id="45" name="Straight Connector 3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3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B4618-D8FB-410C-BD7B-4F44AEA82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86" y="2738213"/>
            <a:ext cx="452500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799F-DEA2-407E-A9A7-8E374263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5" y="286603"/>
            <a:ext cx="6040754" cy="1450757"/>
          </a:xfrm>
        </p:spPr>
        <p:txBody>
          <a:bodyPr/>
          <a:lstStyle/>
          <a:p>
            <a:r>
              <a:rPr lang="en-US" b="1" i="1" dirty="0">
                <a:solidFill>
                  <a:srgbClr val="4CA8AF"/>
                </a:solidFill>
              </a:rPr>
              <a:t>Add new recipe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722B09-D13A-4852-8CDC-6C8EDF41F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9" y="147918"/>
            <a:ext cx="3885789" cy="6195631"/>
          </a:xfrm>
        </p:spPr>
      </p:pic>
    </p:spTree>
    <p:extLst>
      <p:ext uri="{BB962C8B-B14F-4D97-AF65-F5344CB8AC3E}">
        <p14:creationId xmlns:p14="http://schemas.microsoft.com/office/powerpoint/2010/main" val="21750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3EC4-8F9E-4213-8F53-47EC2933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502" y="339436"/>
            <a:ext cx="5450205" cy="869259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Recipes</a:t>
            </a:r>
          </a:p>
        </p:txBody>
      </p:sp>
      <p:pic>
        <p:nvPicPr>
          <p:cNvPr id="5" name="Picture 4" descr="A picture containing food, different, cake&#10;&#10;Description automatically generated">
            <a:extLst>
              <a:ext uri="{FF2B5EF4-FFF2-40B4-BE49-F238E27FC236}">
                <a16:creationId xmlns:a16="http://schemas.microsoft.com/office/drawing/2014/main" id="{0E468061-FE40-4D48-8D49-F4777476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208695"/>
            <a:ext cx="9353550" cy="47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539-8CB3-4297-9B9C-8F663A8F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4CA8AF"/>
                </a:solidFill>
              </a:rPr>
              <a:t>Recipe view</a:t>
            </a:r>
          </a:p>
        </p:txBody>
      </p:sp>
      <p:pic>
        <p:nvPicPr>
          <p:cNvPr id="5" name="Content Placeholder 4" descr="A piece of cake&#10;&#10;Description automatically generated">
            <a:extLst>
              <a:ext uri="{FF2B5EF4-FFF2-40B4-BE49-F238E27FC236}">
                <a16:creationId xmlns:a16="http://schemas.microsoft.com/office/drawing/2014/main" id="{99098627-ACC5-42B0-9196-0029B08B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48" y="1871100"/>
            <a:ext cx="3050442" cy="4022725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AAA717-183E-4BA0-94A5-F7CAB0E97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41" y="1903307"/>
            <a:ext cx="3050442" cy="39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5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4CA8AF"/>
      </a:accent1>
      <a:accent2>
        <a:srgbClr val="4CA8A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Online Pastry Shop</vt:lpstr>
      <vt:lpstr>Home page</vt:lpstr>
      <vt:lpstr>Sign-in / Sign-up</vt:lpstr>
      <vt:lpstr>Shop</vt:lpstr>
      <vt:lpstr>Shopping cart</vt:lpstr>
      <vt:lpstr>Purchase Receipt</vt:lpstr>
      <vt:lpstr>Add new recipe</vt:lpstr>
      <vt:lpstr>Recipes</vt:lpstr>
      <vt:lpstr>Recipe view</vt:lpstr>
      <vt:lpstr>Comments</vt:lpstr>
      <vt:lpstr>Users’ list</vt:lpstr>
      <vt:lpstr>New product</vt:lpstr>
      <vt:lpstr>User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Pastry Shop</dc:title>
  <dc:creator>Teodora Georgieva</dc:creator>
  <cp:lastModifiedBy>Teodora Georgieva</cp:lastModifiedBy>
  <cp:revision>9</cp:revision>
  <dcterms:created xsi:type="dcterms:W3CDTF">2020-07-17T21:18:06Z</dcterms:created>
  <dcterms:modified xsi:type="dcterms:W3CDTF">2020-07-17T21:49:51Z</dcterms:modified>
</cp:coreProperties>
</file>