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nkov. Yavor" initials="SY" lastIdx="1" clrIdx="0">
    <p:extLst>
      <p:ext uri="{19B8F6BF-5375-455C-9EA6-DF929625EA0E}">
        <p15:presenceInfo xmlns:p15="http://schemas.microsoft.com/office/powerpoint/2012/main" userId="S-1-5-21-1601906125-279381933-2032345518-25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1F65-1646-4B8F-822C-15C322AA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322" y="0"/>
            <a:ext cx="7766936" cy="1646302"/>
          </a:xfrm>
        </p:spPr>
        <p:txBody>
          <a:bodyPr/>
          <a:lstStyle/>
          <a:p>
            <a:r>
              <a:rPr lang="en-US" dirty="0" err="1"/>
              <a:t>FruitDelivery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C7CD5-99F4-4C94-A253-98631782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7787"/>
            <a:ext cx="2225044" cy="430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E4D8A-B6BB-472E-96C3-B3063000EBC8}"/>
              </a:ext>
            </a:extLst>
          </p:cNvPr>
          <p:cNvSpPr txBox="1"/>
          <p:nvPr/>
        </p:nvSpPr>
        <p:spPr>
          <a:xfrm>
            <a:off x="5003800" y="1646302"/>
            <a:ext cx="77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Онлайн магазин за плодове и зеленчуци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5FA10-041F-4592-AA56-B4455F449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90" y="2558552"/>
            <a:ext cx="3468399" cy="1740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7AFAB-D9BF-4994-8CDA-1973B7635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22" y="3738893"/>
            <a:ext cx="3244850" cy="1693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D66D42-A84C-4850-8014-71B76A54D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3" y="587013"/>
            <a:ext cx="3244850" cy="20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9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5F94D-8D9D-44C7-AC6F-B5C67412F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9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D2E01-8222-4008-911D-A114FFDE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00" y="0"/>
            <a:ext cx="585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3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31503-A791-493A-A295-8DF6F459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9D1BD-D42C-4181-99B2-9F48197F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0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6364-4D15-44D2-9915-26796675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80D4A-AD02-4057-AC89-8B92C9268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7368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06A95-8E49-4EBA-A4B8-7ACBF89A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41965-AFD5-4729-BE37-FEDAE6B4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E7659-7BBD-4F0E-BD40-5365300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181B6-C927-4C1A-8A7E-47E52DE9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6095999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86807-E16E-4B92-98B9-181733EBF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0"/>
            <a:ext cx="60959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F8D87-26CE-449C-88E2-42705A9C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A530C-CD45-4651-9207-DBF47F72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41BFF-FC69-4187-9412-1BD9E2DF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9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047E-A1E9-4CE8-8747-04BC1286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Статистики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80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{18611772-C0EE-4FE6-A3C5-E72A586475AB}tf02900688</Template>
  <TotalTime>117</TotalTime>
  <Words>8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FruitDelivery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Статистики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Stankov. Yavor</dc:creator>
  <cp:lastModifiedBy>Stankov. Yavor</cp:lastModifiedBy>
  <cp:revision>5</cp:revision>
  <dcterms:created xsi:type="dcterms:W3CDTF">2020-02-06T13:57:36Z</dcterms:created>
  <dcterms:modified xsi:type="dcterms:W3CDTF">2020-02-06T15:54:57Z</dcterms:modified>
</cp:coreProperties>
</file>