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2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8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7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98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1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2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2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5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439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B18E-1134-4CD8-9A0C-0ED1BE90E7FD}" type="datetimeFigureOut">
              <a:rPr lang="cs-CZ" smtClean="0"/>
              <a:t>22. 4. 2018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4C8B-4EAD-4A77-B596-00EF7A82AE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11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kupina 12"/>
          <p:cNvGrpSpPr/>
          <p:nvPr/>
        </p:nvGrpSpPr>
        <p:grpSpPr>
          <a:xfrm>
            <a:off x="2289814" y="503434"/>
            <a:ext cx="6706184" cy="5738184"/>
            <a:chOff x="1332917" y="485849"/>
            <a:chExt cx="6706184" cy="5738184"/>
          </a:xfrm>
        </p:grpSpPr>
        <p:grpSp>
          <p:nvGrpSpPr>
            <p:cNvPr id="69" name="Skupina 68"/>
            <p:cNvGrpSpPr/>
            <p:nvPr/>
          </p:nvGrpSpPr>
          <p:grpSpPr>
            <a:xfrm>
              <a:off x="2422615" y="485849"/>
              <a:ext cx="5616486" cy="5738184"/>
              <a:chOff x="2403564" y="293293"/>
              <a:chExt cx="6114285" cy="6135327"/>
            </a:xfrm>
          </p:grpSpPr>
          <p:sp>
            <p:nvSpPr>
              <p:cNvPr id="2" name="Obdélník 1"/>
              <p:cNvSpPr/>
              <p:nvPr/>
            </p:nvSpPr>
            <p:spPr>
              <a:xfrm>
                <a:off x="2403565" y="2325189"/>
                <a:ext cx="1541417" cy="25341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cxnSp>
            <p:nvCxnSpPr>
              <p:cNvPr id="4" name="Přímá spojnice 3"/>
              <p:cNvCxnSpPr>
                <a:endCxn id="2" idx="0"/>
              </p:cNvCxnSpPr>
              <p:nvPr/>
            </p:nvCxnSpPr>
            <p:spPr>
              <a:xfrm>
                <a:off x="3174273" y="1045029"/>
                <a:ext cx="1" cy="1280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Přímá spojnice 5"/>
              <p:cNvCxnSpPr/>
              <p:nvPr/>
            </p:nvCxnSpPr>
            <p:spPr>
              <a:xfrm>
                <a:off x="3174273" y="4859384"/>
                <a:ext cx="0" cy="8882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9"/>
              <p:cNvCxnSpPr/>
              <p:nvPr/>
            </p:nvCxnSpPr>
            <p:spPr>
              <a:xfrm>
                <a:off x="2847703" y="1045029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/>
              <p:cNvCxnSpPr/>
              <p:nvPr/>
            </p:nvCxnSpPr>
            <p:spPr>
              <a:xfrm>
                <a:off x="2847701" y="5747658"/>
                <a:ext cx="6531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/>
              <p:cNvCxnSpPr/>
              <p:nvPr/>
            </p:nvCxnSpPr>
            <p:spPr>
              <a:xfrm>
                <a:off x="2403564" y="4127863"/>
                <a:ext cx="15414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Vývojový diagram: spojnice 18"/>
              <p:cNvSpPr/>
              <p:nvPr/>
            </p:nvSpPr>
            <p:spPr>
              <a:xfrm>
                <a:off x="3104241" y="508727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" name="Vývojový diagram: spojnice 20"/>
              <p:cNvSpPr/>
              <p:nvPr/>
            </p:nvSpPr>
            <p:spPr>
              <a:xfrm>
                <a:off x="3104241" y="426629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" name="Vývojový diagram: spojnice 21"/>
              <p:cNvSpPr/>
              <p:nvPr/>
            </p:nvSpPr>
            <p:spPr>
              <a:xfrm>
                <a:off x="3104240" y="6172020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" name="Vývojový diagram: spojnice 22"/>
              <p:cNvSpPr/>
              <p:nvPr/>
            </p:nvSpPr>
            <p:spPr>
              <a:xfrm>
                <a:off x="3104240" y="5891168"/>
                <a:ext cx="140064" cy="137341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" name="TextovéPole 23"/>
              <p:cNvSpPr txBox="1"/>
              <p:nvPr/>
            </p:nvSpPr>
            <p:spPr>
              <a:xfrm>
                <a:off x="6465685" y="293293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Přímá spojnice se šipkou 25"/>
              <p:cNvCxnSpPr/>
              <p:nvPr/>
            </p:nvCxnSpPr>
            <p:spPr>
              <a:xfrm flipH="1">
                <a:off x="4107543" y="49334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se šipkou 35"/>
              <p:cNvCxnSpPr/>
              <p:nvPr/>
            </p:nvCxnSpPr>
            <p:spPr>
              <a:xfrm flipH="1">
                <a:off x="4107543" y="1045029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se šipkou 36"/>
              <p:cNvCxnSpPr/>
              <p:nvPr/>
            </p:nvCxnSpPr>
            <p:spPr>
              <a:xfrm flipH="1">
                <a:off x="4107543" y="2350387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Přímá spojnice se šipkou 38"/>
              <p:cNvCxnSpPr/>
              <p:nvPr/>
            </p:nvCxnSpPr>
            <p:spPr>
              <a:xfrm flipH="1">
                <a:off x="4131970" y="6240690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Přímá spojnice se šipkou 39"/>
              <p:cNvCxnSpPr/>
              <p:nvPr/>
            </p:nvCxnSpPr>
            <p:spPr>
              <a:xfrm flipH="1">
                <a:off x="4131971" y="4127863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Přímá spojnice se šipkou 40"/>
              <p:cNvCxnSpPr/>
              <p:nvPr/>
            </p:nvCxnSpPr>
            <p:spPr>
              <a:xfrm flipH="1">
                <a:off x="4131971" y="4859384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se šipkou 41"/>
              <p:cNvCxnSpPr/>
              <p:nvPr/>
            </p:nvCxnSpPr>
            <p:spPr>
              <a:xfrm flipH="1">
                <a:off x="4131971" y="5747658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ovéPole 43"/>
              <p:cNvSpPr txBox="1"/>
              <p:nvPr/>
            </p:nvSpPr>
            <p:spPr>
              <a:xfrm>
                <a:off x="6469444" y="844974"/>
                <a:ext cx="1295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ovéPole 44"/>
              <p:cNvSpPr txBox="1"/>
              <p:nvPr/>
            </p:nvSpPr>
            <p:spPr>
              <a:xfrm>
                <a:off x="6465685" y="5514221"/>
                <a:ext cx="12250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ovéPole 45"/>
              <p:cNvSpPr txBox="1"/>
              <p:nvPr/>
            </p:nvSpPr>
            <p:spPr>
              <a:xfrm>
                <a:off x="6466833" y="4659329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(25%)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ovéPole 46"/>
              <p:cNvSpPr txBox="1"/>
              <p:nvPr/>
            </p:nvSpPr>
            <p:spPr>
              <a:xfrm>
                <a:off x="6466833" y="2124651"/>
                <a:ext cx="1231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cs-CZ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(75%)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ovéPole 47"/>
              <p:cNvSpPr txBox="1"/>
              <p:nvPr/>
            </p:nvSpPr>
            <p:spPr>
              <a:xfrm>
                <a:off x="6465684" y="3927808"/>
                <a:ext cx="10262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Medián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Přímá spojnice se šipkou 48"/>
              <p:cNvCxnSpPr/>
              <p:nvPr/>
            </p:nvCxnSpPr>
            <p:spPr>
              <a:xfrm flipH="1">
                <a:off x="4131971" y="3592286"/>
                <a:ext cx="1964747" cy="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" name="Skupina 65"/>
              <p:cNvGrpSpPr/>
              <p:nvPr/>
            </p:nvGrpSpPr>
            <p:grpSpPr>
              <a:xfrm>
                <a:off x="3041164" y="3472542"/>
                <a:ext cx="266216" cy="239486"/>
                <a:chOff x="3041161" y="3365861"/>
                <a:chExt cx="266216" cy="239486"/>
              </a:xfrm>
            </p:grpSpPr>
            <p:cxnSp>
              <p:nvCxnSpPr>
                <p:cNvPr id="52" name="Přímá spojnice 51"/>
                <p:cNvCxnSpPr/>
                <p:nvPr/>
              </p:nvCxnSpPr>
              <p:spPr>
                <a:xfrm flipH="1">
                  <a:off x="3174265" y="3365861"/>
                  <a:ext cx="2" cy="23948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>
                <a:xfrm flipH="1" flipV="1">
                  <a:off x="3041161" y="3485604"/>
                  <a:ext cx="266216" cy="29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ovéPole 66"/>
              <p:cNvSpPr txBox="1"/>
              <p:nvPr/>
            </p:nvSpPr>
            <p:spPr>
              <a:xfrm>
                <a:off x="6465683" y="3392231"/>
                <a:ext cx="20072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Střední hodnota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ovéPole 67"/>
              <p:cNvSpPr txBox="1"/>
              <p:nvPr/>
            </p:nvSpPr>
            <p:spPr>
              <a:xfrm>
                <a:off x="6465685" y="6028510"/>
                <a:ext cx="20521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Odlehlé hodnoty</a:t>
                </a:r>
                <a:endParaRPr lang="cs-CZ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" name="Přímá spojnice se šipkou 4"/>
            <p:cNvCxnSpPr/>
            <p:nvPr/>
          </p:nvCxnSpPr>
          <p:spPr>
            <a:xfrm flipH="1">
              <a:off x="1654629" y="2409786"/>
              <a:ext cx="4838" cy="2346588"/>
            </a:xfrm>
            <a:prstGeom prst="straightConnector1">
              <a:avLst/>
            </a:prstGeom>
            <a:ln>
              <a:headEnd type="stealth" w="sm" len="lg"/>
              <a:tailEnd type="stealth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Přímá spojnice 7"/>
            <p:cNvCxnSpPr/>
            <p:nvPr/>
          </p:nvCxnSpPr>
          <p:spPr>
            <a:xfrm>
              <a:off x="1491343" y="2413658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římá spojnice 37"/>
            <p:cNvCxnSpPr/>
            <p:nvPr/>
          </p:nvCxnSpPr>
          <p:spPr>
            <a:xfrm>
              <a:off x="1491343" y="4756374"/>
              <a:ext cx="3265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ovéPole 42"/>
            <p:cNvSpPr txBox="1"/>
            <p:nvPr/>
          </p:nvSpPr>
          <p:spPr>
            <a:xfrm>
              <a:off x="1332917" y="3384191"/>
              <a:ext cx="6399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s-CZ" sz="2000" dirty="0">
                  <a:latin typeface="Arial" panose="020B0604020202020204" pitchFamily="34" charset="0"/>
                  <a:cs typeface="Arial" panose="020B0604020202020204" pitchFamily="34" charset="0"/>
                </a:rPr>
                <a:t>IQR</a:t>
              </a:r>
              <a:endParaRPr lang="cs-CZ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6F44DC1-9755-4B4A-8607-D5564CF558C1}"/>
              </a:ext>
            </a:extLst>
          </p:cNvPr>
          <p:cNvGrpSpPr/>
          <p:nvPr/>
        </p:nvGrpSpPr>
        <p:grpSpPr>
          <a:xfrm>
            <a:off x="1302783" y="2201333"/>
            <a:ext cx="9162016" cy="2607263"/>
            <a:chOff x="1302783" y="2201333"/>
            <a:chExt cx="9162016" cy="2607263"/>
          </a:xfrm>
        </p:grpSpPr>
        <p:sp>
          <p:nvSpPr>
            <p:cNvPr id="33" name="Obdélník: se zakulacenými rohy 32">
              <a:extLst>
                <a:ext uri="{FF2B5EF4-FFF2-40B4-BE49-F238E27FC236}">
                  <a16:creationId xmlns:a16="http://schemas.microsoft.com/office/drawing/2014/main" id="{B4F14921-C057-4B31-AF6F-D5B5989DE76C}"/>
                </a:ext>
              </a:extLst>
            </p:cNvPr>
            <p:cNvSpPr/>
            <p:nvPr/>
          </p:nvSpPr>
          <p:spPr>
            <a:xfrm>
              <a:off x="9082650" y="2971800"/>
              <a:ext cx="1382149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Interpretace</a:t>
              </a:r>
            </a:p>
          </p:txBody>
        </p:sp>
        <p:sp>
          <p:nvSpPr>
            <p:cNvPr id="20" name="Obdélník: se zakulacenými rohy 19">
              <a:extLst>
                <a:ext uri="{FF2B5EF4-FFF2-40B4-BE49-F238E27FC236}">
                  <a16:creationId xmlns:a16="http://schemas.microsoft.com/office/drawing/2014/main" id="{635F244C-2B4F-4499-A21B-96ABC596A197}"/>
                </a:ext>
              </a:extLst>
            </p:cNvPr>
            <p:cNvSpPr/>
            <p:nvPr/>
          </p:nvSpPr>
          <p:spPr>
            <a:xfrm>
              <a:off x="4809066" y="2201333"/>
              <a:ext cx="3797501" cy="2083598"/>
            </a:xfrm>
            <a:prstGeom prst="roundRect">
              <a:avLst/>
            </a:prstGeom>
            <a:solidFill>
              <a:srgbClr val="B9CAE9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AE3EFF13-BB1B-4241-98F6-C8F39678F93B}"/>
                </a:ext>
              </a:extLst>
            </p:cNvPr>
            <p:cNvSpPr/>
            <p:nvPr/>
          </p:nvSpPr>
          <p:spPr>
            <a:xfrm>
              <a:off x="1302783" y="2971800"/>
              <a:ext cx="998245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Import</a:t>
              </a:r>
            </a:p>
          </p:txBody>
        </p:sp>
        <p:cxnSp>
          <p:nvCxnSpPr>
            <p:cNvPr id="4" name="Přímá spojnice se šipkou 3">
              <a:extLst>
                <a:ext uri="{FF2B5EF4-FFF2-40B4-BE49-F238E27FC236}">
                  <a16:creationId xmlns:a16="http://schemas.microsoft.com/office/drawing/2014/main" id="{E38184F4-8F8D-4E25-9918-5FCAC6ACB359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>
              <a:off x="2301028" y="3214116"/>
              <a:ext cx="308821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bdélník: se zakulacenými rohy 4">
              <a:extLst>
                <a:ext uri="{FF2B5EF4-FFF2-40B4-BE49-F238E27FC236}">
                  <a16:creationId xmlns:a16="http://schemas.microsoft.com/office/drawing/2014/main" id="{BCB36E75-481A-4852-9707-AD0FFF012C22}"/>
                </a:ext>
              </a:extLst>
            </p:cNvPr>
            <p:cNvSpPr/>
            <p:nvPr/>
          </p:nvSpPr>
          <p:spPr>
            <a:xfrm>
              <a:off x="2609849" y="2971800"/>
              <a:ext cx="1834677" cy="4846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Očištění/Příprava</a:t>
              </a:r>
            </a:p>
          </p:txBody>
        </p:sp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7ABF92D0-6105-4760-BA7A-275AF6A1EEE3}"/>
                </a:ext>
              </a:extLst>
            </p:cNvPr>
            <p:cNvSpPr/>
            <p:nvPr/>
          </p:nvSpPr>
          <p:spPr>
            <a:xfrm>
              <a:off x="4962144" y="2971800"/>
              <a:ext cx="1548384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Transformace</a:t>
              </a:r>
            </a:p>
          </p:txBody>
        </p:sp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2A4907C5-11EF-4750-9593-CBF8756CF48D}"/>
                </a:ext>
              </a:extLst>
            </p:cNvPr>
            <p:cNvSpPr/>
            <p:nvPr/>
          </p:nvSpPr>
          <p:spPr>
            <a:xfrm>
              <a:off x="6983465" y="2437843"/>
              <a:ext cx="1255776" cy="484632"/>
            </a:xfrm>
            <a:prstGeom prst="roundRect">
              <a:avLst/>
            </a:prstGeom>
            <a:solidFill>
              <a:srgbClr val="D1DCF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accent1"/>
                  </a:solidFill>
                </a:rPr>
                <a:t>Vizualizace</a:t>
              </a:r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F71A63C1-F761-4A32-AA9F-A1B54661CE6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444526" y="3214116"/>
              <a:ext cx="36454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bdélník: se zakulacenými rohy 17">
              <a:extLst>
                <a:ext uri="{FF2B5EF4-FFF2-40B4-BE49-F238E27FC236}">
                  <a16:creationId xmlns:a16="http://schemas.microsoft.com/office/drawing/2014/main" id="{35441452-5C0A-49B1-90B0-DEC5B4943652}"/>
                </a:ext>
              </a:extLst>
            </p:cNvPr>
            <p:cNvSpPr/>
            <p:nvPr/>
          </p:nvSpPr>
          <p:spPr>
            <a:xfrm>
              <a:off x="6630914" y="3633365"/>
              <a:ext cx="1370085" cy="484632"/>
            </a:xfrm>
            <a:prstGeom prst="roundRect">
              <a:avLst/>
            </a:prstGeom>
            <a:solidFill>
              <a:srgbClr val="D1DC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dirty="0">
                  <a:ln w="0"/>
                  <a:solidFill>
                    <a:schemeClr val="tx1"/>
                  </a:solidFill>
                </a:rPr>
                <a:t>Modelování</a:t>
              </a:r>
            </a:p>
          </p:txBody>
        </p:sp>
        <p:sp>
          <p:nvSpPr>
            <p:cNvPr id="22" name="Volný tvar: obrazec 21">
              <a:extLst>
                <a:ext uri="{FF2B5EF4-FFF2-40B4-BE49-F238E27FC236}">
                  <a16:creationId xmlns:a16="http://schemas.microsoft.com/office/drawing/2014/main" id="{2B9833A1-87AD-44E9-A673-FFBFAF6A4105}"/>
                </a:ext>
              </a:extLst>
            </p:cNvPr>
            <p:cNvSpPr/>
            <p:nvPr/>
          </p:nvSpPr>
          <p:spPr>
            <a:xfrm>
              <a:off x="6160498" y="2577582"/>
              <a:ext cx="724182" cy="243454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Volný tvar: obrazec 22">
              <a:extLst>
                <a:ext uri="{FF2B5EF4-FFF2-40B4-BE49-F238E27FC236}">
                  <a16:creationId xmlns:a16="http://schemas.microsoft.com/office/drawing/2014/main" id="{1BA7A860-319F-490E-8CB3-CCCAFFB4C490}"/>
                </a:ext>
              </a:extLst>
            </p:cNvPr>
            <p:cNvSpPr/>
            <p:nvPr/>
          </p:nvSpPr>
          <p:spPr>
            <a:xfrm rot="8581117">
              <a:off x="7769307" y="3108924"/>
              <a:ext cx="550124" cy="526940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Volný tvar: obrazec 23">
              <a:extLst>
                <a:ext uri="{FF2B5EF4-FFF2-40B4-BE49-F238E27FC236}">
                  <a16:creationId xmlns:a16="http://schemas.microsoft.com/office/drawing/2014/main" id="{773E4CF1-36A6-4F5A-AB9F-F6CBE554D045}"/>
                </a:ext>
              </a:extLst>
            </p:cNvPr>
            <p:cNvSpPr/>
            <p:nvPr/>
          </p:nvSpPr>
          <p:spPr>
            <a:xfrm rot="16200000">
              <a:off x="6093529" y="3579268"/>
              <a:ext cx="481760" cy="352238"/>
            </a:xfrm>
            <a:custGeom>
              <a:avLst/>
              <a:gdLst>
                <a:gd name="connsiteX0" fmla="*/ 0 w 1794933"/>
                <a:gd name="connsiteY0" fmla="*/ 1253627 h 1253627"/>
                <a:gd name="connsiteX1" fmla="*/ 270933 w 1794933"/>
                <a:gd name="connsiteY1" fmla="*/ 497271 h 1253627"/>
                <a:gd name="connsiteX2" fmla="*/ 812800 w 1794933"/>
                <a:gd name="connsiteY2" fmla="*/ 79583 h 1253627"/>
                <a:gd name="connsiteX3" fmla="*/ 1794933 w 1794933"/>
                <a:gd name="connsiteY3" fmla="*/ 560 h 125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33" h="1253627">
                  <a:moveTo>
                    <a:pt x="0" y="1253627"/>
                  </a:moveTo>
                  <a:cubicBezTo>
                    <a:pt x="67733" y="973286"/>
                    <a:pt x="135466" y="692945"/>
                    <a:pt x="270933" y="497271"/>
                  </a:cubicBezTo>
                  <a:cubicBezTo>
                    <a:pt x="406400" y="301597"/>
                    <a:pt x="558800" y="162368"/>
                    <a:pt x="812800" y="79583"/>
                  </a:cubicBezTo>
                  <a:cubicBezTo>
                    <a:pt x="1066800" y="-3202"/>
                    <a:pt x="1430866" y="-1321"/>
                    <a:pt x="1794933" y="56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2" name="Přímá spojnice se šipkou 31">
              <a:extLst>
                <a:ext uri="{FF2B5EF4-FFF2-40B4-BE49-F238E27FC236}">
                  <a16:creationId xmlns:a16="http://schemas.microsoft.com/office/drawing/2014/main" id="{8092B18B-897F-4CEA-BACA-5AB21A7BC26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8606567" y="3214116"/>
              <a:ext cx="476083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DB06E883-B96E-4089-A970-A2912CBF9E8C}"/>
                </a:ext>
              </a:extLst>
            </p:cNvPr>
            <p:cNvSpPr txBox="1"/>
            <p:nvPr/>
          </p:nvSpPr>
          <p:spPr>
            <a:xfrm>
              <a:off x="4813133" y="4439264"/>
              <a:ext cx="2445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>
                  <a:solidFill>
                    <a:schemeClr val="accent1"/>
                  </a:solidFill>
                </a:rPr>
                <a:t>Průzkumová analýza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82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kupina 100">
            <a:extLst>
              <a:ext uri="{FF2B5EF4-FFF2-40B4-BE49-F238E27FC236}">
                <a16:creationId xmlns:a16="http://schemas.microsoft.com/office/drawing/2014/main" id="{F28D298A-594D-4C0D-BF9B-BD2635580F88}"/>
              </a:ext>
            </a:extLst>
          </p:cNvPr>
          <p:cNvGrpSpPr/>
          <p:nvPr/>
        </p:nvGrpSpPr>
        <p:grpSpPr>
          <a:xfrm>
            <a:off x="1907458" y="673777"/>
            <a:ext cx="8833607" cy="5769329"/>
            <a:chOff x="1907458" y="673777"/>
            <a:chExt cx="8833607" cy="5769329"/>
          </a:xfrm>
        </p:grpSpPr>
        <p:sp>
          <p:nvSpPr>
            <p:cNvPr id="48" name="Obdélník: se zakulacenými rohy 47">
              <a:extLst>
                <a:ext uri="{FF2B5EF4-FFF2-40B4-BE49-F238E27FC236}">
                  <a16:creationId xmlns:a16="http://schemas.microsoft.com/office/drawing/2014/main" id="{8B07B593-44A2-49CF-AA1A-6C68CD0BA46D}"/>
                </a:ext>
              </a:extLst>
            </p:cNvPr>
            <p:cNvSpPr/>
            <p:nvPr/>
          </p:nvSpPr>
          <p:spPr>
            <a:xfrm>
              <a:off x="1907458" y="1023818"/>
              <a:ext cx="8833607" cy="5419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" name="Obdélník: se zakulacenými rohy 30">
              <a:extLst>
                <a:ext uri="{FF2B5EF4-FFF2-40B4-BE49-F238E27FC236}">
                  <a16:creationId xmlns:a16="http://schemas.microsoft.com/office/drawing/2014/main" id="{290B326F-77C5-453C-973B-2F3076E4ED70}"/>
                </a:ext>
              </a:extLst>
            </p:cNvPr>
            <p:cNvSpPr/>
            <p:nvPr/>
          </p:nvSpPr>
          <p:spPr>
            <a:xfrm>
              <a:off x="2077336" y="1371961"/>
              <a:ext cx="2248249" cy="4697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0EABC18-F272-4D3A-9228-ECB53B30D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7388" y="4455441"/>
              <a:ext cx="1653703" cy="10527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2" name="Obdélník: se zakulacenými rohy 31">
              <a:extLst>
                <a:ext uri="{FF2B5EF4-FFF2-40B4-BE49-F238E27FC236}">
                  <a16:creationId xmlns:a16="http://schemas.microsoft.com/office/drawing/2014/main" id="{FA517552-4D33-479A-991A-78C9F05B29DB}"/>
                </a:ext>
              </a:extLst>
            </p:cNvPr>
            <p:cNvSpPr/>
            <p:nvPr/>
          </p:nvSpPr>
          <p:spPr>
            <a:xfrm>
              <a:off x="2382118" y="4455441"/>
              <a:ext cx="1653703" cy="10527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input$3</a:t>
              </a:r>
            </a:p>
          </p:txBody>
        </p:sp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69F4B9A2-AE81-4954-B193-30FD05D8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155" y="1897307"/>
              <a:ext cx="1765294" cy="684405"/>
            </a:xfrm>
            <a:prstGeom prst="rect">
              <a:avLst/>
            </a:prstGeom>
          </p:spPr>
        </p:pic>
        <p:sp>
          <p:nvSpPr>
            <p:cNvPr id="34" name="Obdélník: se zakulacenými rohy 33">
              <a:extLst>
                <a:ext uri="{FF2B5EF4-FFF2-40B4-BE49-F238E27FC236}">
                  <a16:creationId xmlns:a16="http://schemas.microsoft.com/office/drawing/2014/main" id="{875B063A-303E-4D6A-AAD3-080D910D79C1}"/>
                </a:ext>
              </a:extLst>
            </p:cNvPr>
            <p:cNvSpPr/>
            <p:nvPr/>
          </p:nvSpPr>
          <p:spPr>
            <a:xfrm>
              <a:off x="2311470" y="1869843"/>
              <a:ext cx="1779979" cy="739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input$1</a:t>
              </a:r>
            </a:p>
          </p:txBody>
        </p:sp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2A4486D1-D0B5-486B-A82A-0B98F3FA6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8428" y="3122678"/>
              <a:ext cx="1706062" cy="859288"/>
            </a:xfrm>
            <a:prstGeom prst="rect">
              <a:avLst/>
            </a:prstGeom>
          </p:spPr>
        </p:pic>
        <p:sp>
          <p:nvSpPr>
            <p:cNvPr id="35" name="Obdélník: se zakulacenými rohy 34">
              <a:extLst>
                <a:ext uri="{FF2B5EF4-FFF2-40B4-BE49-F238E27FC236}">
                  <a16:creationId xmlns:a16="http://schemas.microsoft.com/office/drawing/2014/main" id="{9D90DD5A-824F-468A-95DD-574B9AC7149A}"/>
                </a:ext>
              </a:extLst>
            </p:cNvPr>
            <p:cNvSpPr/>
            <p:nvPr/>
          </p:nvSpPr>
          <p:spPr>
            <a:xfrm>
              <a:off x="2367266" y="3122678"/>
              <a:ext cx="1687224" cy="8592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cs-CZ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input$2</a:t>
              </a:r>
            </a:p>
          </p:txBody>
        </p:sp>
        <p:sp>
          <p:nvSpPr>
            <p:cNvPr id="42" name="Obdélník: se zakulacenými rohy 41">
              <a:extLst>
                <a:ext uri="{FF2B5EF4-FFF2-40B4-BE49-F238E27FC236}">
                  <a16:creationId xmlns:a16="http://schemas.microsoft.com/office/drawing/2014/main" id="{5035CFE8-4C24-4703-A66A-80D65AB5CEB5}"/>
                </a:ext>
              </a:extLst>
            </p:cNvPr>
            <p:cNvSpPr/>
            <p:nvPr/>
          </p:nvSpPr>
          <p:spPr>
            <a:xfrm>
              <a:off x="4784882" y="1371961"/>
              <a:ext cx="5687736" cy="46978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4" name="Obdélník: se zakulacenými rohy 43">
              <a:extLst>
                <a:ext uri="{FF2B5EF4-FFF2-40B4-BE49-F238E27FC236}">
                  <a16:creationId xmlns:a16="http://schemas.microsoft.com/office/drawing/2014/main" id="{A1DAD10D-0A95-4008-AB41-7D7B60CF4FA6}"/>
                </a:ext>
              </a:extLst>
            </p:cNvPr>
            <p:cNvSpPr/>
            <p:nvPr/>
          </p:nvSpPr>
          <p:spPr>
            <a:xfrm>
              <a:off x="5239285" y="3139457"/>
              <a:ext cx="2028737" cy="117807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A</a:t>
              </a:r>
            </a:p>
          </p:txBody>
        </p:sp>
        <p:sp>
          <p:nvSpPr>
            <p:cNvPr id="46" name="Obdélník: se zakulacenými rohy 45">
              <a:extLst>
                <a:ext uri="{FF2B5EF4-FFF2-40B4-BE49-F238E27FC236}">
                  <a16:creationId xmlns:a16="http://schemas.microsoft.com/office/drawing/2014/main" id="{38601C39-C602-40DB-912D-C8714D419E4E}"/>
                </a:ext>
              </a:extLst>
            </p:cNvPr>
            <p:cNvSpPr/>
            <p:nvPr/>
          </p:nvSpPr>
          <p:spPr>
            <a:xfrm>
              <a:off x="6947226" y="1650473"/>
              <a:ext cx="2028737" cy="117807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7" name="Obdélník: se zakulacenými rohy 46">
              <a:extLst>
                <a:ext uri="{FF2B5EF4-FFF2-40B4-BE49-F238E27FC236}">
                  <a16:creationId xmlns:a16="http://schemas.microsoft.com/office/drawing/2014/main" id="{A6501F32-CA98-4430-BAC7-8F91686D5AAD}"/>
                </a:ext>
              </a:extLst>
            </p:cNvPr>
            <p:cNvSpPr/>
            <p:nvPr/>
          </p:nvSpPr>
          <p:spPr>
            <a:xfrm>
              <a:off x="7807714" y="4223035"/>
              <a:ext cx="2028737" cy="117807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B</a:t>
              </a:r>
            </a:p>
          </p:txBody>
        </p:sp>
        <p:pic>
          <p:nvPicPr>
            <p:cNvPr id="49" name="Obrázek 48">
              <a:extLst>
                <a:ext uri="{FF2B5EF4-FFF2-40B4-BE49-F238E27FC236}">
                  <a16:creationId xmlns:a16="http://schemas.microsoft.com/office/drawing/2014/main" id="{F314EB44-46BE-488E-8853-6D2801407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3839" b="13839"/>
            <a:stretch/>
          </p:blipFill>
          <p:spPr>
            <a:xfrm>
              <a:off x="2785258" y="673777"/>
              <a:ext cx="1066800" cy="314325"/>
            </a:xfrm>
            <a:prstGeom prst="rect">
              <a:avLst/>
            </a:prstGeom>
          </p:spPr>
        </p:pic>
        <p:pic>
          <p:nvPicPr>
            <p:cNvPr id="51" name="Obrázek 50">
              <a:extLst>
                <a:ext uri="{FF2B5EF4-FFF2-40B4-BE49-F238E27FC236}">
                  <a16:creationId xmlns:a16="http://schemas.microsoft.com/office/drawing/2014/main" id="{447DF372-9E62-4143-959B-3FB87361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6277" y="1144553"/>
              <a:ext cx="733425" cy="209550"/>
            </a:xfrm>
            <a:prstGeom prst="rect">
              <a:avLst/>
            </a:prstGeom>
          </p:spPr>
        </p:pic>
        <p:pic>
          <p:nvPicPr>
            <p:cNvPr id="52" name="Obrázek 51">
              <a:extLst>
                <a:ext uri="{FF2B5EF4-FFF2-40B4-BE49-F238E27FC236}">
                  <a16:creationId xmlns:a16="http://schemas.microsoft.com/office/drawing/2014/main" id="{78E14B5C-EC61-4345-95D9-59D81FCE4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8095" y="1130634"/>
              <a:ext cx="314325" cy="247650"/>
            </a:xfrm>
            <a:prstGeom prst="rect">
              <a:avLst/>
            </a:prstGeom>
          </p:spPr>
        </p:pic>
        <p:pic>
          <p:nvPicPr>
            <p:cNvPr id="53" name="Obrázek 52">
              <a:extLst>
                <a:ext uri="{FF2B5EF4-FFF2-40B4-BE49-F238E27FC236}">
                  <a16:creationId xmlns:a16="http://schemas.microsoft.com/office/drawing/2014/main" id="{8F32F500-C96C-456B-8A26-59F0312DC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1697" b="21697"/>
            <a:stretch/>
          </p:blipFill>
          <p:spPr>
            <a:xfrm>
              <a:off x="5417574" y="2799623"/>
              <a:ext cx="1070354" cy="331526"/>
            </a:xfrm>
            <a:prstGeom prst="rect">
              <a:avLst/>
            </a:prstGeom>
          </p:spPr>
        </p:pic>
        <p:pic>
          <p:nvPicPr>
            <p:cNvPr id="54" name="Obrázek 53">
              <a:extLst>
                <a:ext uri="{FF2B5EF4-FFF2-40B4-BE49-F238E27FC236}">
                  <a16:creationId xmlns:a16="http://schemas.microsoft.com/office/drawing/2014/main" id="{DCE66E71-07A6-454A-ABC4-58D615F77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21697" b="21697"/>
            <a:stretch/>
          </p:blipFill>
          <p:spPr>
            <a:xfrm>
              <a:off x="7976959" y="3888919"/>
              <a:ext cx="1070354" cy="331526"/>
            </a:xfrm>
            <a:prstGeom prst="rect">
              <a:avLst/>
            </a:prstGeom>
          </p:spPr>
        </p:pic>
        <p:cxnSp>
          <p:nvCxnSpPr>
            <p:cNvPr id="56" name="Přímá spojnice se šipkou 55">
              <a:extLst>
                <a:ext uri="{FF2B5EF4-FFF2-40B4-BE49-F238E27FC236}">
                  <a16:creationId xmlns:a16="http://schemas.microsoft.com/office/drawing/2014/main" id="{6FE539E2-5943-4552-BBA8-9A42B3B0AF13}"/>
                </a:ext>
              </a:extLst>
            </p:cNvPr>
            <p:cNvCxnSpPr>
              <a:cxnSpLocks/>
              <a:stCxn id="34" idx="3"/>
              <a:endCxn id="46" idx="1"/>
            </p:cNvCxnSpPr>
            <p:nvPr/>
          </p:nvCxnSpPr>
          <p:spPr>
            <a:xfrm flipV="1">
              <a:off x="4091449" y="2239508"/>
              <a:ext cx="285577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Obrázek 61">
              <a:extLst>
                <a:ext uri="{FF2B5EF4-FFF2-40B4-BE49-F238E27FC236}">
                  <a16:creationId xmlns:a16="http://schemas.microsoft.com/office/drawing/2014/main" id="{643A360E-9CF6-4B2B-8DD0-198B9EC66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33438" y="1409473"/>
              <a:ext cx="1190625" cy="228600"/>
            </a:xfrm>
            <a:prstGeom prst="rect">
              <a:avLst/>
            </a:prstGeom>
          </p:spPr>
        </p:pic>
        <p:cxnSp>
          <p:nvCxnSpPr>
            <p:cNvPr id="68" name="Spojnice: pravoúhlá 67">
              <a:extLst>
                <a:ext uri="{FF2B5EF4-FFF2-40B4-BE49-F238E27FC236}">
                  <a16:creationId xmlns:a16="http://schemas.microsoft.com/office/drawing/2014/main" id="{971223C7-6850-456B-A869-7E3275BD61A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18152" y="3013964"/>
              <a:ext cx="1391903" cy="10458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pojnice: pravoúhlá 82">
              <a:extLst>
                <a:ext uri="{FF2B5EF4-FFF2-40B4-BE49-F238E27FC236}">
                  <a16:creationId xmlns:a16="http://schemas.microsoft.com/office/drawing/2014/main" id="{F6AA970D-60EA-4752-8B76-CB4BE6A3AA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52742" y="2940375"/>
              <a:ext cx="864233" cy="65718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Přímá spojnice se šipkou 93">
              <a:extLst>
                <a:ext uri="{FF2B5EF4-FFF2-40B4-BE49-F238E27FC236}">
                  <a16:creationId xmlns:a16="http://schemas.microsoft.com/office/drawing/2014/main" id="{613644E9-B80D-477D-87B2-A4D1C425A9D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266" y="5025621"/>
              <a:ext cx="3769448" cy="2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Přímá spojnice se šipkou 95">
              <a:extLst>
                <a:ext uri="{FF2B5EF4-FFF2-40B4-BE49-F238E27FC236}">
                  <a16:creationId xmlns:a16="http://schemas.microsoft.com/office/drawing/2014/main" id="{90D3B0FA-CAB3-49FA-954F-46CD8E893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266" y="3566842"/>
              <a:ext cx="120101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95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0BA708EA-0619-4066-8EDC-8C4F600C51B7}"/>
              </a:ext>
            </a:extLst>
          </p:cNvPr>
          <p:cNvGrpSpPr/>
          <p:nvPr/>
        </p:nvGrpSpPr>
        <p:grpSpPr>
          <a:xfrm>
            <a:off x="1489583" y="539796"/>
            <a:ext cx="8881446" cy="2728782"/>
            <a:chOff x="1489583" y="539796"/>
            <a:chExt cx="8881446" cy="2728782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DFAAF910-4BA2-4C4C-BF45-5054DBBF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9583" y="542889"/>
              <a:ext cx="2691792" cy="2291757"/>
            </a:xfrm>
            <a:prstGeom prst="rect">
              <a:avLst/>
            </a:prstGeom>
            <a:effectLst>
              <a:innerShdw dist="2527300" dir="15540000">
                <a:schemeClr val="bg1">
                  <a:alpha val="64000"/>
                </a:schemeClr>
              </a:innerShdw>
            </a:effectLst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3A3DF3DB-3CA8-4E8A-90CB-04874522A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2594" y="542889"/>
              <a:ext cx="2691792" cy="2291757"/>
            </a:xfrm>
            <a:prstGeom prst="rect">
              <a:avLst/>
            </a:prstGeom>
            <a:effectLst>
              <a:innerShdw dist="2527300" dir="15540000">
                <a:schemeClr val="bg1">
                  <a:alpha val="64000"/>
                </a:schemeClr>
              </a:innerShdw>
            </a:effectLst>
          </p:spPr>
        </p:pic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22B26D35-8D1D-4004-8351-21174BCC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5605" y="539796"/>
              <a:ext cx="2695424" cy="2294850"/>
            </a:xfrm>
            <a:prstGeom prst="rect">
              <a:avLst/>
            </a:prstGeom>
            <a:effectLst>
              <a:innerShdw dist="2527300" dir="15540000">
                <a:schemeClr val="bg1">
                  <a:alpha val="64000"/>
                </a:schemeClr>
              </a:innerShdw>
            </a:effectLst>
          </p:spPr>
        </p:pic>
        <p:cxnSp>
          <p:nvCxnSpPr>
            <p:cNvPr id="20" name="Přímá spojnice se šipkou 19">
              <a:extLst>
                <a:ext uri="{FF2B5EF4-FFF2-40B4-BE49-F238E27FC236}">
                  <a16:creationId xmlns:a16="http://schemas.microsoft.com/office/drawing/2014/main" id="{7531F6EF-EB81-4C47-B444-B2B6A3A12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3747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se šipkou 42">
              <a:extLst>
                <a:ext uri="{FF2B5EF4-FFF2-40B4-BE49-F238E27FC236}">
                  <a16:creationId xmlns:a16="http://schemas.microsoft.com/office/drawing/2014/main" id="{C53CF8AD-6D67-4C1B-AF6D-39E246C92D8E}"/>
                </a:ext>
              </a:extLst>
            </p:cNvPr>
            <p:cNvCxnSpPr>
              <a:cxnSpLocks/>
            </p:cNvCxnSpPr>
            <p:nvPr/>
          </p:nvCxnSpPr>
          <p:spPr>
            <a:xfrm>
              <a:off x="3244507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se šipkou 43">
              <a:extLst>
                <a:ext uri="{FF2B5EF4-FFF2-40B4-BE49-F238E27FC236}">
                  <a16:creationId xmlns:a16="http://schemas.microsoft.com/office/drawing/2014/main" id="{EB88CE57-C7DB-4DCE-B5E1-ABDC13A32ADE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06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nice se šipkou 44">
              <a:extLst>
                <a:ext uri="{FF2B5EF4-FFF2-40B4-BE49-F238E27FC236}">
                  <a16:creationId xmlns:a16="http://schemas.microsoft.com/office/drawing/2014/main" id="{9BF0C922-C754-4206-8A69-88C9FD725A7D}"/>
                </a:ext>
              </a:extLst>
            </p:cNvPr>
            <p:cNvCxnSpPr>
              <a:cxnSpLocks/>
            </p:cNvCxnSpPr>
            <p:nvPr/>
          </p:nvCxnSpPr>
          <p:spPr>
            <a:xfrm>
              <a:off x="1832441" y="835289"/>
              <a:ext cx="0" cy="1889222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se šipkou 45">
              <a:extLst>
                <a:ext uri="{FF2B5EF4-FFF2-40B4-BE49-F238E27FC236}">
                  <a16:creationId xmlns:a16="http://schemas.microsoft.com/office/drawing/2014/main" id="{ACA5AA9E-3937-4E51-A640-1AC6057CA2B0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970740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Přímá spojnice se šipkou 49">
              <a:extLst>
                <a:ext uri="{FF2B5EF4-FFF2-40B4-BE49-F238E27FC236}">
                  <a16:creationId xmlns:a16="http://schemas.microsoft.com/office/drawing/2014/main" id="{497E065A-B33E-48DC-BB08-0CBB59A202A4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185242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Přímá spojnice se šipkou 50">
              <a:extLst>
                <a:ext uri="{FF2B5EF4-FFF2-40B4-BE49-F238E27FC236}">
                  <a16:creationId xmlns:a16="http://schemas.microsoft.com/office/drawing/2014/main" id="{B930D4CC-018C-4F03-B002-697D647A242C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442644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Přímá spojnice se šipkou 51">
              <a:extLst>
                <a:ext uri="{FF2B5EF4-FFF2-40B4-BE49-F238E27FC236}">
                  <a16:creationId xmlns:a16="http://schemas.microsoft.com/office/drawing/2014/main" id="{E088D6EF-980D-49D9-B098-C9EC24495AFB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687789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Přímá spojnice se šipkou 52">
              <a:extLst>
                <a:ext uri="{FF2B5EF4-FFF2-40B4-BE49-F238E27FC236}">
                  <a16:creationId xmlns:a16="http://schemas.microsoft.com/office/drawing/2014/main" id="{3100F191-DE57-4D56-930B-D35D073819F4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1932935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Přímá spojnice se šipkou 53">
              <a:extLst>
                <a:ext uri="{FF2B5EF4-FFF2-40B4-BE49-F238E27FC236}">
                  <a16:creationId xmlns:a16="http://schemas.microsoft.com/office/drawing/2014/main" id="{F5C5D5C5-9C53-4C49-80CD-6DBE174AE590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2178079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nice se šipkou 54">
              <a:extLst>
                <a:ext uri="{FF2B5EF4-FFF2-40B4-BE49-F238E27FC236}">
                  <a16:creationId xmlns:a16="http://schemas.microsoft.com/office/drawing/2014/main" id="{E54A5646-71F4-4C82-9E54-57F06E576163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2435481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se šipkou 55">
              <a:extLst>
                <a:ext uri="{FF2B5EF4-FFF2-40B4-BE49-F238E27FC236}">
                  <a16:creationId xmlns:a16="http://schemas.microsoft.com/office/drawing/2014/main" id="{AEA4C071-1AC2-4C3A-9686-4C2BBBB5CE63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22" y="2706846"/>
              <a:ext cx="250671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Vývojový diagram: spojnice 56">
              <a:extLst>
                <a:ext uri="{FF2B5EF4-FFF2-40B4-BE49-F238E27FC236}">
                  <a16:creationId xmlns:a16="http://schemas.microsoft.com/office/drawing/2014/main" id="{17F5803D-BC5C-47D5-9EE9-ED3DF5B0A52E}"/>
                </a:ext>
              </a:extLst>
            </p:cNvPr>
            <p:cNvSpPr/>
            <p:nvPr/>
          </p:nvSpPr>
          <p:spPr>
            <a:xfrm>
              <a:off x="7950343" y="837948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1" name="Vývojový diagram: spojnice 60">
              <a:extLst>
                <a:ext uri="{FF2B5EF4-FFF2-40B4-BE49-F238E27FC236}">
                  <a16:creationId xmlns:a16="http://schemas.microsoft.com/office/drawing/2014/main" id="{7EA5BBDD-957C-4EEA-8A36-A80F591CBA73}"/>
                </a:ext>
              </a:extLst>
            </p:cNvPr>
            <p:cNvSpPr/>
            <p:nvPr/>
          </p:nvSpPr>
          <p:spPr>
            <a:xfrm>
              <a:off x="7950343" y="106879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2" name="Vývojový diagram: spojnice 61">
              <a:extLst>
                <a:ext uri="{FF2B5EF4-FFF2-40B4-BE49-F238E27FC236}">
                  <a16:creationId xmlns:a16="http://schemas.microsoft.com/office/drawing/2014/main" id="{949C907C-4D91-46DA-83BF-9B80A2CB86B5}"/>
                </a:ext>
              </a:extLst>
            </p:cNvPr>
            <p:cNvSpPr/>
            <p:nvPr/>
          </p:nvSpPr>
          <p:spPr>
            <a:xfrm>
              <a:off x="7950343" y="1344585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3" name="Vývojový diagram: spojnice 62">
              <a:extLst>
                <a:ext uri="{FF2B5EF4-FFF2-40B4-BE49-F238E27FC236}">
                  <a16:creationId xmlns:a16="http://schemas.microsoft.com/office/drawing/2014/main" id="{70A54068-711E-40E8-868A-DA5F40DD9C2D}"/>
                </a:ext>
              </a:extLst>
            </p:cNvPr>
            <p:cNvSpPr/>
            <p:nvPr/>
          </p:nvSpPr>
          <p:spPr>
            <a:xfrm>
              <a:off x="7950343" y="1582978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6" name="Vývojový diagram: spojnice 65">
              <a:extLst>
                <a:ext uri="{FF2B5EF4-FFF2-40B4-BE49-F238E27FC236}">
                  <a16:creationId xmlns:a16="http://schemas.microsoft.com/office/drawing/2014/main" id="{85874B0A-61AA-4208-9AF6-2C58F619A134}"/>
                </a:ext>
              </a:extLst>
            </p:cNvPr>
            <p:cNvSpPr/>
            <p:nvPr/>
          </p:nvSpPr>
          <p:spPr>
            <a:xfrm>
              <a:off x="7950343" y="183487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Vývojový diagram: spojnice 66">
              <a:extLst>
                <a:ext uri="{FF2B5EF4-FFF2-40B4-BE49-F238E27FC236}">
                  <a16:creationId xmlns:a16="http://schemas.microsoft.com/office/drawing/2014/main" id="{A526B290-CBAE-42CD-AA43-220A726F5CA1}"/>
                </a:ext>
              </a:extLst>
            </p:cNvPr>
            <p:cNvSpPr/>
            <p:nvPr/>
          </p:nvSpPr>
          <p:spPr>
            <a:xfrm>
              <a:off x="7949851" y="2082863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8" name="Vývojový diagram: spojnice 67">
              <a:extLst>
                <a:ext uri="{FF2B5EF4-FFF2-40B4-BE49-F238E27FC236}">
                  <a16:creationId xmlns:a16="http://schemas.microsoft.com/office/drawing/2014/main" id="{5A0602E6-B101-4B08-B1BE-A8FFC12101D2}"/>
                </a:ext>
              </a:extLst>
            </p:cNvPr>
            <p:cNvSpPr/>
            <p:nvPr/>
          </p:nvSpPr>
          <p:spPr>
            <a:xfrm>
              <a:off x="7949851" y="234790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9" name="Vývojový diagram: spojnice 68">
              <a:extLst>
                <a:ext uri="{FF2B5EF4-FFF2-40B4-BE49-F238E27FC236}">
                  <a16:creationId xmlns:a16="http://schemas.microsoft.com/office/drawing/2014/main" id="{8E83C241-AF25-4FA7-8A21-A305EA623C8A}"/>
                </a:ext>
              </a:extLst>
            </p:cNvPr>
            <p:cNvSpPr/>
            <p:nvPr/>
          </p:nvSpPr>
          <p:spPr>
            <a:xfrm>
              <a:off x="7949851" y="2582748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Vývojový diagram: spojnice 69">
              <a:extLst>
                <a:ext uri="{FF2B5EF4-FFF2-40B4-BE49-F238E27FC236}">
                  <a16:creationId xmlns:a16="http://schemas.microsoft.com/office/drawing/2014/main" id="{1EFB2D14-4310-44D6-AAD7-6B97FD92BDCB}"/>
                </a:ext>
              </a:extLst>
            </p:cNvPr>
            <p:cNvSpPr/>
            <p:nvPr/>
          </p:nvSpPr>
          <p:spPr>
            <a:xfrm>
              <a:off x="8751305" y="8352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1" name="Vývojový diagram: spojnice 70">
              <a:extLst>
                <a:ext uri="{FF2B5EF4-FFF2-40B4-BE49-F238E27FC236}">
                  <a16:creationId xmlns:a16="http://schemas.microsoft.com/office/drawing/2014/main" id="{C16E3B7A-BD25-47E9-A645-7B2B167C3A2B}"/>
                </a:ext>
              </a:extLst>
            </p:cNvPr>
            <p:cNvSpPr/>
            <p:nvPr/>
          </p:nvSpPr>
          <p:spPr>
            <a:xfrm>
              <a:off x="8751305" y="106613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2" name="Vývojový diagram: spojnice 71">
              <a:extLst>
                <a:ext uri="{FF2B5EF4-FFF2-40B4-BE49-F238E27FC236}">
                  <a16:creationId xmlns:a16="http://schemas.microsoft.com/office/drawing/2014/main" id="{EB50D608-189E-4A8A-9708-4256D3A00330}"/>
                </a:ext>
              </a:extLst>
            </p:cNvPr>
            <p:cNvSpPr/>
            <p:nvPr/>
          </p:nvSpPr>
          <p:spPr>
            <a:xfrm>
              <a:off x="8751305" y="134192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3" name="Vývojový diagram: spojnice 72">
              <a:extLst>
                <a:ext uri="{FF2B5EF4-FFF2-40B4-BE49-F238E27FC236}">
                  <a16:creationId xmlns:a16="http://schemas.microsoft.com/office/drawing/2014/main" id="{5501F065-0D3B-430C-BEE9-62BFC2C11E84}"/>
                </a:ext>
              </a:extLst>
            </p:cNvPr>
            <p:cNvSpPr/>
            <p:nvPr/>
          </p:nvSpPr>
          <p:spPr>
            <a:xfrm>
              <a:off x="8751305" y="158031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4" name="Vývojový diagram: spojnice 73">
              <a:extLst>
                <a:ext uri="{FF2B5EF4-FFF2-40B4-BE49-F238E27FC236}">
                  <a16:creationId xmlns:a16="http://schemas.microsoft.com/office/drawing/2014/main" id="{C69684CA-3295-47E7-9C2C-AA26BA1069FC}"/>
                </a:ext>
              </a:extLst>
            </p:cNvPr>
            <p:cNvSpPr/>
            <p:nvPr/>
          </p:nvSpPr>
          <p:spPr>
            <a:xfrm>
              <a:off x="8751305" y="183221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5" name="Vývojový diagram: spojnice 74">
              <a:extLst>
                <a:ext uri="{FF2B5EF4-FFF2-40B4-BE49-F238E27FC236}">
                  <a16:creationId xmlns:a16="http://schemas.microsoft.com/office/drawing/2014/main" id="{02981358-5BBC-41D7-830B-E3E74F799592}"/>
                </a:ext>
              </a:extLst>
            </p:cNvPr>
            <p:cNvSpPr/>
            <p:nvPr/>
          </p:nvSpPr>
          <p:spPr>
            <a:xfrm>
              <a:off x="8750813" y="208020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Vývojový diagram: spojnice 75">
              <a:extLst>
                <a:ext uri="{FF2B5EF4-FFF2-40B4-BE49-F238E27FC236}">
                  <a16:creationId xmlns:a16="http://schemas.microsoft.com/office/drawing/2014/main" id="{9978F524-F177-48C6-8A39-14233947E539}"/>
                </a:ext>
              </a:extLst>
            </p:cNvPr>
            <p:cNvSpPr/>
            <p:nvPr/>
          </p:nvSpPr>
          <p:spPr>
            <a:xfrm>
              <a:off x="8750813" y="234524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7" name="Vývojový diagram: spojnice 76">
              <a:extLst>
                <a:ext uri="{FF2B5EF4-FFF2-40B4-BE49-F238E27FC236}">
                  <a16:creationId xmlns:a16="http://schemas.microsoft.com/office/drawing/2014/main" id="{DD4099FC-4BFF-4528-9196-E404E5F52133}"/>
                </a:ext>
              </a:extLst>
            </p:cNvPr>
            <p:cNvSpPr/>
            <p:nvPr/>
          </p:nvSpPr>
          <p:spPr>
            <a:xfrm>
              <a:off x="8750813" y="25800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8" name="Vývojový diagram: spojnice 77">
              <a:extLst>
                <a:ext uri="{FF2B5EF4-FFF2-40B4-BE49-F238E27FC236}">
                  <a16:creationId xmlns:a16="http://schemas.microsoft.com/office/drawing/2014/main" id="{578FDD2C-9866-44C6-A536-B353CC28A606}"/>
                </a:ext>
              </a:extLst>
            </p:cNvPr>
            <p:cNvSpPr/>
            <p:nvPr/>
          </p:nvSpPr>
          <p:spPr>
            <a:xfrm>
              <a:off x="9410505" y="86398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9" name="Vývojový diagram: spojnice 78">
              <a:extLst>
                <a:ext uri="{FF2B5EF4-FFF2-40B4-BE49-F238E27FC236}">
                  <a16:creationId xmlns:a16="http://schemas.microsoft.com/office/drawing/2014/main" id="{7A39D2E1-3B3C-475E-8035-502C9337FD65}"/>
                </a:ext>
              </a:extLst>
            </p:cNvPr>
            <p:cNvSpPr/>
            <p:nvPr/>
          </p:nvSpPr>
          <p:spPr>
            <a:xfrm>
              <a:off x="9410505" y="1094835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0" name="Vývojový diagram: spojnice 79">
              <a:extLst>
                <a:ext uri="{FF2B5EF4-FFF2-40B4-BE49-F238E27FC236}">
                  <a16:creationId xmlns:a16="http://schemas.microsoft.com/office/drawing/2014/main" id="{56966E12-1EF5-4A16-9574-FECE8CA5FD34}"/>
                </a:ext>
              </a:extLst>
            </p:cNvPr>
            <p:cNvSpPr/>
            <p:nvPr/>
          </p:nvSpPr>
          <p:spPr>
            <a:xfrm>
              <a:off x="9410505" y="1370623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1" name="Vývojový diagram: spojnice 80">
              <a:extLst>
                <a:ext uri="{FF2B5EF4-FFF2-40B4-BE49-F238E27FC236}">
                  <a16:creationId xmlns:a16="http://schemas.microsoft.com/office/drawing/2014/main" id="{F80AAA8F-E2B0-4895-A9AC-96422D57ED62}"/>
                </a:ext>
              </a:extLst>
            </p:cNvPr>
            <p:cNvSpPr/>
            <p:nvPr/>
          </p:nvSpPr>
          <p:spPr>
            <a:xfrm>
              <a:off x="9410505" y="160901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2" name="Vývojový diagram: spojnice 81">
              <a:extLst>
                <a:ext uri="{FF2B5EF4-FFF2-40B4-BE49-F238E27FC236}">
                  <a16:creationId xmlns:a16="http://schemas.microsoft.com/office/drawing/2014/main" id="{F2318844-D4AF-4D23-8946-0C4BCA45A6DA}"/>
                </a:ext>
              </a:extLst>
            </p:cNvPr>
            <p:cNvSpPr/>
            <p:nvPr/>
          </p:nvSpPr>
          <p:spPr>
            <a:xfrm>
              <a:off x="9410505" y="186091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3" name="Vývojový diagram: spojnice 82">
              <a:extLst>
                <a:ext uri="{FF2B5EF4-FFF2-40B4-BE49-F238E27FC236}">
                  <a16:creationId xmlns:a16="http://schemas.microsoft.com/office/drawing/2014/main" id="{9F92EFCF-730C-40C8-BD55-DA5FAD15C2FC}"/>
                </a:ext>
              </a:extLst>
            </p:cNvPr>
            <p:cNvSpPr/>
            <p:nvPr/>
          </p:nvSpPr>
          <p:spPr>
            <a:xfrm>
              <a:off x="9410013" y="2108902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4" name="Vývojový diagram: spojnice 83">
              <a:extLst>
                <a:ext uri="{FF2B5EF4-FFF2-40B4-BE49-F238E27FC236}">
                  <a16:creationId xmlns:a16="http://schemas.microsoft.com/office/drawing/2014/main" id="{C1547E88-A374-4BBB-BD70-28E89D32AFEA}"/>
                </a:ext>
              </a:extLst>
            </p:cNvPr>
            <p:cNvSpPr/>
            <p:nvPr/>
          </p:nvSpPr>
          <p:spPr>
            <a:xfrm>
              <a:off x="9410013" y="237394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5" name="Vývojový diagram: spojnice 84">
              <a:extLst>
                <a:ext uri="{FF2B5EF4-FFF2-40B4-BE49-F238E27FC236}">
                  <a16:creationId xmlns:a16="http://schemas.microsoft.com/office/drawing/2014/main" id="{1A37EAE3-1C91-4600-AB84-1A2F14CEA8A4}"/>
                </a:ext>
              </a:extLst>
            </p:cNvPr>
            <p:cNvSpPr/>
            <p:nvPr/>
          </p:nvSpPr>
          <p:spPr>
            <a:xfrm>
              <a:off x="9410013" y="260878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6" name="Vývojový diagram: spojnice 85">
              <a:extLst>
                <a:ext uri="{FF2B5EF4-FFF2-40B4-BE49-F238E27FC236}">
                  <a16:creationId xmlns:a16="http://schemas.microsoft.com/office/drawing/2014/main" id="{4008E1F9-50E9-4099-84C0-3FB05BFB1448}"/>
                </a:ext>
              </a:extLst>
            </p:cNvPr>
            <p:cNvSpPr/>
            <p:nvPr/>
          </p:nvSpPr>
          <p:spPr>
            <a:xfrm>
              <a:off x="10001582" y="8352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7" name="Vývojový diagram: spojnice 86">
              <a:extLst>
                <a:ext uri="{FF2B5EF4-FFF2-40B4-BE49-F238E27FC236}">
                  <a16:creationId xmlns:a16="http://schemas.microsoft.com/office/drawing/2014/main" id="{BFC4CF14-5298-408E-BC4A-4D7D435765C8}"/>
                </a:ext>
              </a:extLst>
            </p:cNvPr>
            <p:cNvSpPr/>
            <p:nvPr/>
          </p:nvSpPr>
          <p:spPr>
            <a:xfrm>
              <a:off x="10001582" y="106613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8" name="Vývojový diagram: spojnice 87">
              <a:extLst>
                <a:ext uri="{FF2B5EF4-FFF2-40B4-BE49-F238E27FC236}">
                  <a16:creationId xmlns:a16="http://schemas.microsoft.com/office/drawing/2014/main" id="{E2E6E598-5D18-4FE5-921B-DDDEBC6FEB2E}"/>
                </a:ext>
              </a:extLst>
            </p:cNvPr>
            <p:cNvSpPr/>
            <p:nvPr/>
          </p:nvSpPr>
          <p:spPr>
            <a:xfrm>
              <a:off x="10001582" y="134192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9" name="Vývojový diagram: spojnice 88">
              <a:extLst>
                <a:ext uri="{FF2B5EF4-FFF2-40B4-BE49-F238E27FC236}">
                  <a16:creationId xmlns:a16="http://schemas.microsoft.com/office/drawing/2014/main" id="{E541DF48-E8C6-4372-9494-82A5D9DD0036}"/>
                </a:ext>
              </a:extLst>
            </p:cNvPr>
            <p:cNvSpPr/>
            <p:nvPr/>
          </p:nvSpPr>
          <p:spPr>
            <a:xfrm>
              <a:off x="10001582" y="158031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0" name="Vývojový diagram: spojnice 89">
              <a:extLst>
                <a:ext uri="{FF2B5EF4-FFF2-40B4-BE49-F238E27FC236}">
                  <a16:creationId xmlns:a16="http://schemas.microsoft.com/office/drawing/2014/main" id="{B2E6473D-98CA-4FEF-87AA-B94A8A06CC94}"/>
                </a:ext>
              </a:extLst>
            </p:cNvPr>
            <p:cNvSpPr/>
            <p:nvPr/>
          </p:nvSpPr>
          <p:spPr>
            <a:xfrm>
              <a:off x="10001582" y="1832217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1" name="Vývojový diagram: spojnice 90">
              <a:extLst>
                <a:ext uri="{FF2B5EF4-FFF2-40B4-BE49-F238E27FC236}">
                  <a16:creationId xmlns:a16="http://schemas.microsoft.com/office/drawing/2014/main" id="{3EFFF200-0856-447E-B3FB-A3BA82C9A31D}"/>
                </a:ext>
              </a:extLst>
            </p:cNvPr>
            <p:cNvSpPr/>
            <p:nvPr/>
          </p:nvSpPr>
          <p:spPr>
            <a:xfrm>
              <a:off x="10001089" y="2080204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2" name="Vývojový diagram: spojnice 91">
              <a:extLst>
                <a:ext uri="{FF2B5EF4-FFF2-40B4-BE49-F238E27FC236}">
                  <a16:creationId xmlns:a16="http://schemas.microsoft.com/office/drawing/2014/main" id="{17752CD6-C278-4F29-8062-9DA1F17C693E}"/>
                </a:ext>
              </a:extLst>
            </p:cNvPr>
            <p:cNvSpPr/>
            <p:nvPr/>
          </p:nvSpPr>
          <p:spPr>
            <a:xfrm>
              <a:off x="10001089" y="2345246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3" name="Vývojový diagram: spojnice 92">
              <a:extLst>
                <a:ext uri="{FF2B5EF4-FFF2-40B4-BE49-F238E27FC236}">
                  <a16:creationId xmlns:a16="http://schemas.microsoft.com/office/drawing/2014/main" id="{CD7FFBAD-D747-4EAC-A029-A8D6FDD2C8CF}"/>
                </a:ext>
              </a:extLst>
            </p:cNvPr>
            <p:cNvSpPr/>
            <p:nvPr/>
          </p:nvSpPr>
          <p:spPr>
            <a:xfrm>
              <a:off x="10001089" y="2580089"/>
              <a:ext cx="189858" cy="196117"/>
            </a:xfrm>
            <a:prstGeom prst="flowChartConnector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4" name="TextovéPole 93">
              <a:extLst>
                <a:ext uri="{FF2B5EF4-FFF2-40B4-BE49-F238E27FC236}">
                  <a16:creationId xmlns:a16="http://schemas.microsoft.com/office/drawing/2014/main" id="{AC8038E9-21AB-4930-AE78-EBD9211D6B56}"/>
                </a:ext>
              </a:extLst>
            </p:cNvPr>
            <p:cNvSpPr txBox="1"/>
            <p:nvPr/>
          </p:nvSpPr>
          <p:spPr>
            <a:xfrm>
              <a:off x="2345481" y="2930023"/>
              <a:ext cx="1106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proměnné</a:t>
              </a:r>
            </a:p>
          </p:txBody>
        </p:sp>
        <p:sp>
          <p:nvSpPr>
            <p:cNvPr id="103" name="TextovéPole 102">
              <a:extLst>
                <a:ext uri="{FF2B5EF4-FFF2-40B4-BE49-F238E27FC236}">
                  <a16:creationId xmlns:a16="http://schemas.microsoft.com/office/drawing/2014/main" id="{BD72A63A-DE4B-44BB-873C-36AF1A074D93}"/>
                </a:ext>
              </a:extLst>
            </p:cNvPr>
            <p:cNvSpPr txBox="1"/>
            <p:nvPr/>
          </p:nvSpPr>
          <p:spPr>
            <a:xfrm>
              <a:off x="5400671" y="2914473"/>
              <a:ext cx="1191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pozorování</a:t>
              </a:r>
            </a:p>
          </p:txBody>
        </p:sp>
        <p:sp>
          <p:nvSpPr>
            <p:cNvPr id="104" name="TextovéPole 103">
              <a:extLst>
                <a:ext uri="{FF2B5EF4-FFF2-40B4-BE49-F238E27FC236}">
                  <a16:creationId xmlns:a16="http://schemas.microsoft.com/office/drawing/2014/main" id="{0853ED1E-9C1F-4D75-B7F8-F1147A18978C}"/>
                </a:ext>
              </a:extLst>
            </p:cNvPr>
            <p:cNvSpPr txBox="1"/>
            <p:nvPr/>
          </p:nvSpPr>
          <p:spPr>
            <a:xfrm>
              <a:off x="8750813" y="2930024"/>
              <a:ext cx="8732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hodnoty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22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21A2B4C6-B3CD-4725-836E-D405100E4B0F}"/>
              </a:ext>
            </a:extLst>
          </p:cNvPr>
          <p:cNvGrpSpPr/>
          <p:nvPr/>
        </p:nvGrpSpPr>
        <p:grpSpPr>
          <a:xfrm>
            <a:off x="305080" y="348552"/>
            <a:ext cx="11397466" cy="5859177"/>
            <a:chOff x="305080" y="348552"/>
            <a:chExt cx="11397466" cy="5859177"/>
          </a:xfrm>
        </p:grpSpPr>
        <p:pic>
          <p:nvPicPr>
            <p:cNvPr id="6" name="Obrázek 5">
              <a:extLst>
                <a:ext uri="{FF2B5EF4-FFF2-40B4-BE49-F238E27FC236}">
                  <a16:creationId xmlns:a16="http://schemas.microsoft.com/office/drawing/2014/main" id="{089D3B5B-7D91-450E-A676-F7B02C0DA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80" y="348552"/>
              <a:ext cx="11397466" cy="5859177"/>
            </a:xfrm>
            <a:prstGeom prst="rect">
              <a:avLst/>
            </a:prstGeom>
          </p:spPr>
        </p:pic>
        <p:sp>
          <p:nvSpPr>
            <p:cNvPr id="5" name="Obdélník 4">
              <a:extLst>
                <a:ext uri="{FF2B5EF4-FFF2-40B4-BE49-F238E27FC236}">
                  <a16:creationId xmlns:a16="http://schemas.microsoft.com/office/drawing/2014/main" id="{40EC6683-FCAB-458E-BB85-49BC181C4EFA}"/>
                </a:ext>
              </a:extLst>
            </p:cNvPr>
            <p:cNvSpPr/>
            <p:nvPr/>
          </p:nvSpPr>
          <p:spPr>
            <a:xfrm>
              <a:off x="305080" y="657225"/>
              <a:ext cx="2349629" cy="555050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r>
                <a:rPr lang="cs-CZ" dirty="0">
                  <a:solidFill>
                    <a:srgbClr val="002060"/>
                  </a:solidFill>
                </a:rPr>
                <a:t>Boční panel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199D44F-9260-4CC3-B2EB-62D96B9B3D82}"/>
                </a:ext>
              </a:extLst>
            </p:cNvPr>
            <p:cNvSpPr/>
            <p:nvPr/>
          </p:nvSpPr>
          <p:spPr>
            <a:xfrm>
              <a:off x="2696636" y="657225"/>
              <a:ext cx="9005910" cy="2448794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cs-CZ" dirty="0">
                  <a:solidFill>
                    <a:srgbClr val="002060"/>
                  </a:solidFill>
                </a:rPr>
                <a:t>		</a:t>
              </a:r>
            </a:p>
            <a:p>
              <a:r>
                <a:rPr lang="cs-CZ" dirty="0">
                  <a:solidFill>
                    <a:srgbClr val="002060"/>
                  </a:solidFill>
                </a:rPr>
                <a:t>       Panel s mapovým výstupem</a:t>
              </a:r>
            </a:p>
          </p:txBody>
        </p:sp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F51BC808-A980-4438-B69B-2946A57315B9}"/>
                </a:ext>
              </a:extLst>
            </p:cNvPr>
            <p:cNvSpPr/>
            <p:nvPr/>
          </p:nvSpPr>
          <p:spPr>
            <a:xfrm>
              <a:off x="2696636" y="3305815"/>
              <a:ext cx="9005910" cy="290191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endParaRPr lang="cs-CZ" dirty="0">
                <a:solidFill>
                  <a:srgbClr val="002060"/>
                </a:solidFill>
              </a:endParaRPr>
            </a:p>
            <a:p>
              <a:pPr algn="ctr"/>
              <a:r>
                <a:rPr lang="cs-CZ" dirty="0">
                  <a:solidFill>
                    <a:srgbClr val="002060"/>
                  </a:solidFill>
                </a:rPr>
                <a:t>Panel s grafickými výstupy</a:t>
              </a:r>
            </a:p>
          </p:txBody>
        </p:sp>
        <p:sp>
          <p:nvSpPr>
            <p:cNvPr id="2" name="Obdélník 1">
              <a:extLst>
                <a:ext uri="{FF2B5EF4-FFF2-40B4-BE49-F238E27FC236}">
                  <a16:creationId xmlns:a16="http://schemas.microsoft.com/office/drawing/2014/main" id="{F59BC219-49DB-4FC1-B5F1-B3EC09A213DF}"/>
                </a:ext>
              </a:extLst>
            </p:cNvPr>
            <p:cNvSpPr/>
            <p:nvPr/>
          </p:nvSpPr>
          <p:spPr>
            <a:xfrm>
              <a:off x="2696636" y="361443"/>
              <a:ext cx="3635338" cy="254508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>
                  <a:solidFill>
                    <a:srgbClr val="002060"/>
                  </a:solidFill>
                </a:rPr>
                <a:t>Záložky</a:t>
              </a: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74D9400F-1CA9-44E5-BA12-A0156DC17CF9}"/>
                </a:ext>
              </a:extLst>
            </p:cNvPr>
            <p:cNvSpPr/>
            <p:nvPr/>
          </p:nvSpPr>
          <p:spPr>
            <a:xfrm>
              <a:off x="9944100" y="3434613"/>
              <a:ext cx="1687461" cy="18803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15BB68AF-31A6-401B-BF70-30BCE43B81BC}"/>
                </a:ext>
              </a:extLst>
            </p:cNvPr>
            <p:cNvSpPr/>
            <p:nvPr/>
          </p:nvSpPr>
          <p:spPr>
            <a:xfrm>
              <a:off x="2734992" y="3434613"/>
              <a:ext cx="3099071" cy="18803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9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91191205-BDA0-4B72-8AAB-7F82DA72F647}"/>
              </a:ext>
            </a:extLst>
          </p:cNvPr>
          <p:cNvGrpSpPr/>
          <p:nvPr/>
        </p:nvGrpSpPr>
        <p:grpSpPr>
          <a:xfrm>
            <a:off x="1904086" y="272528"/>
            <a:ext cx="6379824" cy="6488325"/>
            <a:chOff x="1904086" y="272528"/>
            <a:chExt cx="6379824" cy="6488325"/>
          </a:xfrm>
        </p:grpSpPr>
        <p:grpSp>
          <p:nvGrpSpPr>
            <p:cNvPr id="100" name="Skupina 99">
              <a:extLst>
                <a:ext uri="{FF2B5EF4-FFF2-40B4-BE49-F238E27FC236}">
                  <a16:creationId xmlns:a16="http://schemas.microsoft.com/office/drawing/2014/main" id="{A54E11F4-8780-432E-8439-F3D32F62A510}"/>
                </a:ext>
              </a:extLst>
            </p:cNvPr>
            <p:cNvGrpSpPr/>
            <p:nvPr/>
          </p:nvGrpSpPr>
          <p:grpSpPr>
            <a:xfrm>
              <a:off x="1904086" y="272528"/>
              <a:ext cx="6379824" cy="6488325"/>
              <a:chOff x="1927719" y="255111"/>
              <a:chExt cx="6379824" cy="6488325"/>
            </a:xfrm>
          </p:grpSpPr>
          <p:sp>
            <p:nvSpPr>
              <p:cNvPr id="90" name="Obdélník: se zakulacenými rohy 89">
                <a:extLst>
                  <a:ext uri="{FF2B5EF4-FFF2-40B4-BE49-F238E27FC236}">
                    <a16:creationId xmlns:a16="http://schemas.microsoft.com/office/drawing/2014/main" id="{6CD58F86-6B3F-4DDC-97CD-D144D1A4F606}"/>
                  </a:ext>
                </a:extLst>
              </p:cNvPr>
              <p:cNvSpPr/>
              <p:nvPr/>
            </p:nvSpPr>
            <p:spPr>
              <a:xfrm>
                <a:off x="4496815" y="5692718"/>
                <a:ext cx="3769233" cy="875857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9" name="Obdélník: se zakulacenými rohy 88">
                <a:extLst>
                  <a:ext uri="{FF2B5EF4-FFF2-40B4-BE49-F238E27FC236}">
                    <a16:creationId xmlns:a16="http://schemas.microsoft.com/office/drawing/2014/main" id="{3A5B66D0-0A10-4C62-B851-B6DDFDFA3ED7}"/>
                  </a:ext>
                </a:extLst>
              </p:cNvPr>
              <p:cNvSpPr/>
              <p:nvPr/>
            </p:nvSpPr>
            <p:spPr>
              <a:xfrm>
                <a:off x="3574023" y="3032895"/>
                <a:ext cx="4692026" cy="1790272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1" name="Obdélník: se zakulacenými rohy 90">
                <a:extLst>
                  <a:ext uri="{FF2B5EF4-FFF2-40B4-BE49-F238E27FC236}">
                    <a16:creationId xmlns:a16="http://schemas.microsoft.com/office/drawing/2014/main" id="{2BB73FD2-5ADD-4472-AD4C-3C0224218612}"/>
                  </a:ext>
                </a:extLst>
              </p:cNvPr>
              <p:cNvSpPr/>
              <p:nvPr/>
            </p:nvSpPr>
            <p:spPr>
              <a:xfrm>
                <a:off x="4507685" y="4897203"/>
                <a:ext cx="3758363" cy="72341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85" name="Obdélník: se zakulacenými rohy 84">
                <a:extLst>
                  <a:ext uri="{FF2B5EF4-FFF2-40B4-BE49-F238E27FC236}">
                    <a16:creationId xmlns:a16="http://schemas.microsoft.com/office/drawing/2014/main" id="{08ADAC20-D809-465B-A266-F562AD8D9270}"/>
                  </a:ext>
                </a:extLst>
              </p:cNvPr>
              <p:cNvSpPr/>
              <p:nvPr/>
            </p:nvSpPr>
            <p:spPr>
              <a:xfrm>
                <a:off x="3569110" y="1330081"/>
                <a:ext cx="4696939" cy="162580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7" name="Obdélník: se zakulacenými rohy 86">
                <a:extLst>
                  <a:ext uri="{FF2B5EF4-FFF2-40B4-BE49-F238E27FC236}">
                    <a16:creationId xmlns:a16="http://schemas.microsoft.com/office/drawing/2014/main" id="{FF40D9E4-EB14-40D0-B9A6-20F3A4E95C32}"/>
                  </a:ext>
                </a:extLst>
              </p:cNvPr>
              <p:cNvSpPr/>
              <p:nvPr/>
            </p:nvSpPr>
            <p:spPr>
              <a:xfrm>
                <a:off x="3578942" y="393524"/>
                <a:ext cx="4687107" cy="874837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  <a:alpha val="22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grpSp>
            <p:nvGrpSpPr>
              <p:cNvPr id="93" name="Skupina 92">
                <a:extLst>
                  <a:ext uri="{FF2B5EF4-FFF2-40B4-BE49-F238E27FC236}">
                    <a16:creationId xmlns:a16="http://schemas.microsoft.com/office/drawing/2014/main" id="{B0E6A267-F2BF-46E7-A9CF-A581AB4825FE}"/>
                  </a:ext>
                </a:extLst>
              </p:cNvPr>
              <p:cNvGrpSpPr/>
              <p:nvPr/>
            </p:nvGrpSpPr>
            <p:grpSpPr>
              <a:xfrm>
                <a:off x="4521316" y="2999833"/>
                <a:ext cx="1088568" cy="1088568"/>
                <a:chOff x="4380412" y="157652"/>
                <a:chExt cx="1088568" cy="1088568"/>
              </a:xfrm>
            </p:grpSpPr>
            <p:pic>
              <p:nvPicPr>
                <p:cNvPr id="14" name="Grafický objekt 13" descr="Složka">
                  <a:extLst>
                    <a:ext uri="{FF2B5EF4-FFF2-40B4-BE49-F238E27FC236}">
                      <a16:creationId xmlns:a16="http://schemas.microsoft.com/office/drawing/2014/main" id="{9055F7E9-55ED-4CDB-9D85-5BC25B949F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0412" y="157652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16" name="Obdélník 15">
                  <a:extLst>
                    <a:ext uri="{FF2B5EF4-FFF2-40B4-BE49-F238E27FC236}">
                      <a16:creationId xmlns:a16="http://schemas.microsoft.com/office/drawing/2014/main" id="{63A6B057-24FD-41C4-BE4F-E81E22D3E750}"/>
                    </a:ext>
                  </a:extLst>
                </p:cNvPr>
                <p:cNvSpPr/>
                <p:nvPr/>
              </p:nvSpPr>
              <p:spPr>
                <a:xfrm>
                  <a:off x="4458003" y="600578"/>
                  <a:ext cx="93338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routed 0</a:t>
                  </a:r>
                </a:p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bilan bez VN</a:t>
                  </a:r>
                </a:p>
              </p:txBody>
            </p:sp>
          </p:grpSp>
          <p:grpSp>
            <p:nvGrpSpPr>
              <p:cNvPr id="18" name="Skupina 17">
                <a:extLst>
                  <a:ext uri="{FF2B5EF4-FFF2-40B4-BE49-F238E27FC236}">
                    <a16:creationId xmlns:a16="http://schemas.microsoft.com/office/drawing/2014/main" id="{D29C369C-90E4-492B-8193-F07CBE841D86}"/>
                  </a:ext>
                </a:extLst>
              </p:cNvPr>
              <p:cNvGrpSpPr/>
              <p:nvPr/>
            </p:nvGrpSpPr>
            <p:grpSpPr>
              <a:xfrm>
                <a:off x="4536441" y="255111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19" name="Grafický objekt 18" descr="Složka">
                  <a:extLst>
                    <a:ext uri="{FF2B5EF4-FFF2-40B4-BE49-F238E27FC236}">
                      <a16:creationId xmlns:a16="http://schemas.microsoft.com/office/drawing/2014/main" id="{82DD2FB5-63CC-4358-B545-6447F2E334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20" name="Obdélník 19">
                  <a:extLst>
                    <a:ext uri="{FF2B5EF4-FFF2-40B4-BE49-F238E27FC236}">
                      <a16:creationId xmlns:a16="http://schemas.microsoft.com/office/drawing/2014/main" id="{C38F69B0-EFF1-437B-AD2F-64A026759B3E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geo rds</a:t>
                  </a:r>
                </a:p>
              </p:txBody>
            </p:sp>
          </p:grpSp>
          <p:grpSp>
            <p:nvGrpSpPr>
              <p:cNvPr id="21" name="Skupina 20">
                <a:extLst>
                  <a:ext uri="{FF2B5EF4-FFF2-40B4-BE49-F238E27FC236}">
                    <a16:creationId xmlns:a16="http://schemas.microsoft.com/office/drawing/2014/main" id="{37FA1DCC-F842-4128-B999-5D330FAB9A99}"/>
                  </a:ext>
                </a:extLst>
              </p:cNvPr>
              <p:cNvGrpSpPr/>
              <p:nvPr/>
            </p:nvGrpSpPr>
            <p:grpSpPr>
              <a:xfrm>
                <a:off x="4536441" y="1196522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22" name="Grafický objekt 21" descr="Složka">
                  <a:extLst>
                    <a:ext uri="{FF2B5EF4-FFF2-40B4-BE49-F238E27FC236}">
                      <a16:creationId xmlns:a16="http://schemas.microsoft.com/office/drawing/2014/main" id="{2FDDFCFF-2890-4C15-B7E0-AA6F1F707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23" name="Obdélník 22">
                  <a:extLst>
                    <a:ext uri="{FF2B5EF4-FFF2-40B4-BE49-F238E27FC236}">
                      <a16:creationId xmlns:a16="http://schemas.microsoft.com/office/drawing/2014/main" id="{345000F2-4604-4A47-A4FC-609FF4A983BD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mbilan</a:t>
                  </a:r>
                </a:p>
              </p:txBody>
            </p:sp>
          </p:grpSp>
          <p:grpSp>
            <p:nvGrpSpPr>
              <p:cNvPr id="24" name="Skupina 23">
                <a:extLst>
                  <a:ext uri="{FF2B5EF4-FFF2-40B4-BE49-F238E27FC236}">
                    <a16:creationId xmlns:a16="http://schemas.microsoft.com/office/drawing/2014/main" id="{891B0CD3-FA43-4624-8C83-7F48F78C8890}"/>
                  </a:ext>
                </a:extLst>
              </p:cNvPr>
              <p:cNvGrpSpPr/>
              <p:nvPr/>
            </p:nvGrpSpPr>
            <p:grpSpPr>
              <a:xfrm>
                <a:off x="4536441" y="2020761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25" name="Grafický objekt 24" descr="Složka">
                  <a:extLst>
                    <a:ext uri="{FF2B5EF4-FFF2-40B4-BE49-F238E27FC236}">
                      <a16:creationId xmlns:a16="http://schemas.microsoft.com/office/drawing/2014/main" id="{73F4C058-D0F3-4A06-90AB-8BA61E2605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26" name="Obdélník 25">
                  <a:extLst>
                    <a:ext uri="{FF2B5EF4-FFF2-40B4-BE49-F238E27FC236}">
                      <a16:creationId xmlns:a16="http://schemas.microsoft.com/office/drawing/2014/main" id="{A1217913-B9B4-4513-9FED-8F3C2DFCCDD1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res</a:t>
                  </a:r>
                </a:p>
              </p:txBody>
            </p:sp>
          </p:grpSp>
          <p:grpSp>
            <p:nvGrpSpPr>
              <p:cNvPr id="27" name="Skupina 26">
                <a:extLst>
                  <a:ext uri="{FF2B5EF4-FFF2-40B4-BE49-F238E27FC236}">
                    <a16:creationId xmlns:a16="http://schemas.microsoft.com/office/drawing/2014/main" id="{7AA398E7-A3DF-440A-9545-0861EF591B4C}"/>
                  </a:ext>
                </a:extLst>
              </p:cNvPr>
              <p:cNvGrpSpPr/>
              <p:nvPr/>
            </p:nvGrpSpPr>
            <p:grpSpPr>
              <a:xfrm>
                <a:off x="4535062" y="3789058"/>
                <a:ext cx="1088568" cy="1088568"/>
                <a:chOff x="2384771" y="707339"/>
                <a:chExt cx="1088568" cy="1088568"/>
              </a:xfrm>
            </p:grpSpPr>
            <p:pic>
              <p:nvPicPr>
                <p:cNvPr id="28" name="Grafický objekt 27" descr="Složka">
                  <a:extLst>
                    <a:ext uri="{FF2B5EF4-FFF2-40B4-BE49-F238E27FC236}">
                      <a16:creationId xmlns:a16="http://schemas.microsoft.com/office/drawing/2014/main" id="{624AD535-9CA6-4982-9C7E-48E60D472E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4771" y="707339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29" name="Obdélník 28">
                  <a:extLst>
                    <a:ext uri="{FF2B5EF4-FFF2-40B4-BE49-F238E27FC236}">
                      <a16:creationId xmlns:a16="http://schemas.microsoft.com/office/drawing/2014/main" id="{1BA5B3FF-DD96-4210-A63B-B6D516638C8A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chmu</a:t>
                  </a:r>
                </a:p>
              </p:txBody>
            </p:sp>
          </p:grpSp>
          <p:grpSp>
            <p:nvGrpSpPr>
              <p:cNvPr id="37" name="Skupina 36">
                <a:extLst>
                  <a:ext uri="{FF2B5EF4-FFF2-40B4-BE49-F238E27FC236}">
                    <a16:creationId xmlns:a16="http://schemas.microsoft.com/office/drawing/2014/main" id="{635B19F6-36C2-498F-A3A0-7466495360C3}"/>
                  </a:ext>
                </a:extLst>
              </p:cNvPr>
              <p:cNvGrpSpPr/>
              <p:nvPr/>
            </p:nvGrpSpPr>
            <p:grpSpPr>
              <a:xfrm>
                <a:off x="4506308" y="4702086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38" name="Grafický objekt 37" descr="Složka">
                  <a:extLst>
                    <a:ext uri="{FF2B5EF4-FFF2-40B4-BE49-F238E27FC236}">
                      <a16:creationId xmlns:a16="http://schemas.microsoft.com/office/drawing/2014/main" id="{9A324B15-6EFE-46FA-9509-16C8271A7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39" name="Obdélník 38">
                  <a:extLst>
                    <a:ext uri="{FF2B5EF4-FFF2-40B4-BE49-F238E27FC236}">
                      <a16:creationId xmlns:a16="http://schemas.microsoft.com/office/drawing/2014/main" id="{D6AC09F4-77F9-40C7-BA04-02341F46CC7B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indikatory</a:t>
                  </a:r>
                </a:p>
              </p:txBody>
            </p:sp>
          </p:grpSp>
          <p:grpSp>
            <p:nvGrpSpPr>
              <p:cNvPr id="51" name="Skupina 50">
                <a:extLst>
                  <a:ext uri="{FF2B5EF4-FFF2-40B4-BE49-F238E27FC236}">
                    <a16:creationId xmlns:a16="http://schemas.microsoft.com/office/drawing/2014/main" id="{AEB1095A-8CCC-48CE-A0FB-9D2A51BDAA4F}"/>
                  </a:ext>
                </a:extLst>
              </p:cNvPr>
              <p:cNvGrpSpPr/>
              <p:nvPr/>
            </p:nvGrpSpPr>
            <p:grpSpPr>
              <a:xfrm>
                <a:off x="1927719" y="2527142"/>
                <a:ext cx="1149534" cy="1149534"/>
                <a:chOff x="2424307" y="1711313"/>
                <a:chExt cx="1149534" cy="1149534"/>
              </a:xfrm>
            </p:grpSpPr>
            <p:pic>
              <p:nvPicPr>
                <p:cNvPr id="47" name="Grafický objekt 46" descr="Otevřít složku">
                  <a:extLst>
                    <a:ext uri="{FF2B5EF4-FFF2-40B4-BE49-F238E27FC236}">
                      <a16:creationId xmlns:a16="http://schemas.microsoft.com/office/drawing/2014/main" id="{B46EBFFD-4315-401D-8A55-75F0AD1A5A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4307" y="1711313"/>
                  <a:ext cx="1149534" cy="1149534"/>
                </a:xfrm>
                <a:prstGeom prst="rect">
                  <a:avLst/>
                </a:prstGeom>
              </p:spPr>
            </p:pic>
            <p:sp>
              <p:nvSpPr>
                <p:cNvPr id="50" name="Obdélník 49">
                  <a:extLst>
                    <a:ext uri="{FF2B5EF4-FFF2-40B4-BE49-F238E27FC236}">
                      <a16:creationId xmlns:a16="http://schemas.microsoft.com/office/drawing/2014/main" id="{0A6EB139-A73F-41C3-BFF0-081B34460F0C}"/>
                    </a:ext>
                  </a:extLst>
                </p:cNvPr>
                <p:cNvSpPr/>
                <p:nvPr/>
              </p:nvSpPr>
              <p:spPr>
                <a:xfrm>
                  <a:off x="2634131" y="2180181"/>
                  <a:ext cx="886781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webapp data</a:t>
                  </a:r>
                </a:p>
              </p:txBody>
            </p:sp>
          </p:grpSp>
          <p:grpSp>
            <p:nvGrpSpPr>
              <p:cNvPr id="54" name="Skupina 53">
                <a:extLst>
                  <a:ext uri="{FF2B5EF4-FFF2-40B4-BE49-F238E27FC236}">
                    <a16:creationId xmlns:a16="http://schemas.microsoft.com/office/drawing/2014/main" id="{787DBA28-98AA-4520-A232-7FC226F2F82B}"/>
                  </a:ext>
                </a:extLst>
              </p:cNvPr>
              <p:cNvGrpSpPr/>
              <p:nvPr/>
            </p:nvGrpSpPr>
            <p:grpSpPr>
              <a:xfrm>
                <a:off x="3583793" y="365476"/>
                <a:ext cx="933386" cy="914400"/>
                <a:chOff x="1624562" y="3908731"/>
                <a:chExt cx="933386" cy="914400"/>
              </a:xfrm>
            </p:grpSpPr>
            <p:pic>
              <p:nvPicPr>
                <p:cNvPr id="55" name="Grafický objekt 54" descr="Papír">
                  <a:extLst>
                    <a:ext uri="{FF2B5EF4-FFF2-40B4-BE49-F238E27FC236}">
                      <a16:creationId xmlns:a16="http://schemas.microsoft.com/office/drawing/2014/main" id="{6E4D1624-4A91-48AD-A694-3CD9305560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6" name="Obdélník 55">
                  <a:extLst>
                    <a:ext uri="{FF2B5EF4-FFF2-40B4-BE49-F238E27FC236}">
                      <a16:creationId xmlns:a16="http://schemas.microsoft.com/office/drawing/2014/main" id="{22ED41D6-8C45-4E15-8AAA-C1D5DCFA7227}"/>
                    </a:ext>
                  </a:extLst>
                </p:cNvPr>
                <p:cNvSpPr/>
                <p:nvPr/>
              </p:nvSpPr>
              <p:spPr>
                <a:xfrm>
                  <a:off x="1624562" y="4365931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popis</a:t>
                  </a:r>
                </a:p>
              </p:txBody>
            </p:sp>
          </p:grpSp>
          <p:grpSp>
            <p:nvGrpSpPr>
              <p:cNvPr id="57" name="Skupina 56">
                <a:extLst>
                  <a:ext uri="{FF2B5EF4-FFF2-40B4-BE49-F238E27FC236}">
                    <a16:creationId xmlns:a16="http://schemas.microsoft.com/office/drawing/2014/main" id="{6229B899-DB79-4334-85A7-FF15349679CA}"/>
                  </a:ext>
                </a:extLst>
              </p:cNvPr>
              <p:cNvGrpSpPr/>
              <p:nvPr/>
            </p:nvGrpSpPr>
            <p:grpSpPr>
              <a:xfrm>
                <a:off x="3564530" y="1599675"/>
                <a:ext cx="933386" cy="914400"/>
                <a:chOff x="1624562" y="3908731"/>
                <a:chExt cx="933386" cy="914400"/>
              </a:xfrm>
            </p:grpSpPr>
            <p:pic>
              <p:nvPicPr>
                <p:cNvPr id="58" name="Grafický objekt 57" descr="Papír">
                  <a:extLst>
                    <a:ext uri="{FF2B5EF4-FFF2-40B4-BE49-F238E27FC236}">
                      <a16:creationId xmlns:a16="http://schemas.microsoft.com/office/drawing/2014/main" id="{C0359F81-29DD-47C8-8A97-D90F144DDD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9" name="Obdélník 58">
                  <a:extLst>
                    <a:ext uri="{FF2B5EF4-FFF2-40B4-BE49-F238E27FC236}">
                      <a16:creationId xmlns:a16="http://schemas.microsoft.com/office/drawing/2014/main" id="{A90C5917-29C0-43BB-B838-ABA653E1AD27}"/>
                    </a:ext>
                  </a:extLst>
                </p:cNvPr>
                <p:cNvSpPr/>
                <p:nvPr/>
              </p:nvSpPr>
              <p:spPr>
                <a:xfrm>
                  <a:off x="1624562" y="4365931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TABB</a:t>
                  </a:r>
                </a:p>
              </p:txBody>
            </p:sp>
          </p:grpSp>
          <p:grpSp>
            <p:nvGrpSpPr>
              <p:cNvPr id="60" name="Skupina 59">
                <a:extLst>
                  <a:ext uri="{FF2B5EF4-FFF2-40B4-BE49-F238E27FC236}">
                    <a16:creationId xmlns:a16="http://schemas.microsoft.com/office/drawing/2014/main" id="{E82C34ED-C5AF-49D2-B360-E75A10B09182}"/>
                  </a:ext>
                </a:extLst>
              </p:cNvPr>
              <p:cNvGrpSpPr/>
              <p:nvPr/>
            </p:nvGrpSpPr>
            <p:grpSpPr>
              <a:xfrm>
                <a:off x="6175107" y="3973695"/>
                <a:ext cx="810567" cy="810567"/>
                <a:chOff x="1297583" y="3986455"/>
                <a:chExt cx="810567" cy="810567"/>
              </a:xfrm>
            </p:grpSpPr>
            <p:pic>
              <p:nvPicPr>
                <p:cNvPr id="61" name="Grafický objekt 60" descr="Papír">
                  <a:extLst>
                    <a:ext uri="{FF2B5EF4-FFF2-40B4-BE49-F238E27FC236}">
                      <a16:creationId xmlns:a16="http://schemas.microsoft.com/office/drawing/2014/main" id="{5E1FC082-6D6D-466B-BDE8-F51638F64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7583" y="3986455"/>
                  <a:ext cx="810567" cy="810567"/>
                </a:xfrm>
                <a:prstGeom prst="rect">
                  <a:avLst/>
                </a:prstGeom>
              </p:spPr>
            </p:pic>
            <p:sp>
              <p:nvSpPr>
                <p:cNvPr id="62" name="Obdélník 61">
                  <a:extLst>
                    <a:ext uri="{FF2B5EF4-FFF2-40B4-BE49-F238E27FC236}">
                      <a16:creationId xmlns:a16="http://schemas.microsoft.com/office/drawing/2014/main" id="{840BF1F8-04E1-45F8-96CE-B2C2526A229B}"/>
                    </a:ext>
                  </a:extLst>
                </p:cNvPr>
                <p:cNvSpPr/>
                <p:nvPr/>
              </p:nvSpPr>
              <p:spPr>
                <a:xfrm>
                  <a:off x="1461072" y="4276928"/>
                  <a:ext cx="483588" cy="415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chars</a:t>
                  </a:r>
                </a:p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mm</a:t>
                  </a:r>
                </a:p>
              </p:txBody>
            </p:sp>
          </p:grpSp>
          <p:grpSp>
            <p:nvGrpSpPr>
              <p:cNvPr id="63" name="Skupina 62">
                <a:extLst>
                  <a:ext uri="{FF2B5EF4-FFF2-40B4-BE49-F238E27FC236}">
                    <a16:creationId xmlns:a16="http://schemas.microsoft.com/office/drawing/2014/main" id="{E13FD1A8-64AD-4F3D-B7A5-0065573CD69D}"/>
                  </a:ext>
                </a:extLst>
              </p:cNvPr>
              <p:cNvGrpSpPr/>
              <p:nvPr/>
            </p:nvGrpSpPr>
            <p:grpSpPr>
              <a:xfrm>
                <a:off x="6769174" y="3963253"/>
                <a:ext cx="809608" cy="809608"/>
                <a:chOff x="1144199" y="3976013"/>
                <a:chExt cx="809608" cy="809608"/>
              </a:xfrm>
            </p:grpSpPr>
            <p:pic>
              <p:nvPicPr>
                <p:cNvPr id="64" name="Grafický objekt 63" descr="Papír">
                  <a:extLst>
                    <a:ext uri="{FF2B5EF4-FFF2-40B4-BE49-F238E27FC236}">
                      <a16:creationId xmlns:a16="http://schemas.microsoft.com/office/drawing/2014/main" id="{25DC97E8-D43F-4E32-AF21-3FCDF58147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4199" y="3976013"/>
                  <a:ext cx="809608" cy="809608"/>
                </a:xfrm>
                <a:prstGeom prst="rect">
                  <a:avLst/>
                </a:prstGeom>
              </p:spPr>
            </p:pic>
            <p:sp>
              <p:nvSpPr>
                <p:cNvPr id="65" name="Obdélník 64">
                  <a:extLst>
                    <a:ext uri="{FF2B5EF4-FFF2-40B4-BE49-F238E27FC236}">
                      <a16:creationId xmlns:a16="http://schemas.microsoft.com/office/drawing/2014/main" id="{DFC88FAC-0040-4BB7-88FC-D040183EBB3B}"/>
                    </a:ext>
                  </a:extLst>
                </p:cNvPr>
                <p:cNvSpPr/>
                <p:nvPr/>
              </p:nvSpPr>
              <p:spPr>
                <a:xfrm>
                  <a:off x="1299048" y="4342499"/>
                  <a:ext cx="483588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QD</a:t>
                  </a:r>
                </a:p>
              </p:txBody>
            </p:sp>
          </p:grpSp>
          <p:grpSp>
            <p:nvGrpSpPr>
              <p:cNvPr id="66" name="Skupina 65">
                <a:extLst>
                  <a:ext uri="{FF2B5EF4-FFF2-40B4-BE49-F238E27FC236}">
                    <a16:creationId xmlns:a16="http://schemas.microsoft.com/office/drawing/2014/main" id="{0FA60C95-F173-4475-A69B-8144BFDEE8E2}"/>
                  </a:ext>
                </a:extLst>
              </p:cNvPr>
              <p:cNvGrpSpPr/>
              <p:nvPr/>
            </p:nvGrpSpPr>
            <p:grpSpPr>
              <a:xfrm>
                <a:off x="5547417" y="3976321"/>
                <a:ext cx="804356" cy="804356"/>
                <a:chOff x="1407851" y="3989081"/>
                <a:chExt cx="804356" cy="804356"/>
              </a:xfrm>
            </p:grpSpPr>
            <p:pic>
              <p:nvPicPr>
                <p:cNvPr id="67" name="Grafický objekt 66" descr="Papír">
                  <a:extLst>
                    <a:ext uri="{FF2B5EF4-FFF2-40B4-BE49-F238E27FC236}">
                      <a16:creationId xmlns:a16="http://schemas.microsoft.com/office/drawing/2014/main" id="{E8F54818-42A8-4389-A274-82DFD038C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7851" y="3989081"/>
                  <a:ext cx="804356" cy="804356"/>
                </a:xfrm>
                <a:prstGeom prst="rect">
                  <a:avLst/>
                </a:prstGeom>
              </p:spPr>
            </p:pic>
            <p:sp>
              <p:nvSpPr>
                <p:cNvPr id="68" name="Obdélník 67">
                  <a:extLst>
                    <a:ext uri="{FF2B5EF4-FFF2-40B4-BE49-F238E27FC236}">
                      <a16:creationId xmlns:a16="http://schemas.microsoft.com/office/drawing/2014/main" id="{A998AF3E-E9F5-4EC5-923D-AEA45F75A5D6}"/>
                    </a:ext>
                  </a:extLst>
                </p:cNvPr>
                <p:cNvSpPr/>
                <p:nvPr/>
              </p:nvSpPr>
              <p:spPr>
                <a:xfrm>
                  <a:off x="1501925" y="4271811"/>
                  <a:ext cx="60811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</a:t>
                  </a:r>
                  <a:endParaRPr lang="cs-CZ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algn="ctr"/>
                  <a:r>
                    <a:rPr lang="cs-CZ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validace</a:t>
                  </a:r>
                  <a:endParaRPr lang="cs-CZ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9" name="Skupina 68">
                <a:extLst>
                  <a:ext uri="{FF2B5EF4-FFF2-40B4-BE49-F238E27FC236}">
                    <a16:creationId xmlns:a16="http://schemas.microsoft.com/office/drawing/2014/main" id="{30545B47-C463-452E-BB84-0A287316A9AA}"/>
                  </a:ext>
                </a:extLst>
              </p:cNvPr>
              <p:cNvGrpSpPr/>
              <p:nvPr/>
            </p:nvGrpSpPr>
            <p:grpSpPr>
              <a:xfrm>
                <a:off x="6480334" y="5675124"/>
                <a:ext cx="933386" cy="914400"/>
                <a:chOff x="1631564" y="3908731"/>
                <a:chExt cx="933386" cy="914400"/>
              </a:xfrm>
            </p:grpSpPr>
            <p:pic>
              <p:nvPicPr>
                <p:cNvPr id="70" name="Grafický objekt 69" descr="Papír">
                  <a:extLst>
                    <a:ext uri="{FF2B5EF4-FFF2-40B4-BE49-F238E27FC236}">
                      <a16:creationId xmlns:a16="http://schemas.microsoft.com/office/drawing/2014/main" id="{9B740D24-18B2-40D7-9EDA-8435C51EE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1" name="Obdélník 70">
                  <a:extLst>
                    <a:ext uri="{FF2B5EF4-FFF2-40B4-BE49-F238E27FC236}">
                      <a16:creationId xmlns:a16="http://schemas.microsoft.com/office/drawing/2014/main" id="{C69FCB58-4B48-444A-90D9-1057ABBA7BF3}"/>
                    </a:ext>
                  </a:extLst>
                </p:cNvPr>
                <p:cNvSpPr/>
                <p:nvPr/>
              </p:nvSpPr>
              <p:spPr>
                <a:xfrm>
                  <a:off x="1631564" y="4275636"/>
                  <a:ext cx="93338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uzivani na nahraz dt</a:t>
                  </a:r>
                </a:p>
              </p:txBody>
            </p:sp>
          </p:grpSp>
          <p:grpSp>
            <p:nvGrpSpPr>
              <p:cNvPr id="75" name="Skupina 74">
                <a:extLst>
                  <a:ext uri="{FF2B5EF4-FFF2-40B4-BE49-F238E27FC236}">
                    <a16:creationId xmlns:a16="http://schemas.microsoft.com/office/drawing/2014/main" id="{5FC75446-AD8D-4C35-8DE9-7FC24817F1A9}"/>
                  </a:ext>
                </a:extLst>
              </p:cNvPr>
              <p:cNvGrpSpPr/>
              <p:nvPr/>
            </p:nvGrpSpPr>
            <p:grpSpPr>
              <a:xfrm>
                <a:off x="5735374" y="5675124"/>
                <a:ext cx="933386" cy="914400"/>
                <a:chOff x="1624562" y="3908731"/>
                <a:chExt cx="933386" cy="914400"/>
              </a:xfrm>
            </p:grpSpPr>
            <p:pic>
              <p:nvPicPr>
                <p:cNvPr id="76" name="Grafický objekt 75" descr="Papír">
                  <a:extLst>
                    <a:ext uri="{FF2B5EF4-FFF2-40B4-BE49-F238E27FC236}">
                      <a16:creationId xmlns:a16="http://schemas.microsoft.com/office/drawing/2014/main" id="{AA41BC07-9C40-4137-8B63-0E3E7E8400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7" name="Obdélník 76">
                  <a:extLst>
                    <a:ext uri="{FF2B5EF4-FFF2-40B4-BE49-F238E27FC236}">
                      <a16:creationId xmlns:a16="http://schemas.microsoft.com/office/drawing/2014/main" id="{FA37AFE2-C35A-4426-9CE9-F512FFFDEF4F}"/>
                    </a:ext>
                  </a:extLst>
                </p:cNvPr>
                <p:cNvSpPr/>
                <p:nvPr/>
              </p:nvSpPr>
              <p:spPr>
                <a:xfrm>
                  <a:off x="1624562" y="4365931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 leaflet</a:t>
                  </a:r>
                </a:p>
              </p:txBody>
            </p:sp>
          </p:grpSp>
          <p:grpSp>
            <p:nvGrpSpPr>
              <p:cNvPr id="78" name="Skupina 77">
                <a:extLst>
                  <a:ext uri="{FF2B5EF4-FFF2-40B4-BE49-F238E27FC236}">
                    <a16:creationId xmlns:a16="http://schemas.microsoft.com/office/drawing/2014/main" id="{F3549B9B-8AC5-4C8F-AE92-F60DA88336FB}"/>
                  </a:ext>
                </a:extLst>
              </p:cNvPr>
              <p:cNvGrpSpPr/>
              <p:nvPr/>
            </p:nvGrpSpPr>
            <p:grpSpPr>
              <a:xfrm>
                <a:off x="6509089" y="1300881"/>
                <a:ext cx="933386" cy="914400"/>
                <a:chOff x="1624562" y="3908731"/>
                <a:chExt cx="933386" cy="914400"/>
              </a:xfrm>
            </p:grpSpPr>
            <p:pic>
              <p:nvPicPr>
                <p:cNvPr id="79" name="Grafický objekt 78" descr="Papír">
                  <a:extLst>
                    <a:ext uri="{FF2B5EF4-FFF2-40B4-BE49-F238E27FC236}">
                      <a16:creationId xmlns:a16="http://schemas.microsoft.com/office/drawing/2014/main" id="{23293210-4B9F-44CE-BE69-7BF1282802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0" name="Obdélník 79">
                  <a:extLst>
                    <a:ext uri="{FF2B5EF4-FFF2-40B4-BE49-F238E27FC236}">
                      <a16:creationId xmlns:a16="http://schemas.microsoft.com/office/drawing/2014/main" id="{EB9FC174-E4C4-4A92-82F7-27755E2E48DB}"/>
                    </a:ext>
                  </a:extLst>
                </p:cNvPr>
                <p:cNvSpPr/>
                <p:nvPr/>
              </p:nvSpPr>
              <p:spPr>
                <a:xfrm>
                  <a:off x="1624562" y="4264320"/>
                  <a:ext cx="93338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cara</a:t>
                  </a:r>
                </a:p>
                <a:p>
                  <a:pPr algn="ctr"/>
                  <a:r>
                    <a:rPr lang="cs-CZ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prekroceni</a:t>
                  </a:r>
                </a:p>
              </p:txBody>
            </p:sp>
          </p:grpSp>
          <p:grpSp>
            <p:nvGrpSpPr>
              <p:cNvPr id="81" name="Skupina 80">
                <a:extLst>
                  <a:ext uri="{FF2B5EF4-FFF2-40B4-BE49-F238E27FC236}">
                    <a16:creationId xmlns:a16="http://schemas.microsoft.com/office/drawing/2014/main" id="{358CF174-C3D9-4187-9111-A738F78851BA}"/>
                  </a:ext>
                </a:extLst>
              </p:cNvPr>
              <p:cNvGrpSpPr/>
              <p:nvPr/>
            </p:nvGrpSpPr>
            <p:grpSpPr>
              <a:xfrm>
                <a:off x="5761638" y="1300881"/>
                <a:ext cx="933386" cy="914400"/>
                <a:chOff x="1615069" y="3908731"/>
                <a:chExt cx="933386" cy="914400"/>
              </a:xfrm>
            </p:grpSpPr>
            <p:pic>
              <p:nvPicPr>
                <p:cNvPr id="82" name="Grafický objekt 81" descr="Papír">
                  <a:extLst>
                    <a:ext uri="{FF2B5EF4-FFF2-40B4-BE49-F238E27FC236}">
                      <a16:creationId xmlns:a16="http://schemas.microsoft.com/office/drawing/2014/main" id="{6DD8C593-4EF5-44AC-AD35-5F9004DF18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3" name="Obdélník 82">
                  <a:extLst>
                    <a:ext uri="{FF2B5EF4-FFF2-40B4-BE49-F238E27FC236}">
                      <a16:creationId xmlns:a16="http://schemas.microsoft.com/office/drawing/2014/main" id="{EC556278-266A-488B-A866-56A734ADC327}"/>
                    </a:ext>
                  </a:extLst>
                </p:cNvPr>
                <p:cNvSpPr/>
                <p:nvPr/>
              </p:nvSpPr>
              <p:spPr>
                <a:xfrm>
                  <a:off x="1615069" y="4179681"/>
                  <a:ext cx="933386" cy="507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bilan </a:t>
                  </a:r>
                </a:p>
                <a:p>
                  <a:pPr algn="ctr"/>
                  <a:r>
                    <a:rPr lang="cs-CZ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month</a:t>
                  </a:r>
                </a:p>
                <a:p>
                  <a:pPr algn="ctr"/>
                  <a:r>
                    <a:rPr lang="cs-CZ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data table</a:t>
                  </a:r>
                </a:p>
              </p:txBody>
            </p:sp>
          </p:grpSp>
          <p:sp>
            <p:nvSpPr>
              <p:cNvPr id="84" name="TextovéPole 83">
                <a:extLst>
                  <a:ext uri="{FF2B5EF4-FFF2-40B4-BE49-F238E27FC236}">
                    <a16:creationId xmlns:a16="http://schemas.microsoft.com/office/drawing/2014/main" id="{78340FC4-7F52-4894-AE18-BB1C5BAE4C49}"/>
                  </a:ext>
                </a:extLst>
              </p:cNvPr>
              <p:cNvSpPr txBox="1"/>
              <p:nvPr/>
            </p:nvSpPr>
            <p:spPr>
              <a:xfrm>
                <a:off x="6985674" y="774552"/>
                <a:ext cx="11055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Prostorová data</a:t>
                </a:r>
              </a:p>
            </p:txBody>
          </p:sp>
          <p:sp>
            <p:nvSpPr>
              <p:cNvPr id="88" name="TextovéPole 87">
                <a:extLst>
                  <a:ext uri="{FF2B5EF4-FFF2-40B4-BE49-F238E27FC236}">
                    <a16:creationId xmlns:a16="http://schemas.microsoft.com/office/drawing/2014/main" id="{E51D3151-8D6A-4D9E-A666-B66BBA063E14}"/>
                  </a:ext>
                </a:extLst>
              </p:cNvPr>
              <p:cNvSpPr txBox="1"/>
              <p:nvPr/>
            </p:nvSpPr>
            <p:spPr>
              <a:xfrm>
                <a:off x="6771675" y="2319393"/>
                <a:ext cx="14319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Data pro vyhodnocení hydrologické bilance</a:t>
                </a:r>
              </a:p>
            </p:txBody>
          </p:sp>
          <p:sp>
            <p:nvSpPr>
              <p:cNvPr id="92" name="TextovéPole 91">
                <a:extLst>
                  <a:ext uri="{FF2B5EF4-FFF2-40B4-BE49-F238E27FC236}">
                    <a16:creationId xmlns:a16="http://schemas.microsoft.com/office/drawing/2014/main" id="{C66F023F-811E-4AC8-A697-01BF7625349A}"/>
                  </a:ext>
                </a:extLst>
              </p:cNvPr>
              <p:cNvSpPr txBox="1"/>
              <p:nvPr/>
            </p:nvSpPr>
            <p:spPr>
              <a:xfrm>
                <a:off x="6693675" y="5063443"/>
                <a:ext cx="124670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Data pro vykreslení indikátorů sucha</a:t>
                </a:r>
              </a:p>
            </p:txBody>
          </p:sp>
          <p:grpSp>
            <p:nvGrpSpPr>
              <p:cNvPr id="53" name="Skupina 52">
                <a:extLst>
                  <a:ext uri="{FF2B5EF4-FFF2-40B4-BE49-F238E27FC236}">
                    <a16:creationId xmlns:a16="http://schemas.microsoft.com/office/drawing/2014/main" id="{36126AD2-F820-40B2-B194-151BA6A678A1}"/>
                  </a:ext>
                </a:extLst>
              </p:cNvPr>
              <p:cNvGrpSpPr/>
              <p:nvPr/>
            </p:nvGrpSpPr>
            <p:grpSpPr>
              <a:xfrm>
                <a:off x="3593308" y="3438227"/>
                <a:ext cx="933386" cy="914400"/>
                <a:chOff x="1624562" y="3908731"/>
                <a:chExt cx="933386" cy="914400"/>
              </a:xfrm>
            </p:grpSpPr>
            <p:pic>
              <p:nvPicPr>
                <p:cNvPr id="49" name="Grafický objekt 48" descr="Papír">
                  <a:extLst>
                    <a:ext uri="{FF2B5EF4-FFF2-40B4-BE49-F238E27FC236}">
                      <a16:creationId xmlns:a16="http://schemas.microsoft.com/office/drawing/2014/main" id="{964A464B-674C-4046-9E71-F6F4CCB8B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055" y="390873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2" name="Obdélník 51">
                  <a:extLst>
                    <a:ext uri="{FF2B5EF4-FFF2-40B4-BE49-F238E27FC236}">
                      <a16:creationId xmlns:a16="http://schemas.microsoft.com/office/drawing/2014/main" id="{667EA078-4E52-434F-92CE-DD1C8861A286}"/>
                    </a:ext>
                  </a:extLst>
                </p:cNvPr>
                <p:cNvSpPr/>
                <p:nvPr/>
              </p:nvSpPr>
              <p:spPr>
                <a:xfrm>
                  <a:off x="1624562" y="4365931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pars</a:t>
                  </a:r>
                </a:p>
              </p:txBody>
            </p:sp>
          </p:grpSp>
          <p:sp>
            <p:nvSpPr>
              <p:cNvPr id="94" name="TextovéPole 93">
                <a:extLst>
                  <a:ext uri="{FF2B5EF4-FFF2-40B4-BE49-F238E27FC236}">
                    <a16:creationId xmlns:a16="http://schemas.microsoft.com/office/drawing/2014/main" id="{02386FBC-FC35-4DFC-A708-01045103243B}"/>
                  </a:ext>
                </a:extLst>
              </p:cNvPr>
              <p:cNvSpPr txBox="1"/>
              <p:nvPr/>
            </p:nvSpPr>
            <p:spPr>
              <a:xfrm>
                <a:off x="6722429" y="3319597"/>
                <a:ext cx="109385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Data pro validaci</a:t>
                </a:r>
              </a:p>
            </p:txBody>
          </p:sp>
          <p:sp>
            <p:nvSpPr>
              <p:cNvPr id="95" name="TextovéPole 94">
                <a:extLst>
                  <a:ext uri="{FF2B5EF4-FFF2-40B4-BE49-F238E27FC236}">
                    <a16:creationId xmlns:a16="http://schemas.microsoft.com/office/drawing/2014/main" id="{123298FF-831A-4156-9862-96D8FDF57FC1}"/>
                  </a:ext>
                </a:extLst>
              </p:cNvPr>
              <p:cNvSpPr txBox="1"/>
              <p:nvPr/>
            </p:nvSpPr>
            <p:spPr>
              <a:xfrm>
                <a:off x="7387278" y="5939448"/>
                <a:ext cx="92026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050" dirty="0">
                    <a:solidFill>
                      <a:schemeClr val="tx2">
                        <a:lumMod val="50000"/>
                      </a:schemeClr>
                    </a:solidFill>
                  </a:rPr>
                  <a:t>Data pro užívání vod</a:t>
                </a:r>
              </a:p>
            </p:txBody>
          </p:sp>
          <p:grpSp>
            <p:nvGrpSpPr>
              <p:cNvPr id="40" name="Skupina 39">
                <a:extLst>
                  <a:ext uri="{FF2B5EF4-FFF2-40B4-BE49-F238E27FC236}">
                    <a16:creationId xmlns:a16="http://schemas.microsoft.com/office/drawing/2014/main" id="{66E4F320-2D6E-459D-8B9E-69F67D56D665}"/>
                  </a:ext>
                </a:extLst>
              </p:cNvPr>
              <p:cNvGrpSpPr/>
              <p:nvPr/>
            </p:nvGrpSpPr>
            <p:grpSpPr>
              <a:xfrm>
                <a:off x="4526178" y="5654868"/>
                <a:ext cx="1088568" cy="1088568"/>
                <a:chOff x="2386149" y="640084"/>
                <a:chExt cx="1088568" cy="1088568"/>
              </a:xfrm>
            </p:grpSpPr>
            <p:pic>
              <p:nvPicPr>
                <p:cNvPr id="41" name="Grafický objekt 40" descr="Složka">
                  <a:extLst>
                    <a:ext uri="{FF2B5EF4-FFF2-40B4-BE49-F238E27FC236}">
                      <a16:creationId xmlns:a16="http://schemas.microsoft.com/office/drawing/2014/main" id="{E9ABA2A0-BDD7-4CA1-9DBA-7AD906D1F2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6149" y="640084"/>
                  <a:ext cx="1088568" cy="1088568"/>
                </a:xfrm>
                <a:prstGeom prst="rect">
                  <a:avLst/>
                </a:prstGeom>
              </p:spPr>
            </p:pic>
            <p:sp>
              <p:nvSpPr>
                <p:cNvPr id="42" name="Obdélník 41">
                  <a:extLst>
                    <a:ext uri="{FF2B5EF4-FFF2-40B4-BE49-F238E27FC236}">
                      <a16:creationId xmlns:a16="http://schemas.microsoft.com/office/drawing/2014/main" id="{A928922C-D1F6-409B-8504-7F44F9170846}"/>
                    </a:ext>
                  </a:extLst>
                </p:cNvPr>
                <p:cNvSpPr/>
                <p:nvPr/>
              </p:nvSpPr>
              <p:spPr>
                <a:xfrm>
                  <a:off x="2463740" y="1133398"/>
                  <a:ext cx="933386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cs-CZ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uzivani</a:t>
                  </a:r>
                </a:p>
              </p:txBody>
            </p:sp>
          </p:grpSp>
        </p:grpSp>
        <p:pic>
          <p:nvPicPr>
            <p:cNvPr id="74" name="Grafický objekt 73" descr="Papír">
              <a:extLst>
                <a:ext uri="{FF2B5EF4-FFF2-40B4-BE49-F238E27FC236}">
                  <a16:creationId xmlns:a16="http://schemas.microsoft.com/office/drawing/2014/main" id="{970C5A45-D157-4327-8016-A5B02AF70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59754" y="3979432"/>
              <a:ext cx="809608" cy="809608"/>
            </a:xfrm>
            <a:prstGeom prst="rect">
              <a:avLst/>
            </a:prstGeom>
          </p:spPr>
        </p:pic>
        <p:sp>
          <p:nvSpPr>
            <p:cNvPr id="73" name="Obdélník 72">
              <a:extLst>
                <a:ext uri="{FF2B5EF4-FFF2-40B4-BE49-F238E27FC236}">
                  <a16:creationId xmlns:a16="http://schemas.microsoft.com/office/drawing/2014/main" id="{073A8E21-3E56-43AD-898F-857D63F86009}"/>
                </a:ext>
              </a:extLst>
            </p:cNvPr>
            <p:cNvSpPr/>
            <p:nvPr/>
          </p:nvSpPr>
          <p:spPr>
            <a:xfrm>
              <a:off x="7473684" y="4139269"/>
              <a:ext cx="55991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cs-CZ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chars</a:t>
              </a:r>
            </a:p>
            <a:p>
              <a:pPr algn="ctr"/>
              <a:r>
                <a:rPr lang="cs-CZ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mm </a:t>
              </a:r>
            </a:p>
            <a:p>
              <a:pPr algn="ctr"/>
              <a:r>
                <a:rPr lang="cs-CZ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94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420EFA1B-F3B1-4E94-9A98-E385D835FF6C}"/>
              </a:ext>
            </a:extLst>
          </p:cNvPr>
          <p:cNvSpPr/>
          <p:nvPr/>
        </p:nvSpPr>
        <p:spPr>
          <a:xfrm>
            <a:off x="10267404" y="1471748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geo_rds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88D8071-D80B-4493-B37A-58087A807830}"/>
              </a:ext>
            </a:extLst>
          </p:cNvPr>
          <p:cNvSpPr/>
          <p:nvPr/>
        </p:nvSpPr>
        <p:spPr>
          <a:xfrm>
            <a:off x="10267404" y="2231571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mbilan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9DDE101-DB9E-4698-AEDC-42028E0AC21C}"/>
              </a:ext>
            </a:extLst>
          </p:cNvPr>
          <p:cNvSpPr/>
          <p:nvPr/>
        </p:nvSpPr>
        <p:spPr>
          <a:xfrm>
            <a:off x="10267404" y="2991394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A89AF96-1383-41BF-AD06-52A2CFE3CBF0}"/>
              </a:ext>
            </a:extLst>
          </p:cNvPr>
          <p:cNvSpPr/>
          <p:nvPr/>
        </p:nvSpPr>
        <p:spPr>
          <a:xfrm>
            <a:off x="10267404" y="5270863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pars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5B4E881-DA7B-4C26-9C4D-9ACA3A978CFB}"/>
              </a:ext>
            </a:extLst>
          </p:cNvPr>
          <p:cNvSpPr/>
          <p:nvPr/>
        </p:nvSpPr>
        <p:spPr>
          <a:xfrm>
            <a:off x="10267404" y="4511040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chmu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F3D9E90-61E2-4D9A-B8C1-FF63C7E62FDB}"/>
              </a:ext>
            </a:extLst>
          </p:cNvPr>
          <p:cNvSpPr/>
          <p:nvPr/>
        </p:nvSpPr>
        <p:spPr>
          <a:xfrm>
            <a:off x="10267404" y="3751217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uzivani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981A2C8-1FCB-4C3D-AA03-8F6F3202A424}"/>
              </a:ext>
            </a:extLst>
          </p:cNvPr>
          <p:cNvSpPr/>
          <p:nvPr/>
        </p:nvSpPr>
        <p:spPr>
          <a:xfrm>
            <a:off x="10267404" y="711925"/>
            <a:ext cx="1463040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00" dirty="0">
                <a:solidFill>
                  <a:schemeClr val="tx1"/>
                </a:solidFill>
              </a:rPr>
              <a:t>routed-0_bilan_bez_VN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837A924-3B9F-4EC4-A121-8553898F6E7A}"/>
              </a:ext>
            </a:extLst>
          </p:cNvPr>
          <p:cNvSpPr/>
          <p:nvPr/>
        </p:nvSpPr>
        <p:spPr>
          <a:xfrm>
            <a:off x="2264227" y="2917371"/>
            <a:ext cx="1132114" cy="5138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</a:rPr>
              <a:t>webapp_data</a:t>
            </a:r>
          </a:p>
        </p:txBody>
      </p:sp>
    </p:spTree>
    <p:extLst>
      <p:ext uri="{BB962C8B-B14F-4D97-AF65-F5344CB8AC3E}">
        <p14:creationId xmlns:p14="http://schemas.microsoft.com/office/powerpoint/2010/main" val="31794075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125</Words>
  <Application>Microsoft Office PowerPoint</Application>
  <PresentationFormat>Širokoúhlá obrazovka</PresentationFormat>
  <Paragraphs>79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Irina Georgievová</dc:creator>
  <cp:lastModifiedBy>Irina Georgievová</cp:lastModifiedBy>
  <cp:revision>48</cp:revision>
  <dcterms:created xsi:type="dcterms:W3CDTF">2017-08-07T13:59:38Z</dcterms:created>
  <dcterms:modified xsi:type="dcterms:W3CDTF">2018-04-22T10:09:28Z</dcterms:modified>
</cp:coreProperties>
</file>