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2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8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7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8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1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2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2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5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43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B18E-1134-4CD8-9A0C-0ED1BE90E7FD}" type="datetimeFigureOut">
              <a:rPr lang="cs-CZ" smtClean="0"/>
              <a:t>14. 4. 2018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/>
          <p:cNvGrpSpPr/>
          <p:nvPr/>
        </p:nvGrpSpPr>
        <p:grpSpPr>
          <a:xfrm>
            <a:off x="2289814" y="503434"/>
            <a:ext cx="6706184" cy="5738184"/>
            <a:chOff x="1332917" y="485849"/>
            <a:chExt cx="6706184" cy="5738184"/>
          </a:xfrm>
        </p:grpSpPr>
        <p:grpSp>
          <p:nvGrpSpPr>
            <p:cNvPr id="69" name="Skupina 68"/>
            <p:cNvGrpSpPr/>
            <p:nvPr/>
          </p:nvGrpSpPr>
          <p:grpSpPr>
            <a:xfrm>
              <a:off x="2422615" y="485849"/>
              <a:ext cx="5616486" cy="5738184"/>
              <a:chOff x="2403564" y="293293"/>
              <a:chExt cx="6114285" cy="6135327"/>
            </a:xfrm>
          </p:grpSpPr>
          <p:sp>
            <p:nvSpPr>
              <p:cNvPr id="2" name="Obdélník 1"/>
              <p:cNvSpPr/>
              <p:nvPr/>
            </p:nvSpPr>
            <p:spPr>
              <a:xfrm>
                <a:off x="2403565" y="2325189"/>
                <a:ext cx="1541417" cy="2534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4" name="Přímá spojnice 3"/>
              <p:cNvCxnSpPr>
                <a:endCxn id="2" idx="0"/>
              </p:cNvCxnSpPr>
              <p:nvPr/>
            </p:nvCxnSpPr>
            <p:spPr>
              <a:xfrm>
                <a:off x="3174273" y="1045029"/>
                <a:ext cx="1" cy="1280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Přímá spojnice 5"/>
              <p:cNvCxnSpPr/>
              <p:nvPr/>
            </p:nvCxnSpPr>
            <p:spPr>
              <a:xfrm>
                <a:off x="3174273" y="4859384"/>
                <a:ext cx="0" cy="888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/>
              <p:cNvCxnSpPr/>
              <p:nvPr/>
            </p:nvCxnSpPr>
            <p:spPr>
              <a:xfrm>
                <a:off x="2847703" y="1045029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/>
              <p:cNvCxnSpPr/>
              <p:nvPr/>
            </p:nvCxnSpPr>
            <p:spPr>
              <a:xfrm>
                <a:off x="2847701" y="5747658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/>
              <p:cNvCxnSpPr/>
              <p:nvPr/>
            </p:nvCxnSpPr>
            <p:spPr>
              <a:xfrm>
                <a:off x="2403564" y="4127863"/>
                <a:ext cx="15414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Vývojový diagram: spojnice 18"/>
              <p:cNvSpPr/>
              <p:nvPr/>
            </p:nvSpPr>
            <p:spPr>
              <a:xfrm>
                <a:off x="3104241" y="508727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" name="Vývojový diagram: spojnice 20"/>
              <p:cNvSpPr/>
              <p:nvPr/>
            </p:nvSpPr>
            <p:spPr>
              <a:xfrm>
                <a:off x="3104241" y="426629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" name="Vývojový diagram: spojnice 21"/>
              <p:cNvSpPr/>
              <p:nvPr/>
            </p:nvSpPr>
            <p:spPr>
              <a:xfrm>
                <a:off x="3104240" y="617202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Vývojový diagram: spojnice 22"/>
              <p:cNvSpPr/>
              <p:nvPr/>
            </p:nvSpPr>
            <p:spPr>
              <a:xfrm>
                <a:off x="3104240" y="5891168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TextovéPole 23"/>
              <p:cNvSpPr txBox="1"/>
              <p:nvPr/>
            </p:nvSpPr>
            <p:spPr>
              <a:xfrm>
                <a:off x="6465685" y="293293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Přímá spojnice se šipkou 25"/>
              <p:cNvCxnSpPr/>
              <p:nvPr/>
            </p:nvCxnSpPr>
            <p:spPr>
              <a:xfrm flipH="1">
                <a:off x="4107543" y="49334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se šipkou 35"/>
              <p:cNvCxnSpPr/>
              <p:nvPr/>
            </p:nvCxnSpPr>
            <p:spPr>
              <a:xfrm flipH="1">
                <a:off x="4107543" y="104502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se šipkou 36"/>
              <p:cNvCxnSpPr/>
              <p:nvPr/>
            </p:nvCxnSpPr>
            <p:spPr>
              <a:xfrm flipH="1">
                <a:off x="4107543" y="2350387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se šipkou 38"/>
              <p:cNvCxnSpPr/>
              <p:nvPr/>
            </p:nvCxnSpPr>
            <p:spPr>
              <a:xfrm flipH="1">
                <a:off x="4131970" y="6240690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se šipkou 39"/>
              <p:cNvCxnSpPr/>
              <p:nvPr/>
            </p:nvCxnSpPr>
            <p:spPr>
              <a:xfrm flipH="1">
                <a:off x="4131971" y="4127863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nice se šipkou 40"/>
              <p:cNvCxnSpPr/>
              <p:nvPr/>
            </p:nvCxnSpPr>
            <p:spPr>
              <a:xfrm flipH="1">
                <a:off x="4131971" y="4859384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se šipkou 41"/>
              <p:cNvCxnSpPr/>
              <p:nvPr/>
            </p:nvCxnSpPr>
            <p:spPr>
              <a:xfrm flipH="1">
                <a:off x="4131971" y="5747658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ovéPole 43"/>
              <p:cNvSpPr txBox="1"/>
              <p:nvPr/>
            </p:nvSpPr>
            <p:spPr>
              <a:xfrm>
                <a:off x="6469444" y="844974"/>
                <a:ext cx="1295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ovéPole 44"/>
              <p:cNvSpPr txBox="1"/>
              <p:nvPr/>
            </p:nvSpPr>
            <p:spPr>
              <a:xfrm>
                <a:off x="6465685" y="5514221"/>
                <a:ext cx="12250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ovéPole 45"/>
              <p:cNvSpPr txBox="1"/>
              <p:nvPr/>
            </p:nvSpPr>
            <p:spPr>
              <a:xfrm>
                <a:off x="6466833" y="4659329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(25%)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ovéPole 46"/>
              <p:cNvSpPr txBox="1"/>
              <p:nvPr/>
            </p:nvSpPr>
            <p:spPr>
              <a:xfrm>
                <a:off x="6466833" y="2124651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(75%)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ovéPole 47"/>
              <p:cNvSpPr txBox="1"/>
              <p:nvPr/>
            </p:nvSpPr>
            <p:spPr>
              <a:xfrm>
                <a:off x="6465684" y="3927808"/>
                <a:ext cx="1026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Medián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Přímá spojnice se šipkou 48"/>
              <p:cNvCxnSpPr/>
              <p:nvPr/>
            </p:nvCxnSpPr>
            <p:spPr>
              <a:xfrm flipH="1">
                <a:off x="4131971" y="3592286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Skupina 65"/>
              <p:cNvGrpSpPr/>
              <p:nvPr/>
            </p:nvGrpSpPr>
            <p:grpSpPr>
              <a:xfrm>
                <a:off x="3041164" y="3472542"/>
                <a:ext cx="266216" cy="239486"/>
                <a:chOff x="3041161" y="3365861"/>
                <a:chExt cx="266216" cy="239486"/>
              </a:xfrm>
            </p:grpSpPr>
            <p:cxnSp>
              <p:nvCxnSpPr>
                <p:cNvPr id="52" name="Přímá spojnice 51"/>
                <p:cNvCxnSpPr/>
                <p:nvPr/>
              </p:nvCxnSpPr>
              <p:spPr>
                <a:xfrm flipH="1">
                  <a:off x="3174265" y="3365861"/>
                  <a:ext cx="2" cy="2394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>
                <a:xfrm flipH="1" flipV="1">
                  <a:off x="3041161" y="3485604"/>
                  <a:ext cx="266216" cy="2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ovéPole 66"/>
              <p:cNvSpPr txBox="1"/>
              <p:nvPr/>
            </p:nvSpPr>
            <p:spPr>
              <a:xfrm>
                <a:off x="6465683" y="3392231"/>
                <a:ext cx="2007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Střední hodnota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ovéPole 67"/>
              <p:cNvSpPr txBox="1"/>
              <p:nvPr/>
            </p:nvSpPr>
            <p:spPr>
              <a:xfrm>
                <a:off x="6465685" y="6028510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Přímá spojnice se šipkou 4"/>
            <p:cNvCxnSpPr/>
            <p:nvPr/>
          </p:nvCxnSpPr>
          <p:spPr>
            <a:xfrm flipH="1">
              <a:off x="1654629" y="2409786"/>
              <a:ext cx="4838" cy="2346588"/>
            </a:xfrm>
            <a:prstGeom prst="straightConnector1">
              <a:avLst/>
            </a:prstGeom>
            <a:ln>
              <a:headEnd type="stealth" w="sm" len="lg"/>
              <a:tailEnd type="stealth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Přímá spojnice 7"/>
            <p:cNvCxnSpPr/>
            <p:nvPr/>
          </p:nvCxnSpPr>
          <p:spPr>
            <a:xfrm>
              <a:off x="1491343" y="2413658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37"/>
            <p:cNvCxnSpPr/>
            <p:nvPr/>
          </p:nvCxnSpPr>
          <p:spPr>
            <a:xfrm>
              <a:off x="1491343" y="4756374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ovéPole 42"/>
            <p:cNvSpPr txBox="1"/>
            <p:nvPr/>
          </p:nvSpPr>
          <p:spPr>
            <a:xfrm>
              <a:off x="1332917" y="3384191"/>
              <a:ext cx="6399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IQR</a:t>
              </a:r>
              <a:endParaRPr lang="cs-CZ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6F44DC1-9755-4B4A-8607-D5564CF558C1}"/>
              </a:ext>
            </a:extLst>
          </p:cNvPr>
          <p:cNvGrpSpPr/>
          <p:nvPr/>
        </p:nvGrpSpPr>
        <p:grpSpPr>
          <a:xfrm>
            <a:off x="1302783" y="2201333"/>
            <a:ext cx="9162016" cy="2607263"/>
            <a:chOff x="1302783" y="2201333"/>
            <a:chExt cx="9162016" cy="2607263"/>
          </a:xfrm>
        </p:grpSpPr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B4F14921-C057-4B31-AF6F-D5B5989DE76C}"/>
                </a:ext>
              </a:extLst>
            </p:cNvPr>
            <p:cNvSpPr/>
            <p:nvPr/>
          </p:nvSpPr>
          <p:spPr>
            <a:xfrm>
              <a:off x="9082650" y="2971800"/>
              <a:ext cx="1382149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Interpretace</a:t>
              </a:r>
            </a:p>
          </p:txBody>
        </p:sp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635F244C-2B4F-4499-A21B-96ABC596A197}"/>
                </a:ext>
              </a:extLst>
            </p:cNvPr>
            <p:cNvSpPr/>
            <p:nvPr/>
          </p:nvSpPr>
          <p:spPr>
            <a:xfrm>
              <a:off x="4809066" y="2201333"/>
              <a:ext cx="3797501" cy="2083598"/>
            </a:xfrm>
            <a:prstGeom prst="roundRect">
              <a:avLst/>
            </a:prstGeom>
            <a:solidFill>
              <a:srgbClr val="B9CA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AE3EFF13-BB1B-4241-98F6-C8F39678F93B}"/>
                </a:ext>
              </a:extLst>
            </p:cNvPr>
            <p:cNvSpPr/>
            <p:nvPr/>
          </p:nvSpPr>
          <p:spPr>
            <a:xfrm>
              <a:off x="1302783" y="2971800"/>
              <a:ext cx="998245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Import</a:t>
              </a:r>
            </a:p>
          </p:txBody>
        </p:sp>
        <p:cxnSp>
          <p:nvCxnSpPr>
            <p:cNvPr id="4" name="Přímá spojnice se šipkou 3">
              <a:extLst>
                <a:ext uri="{FF2B5EF4-FFF2-40B4-BE49-F238E27FC236}">
                  <a16:creationId xmlns:a16="http://schemas.microsoft.com/office/drawing/2014/main" id="{E38184F4-8F8D-4E25-9918-5FCAC6ACB359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301028" y="3214116"/>
              <a:ext cx="308821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CB36E75-481A-4852-9707-AD0FFF012C22}"/>
                </a:ext>
              </a:extLst>
            </p:cNvPr>
            <p:cNvSpPr/>
            <p:nvPr/>
          </p:nvSpPr>
          <p:spPr>
            <a:xfrm>
              <a:off x="2609849" y="2971800"/>
              <a:ext cx="1834677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Očištění/Příprava</a:t>
              </a:r>
            </a:p>
          </p:txBody>
        </p:sp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7ABF92D0-6105-4760-BA7A-275AF6A1EEE3}"/>
                </a:ext>
              </a:extLst>
            </p:cNvPr>
            <p:cNvSpPr/>
            <p:nvPr/>
          </p:nvSpPr>
          <p:spPr>
            <a:xfrm>
              <a:off x="4962144" y="2971800"/>
              <a:ext cx="1548384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Transformace</a:t>
              </a:r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2A4907C5-11EF-4750-9593-CBF8756CF48D}"/>
                </a:ext>
              </a:extLst>
            </p:cNvPr>
            <p:cNvSpPr/>
            <p:nvPr/>
          </p:nvSpPr>
          <p:spPr>
            <a:xfrm>
              <a:off x="6983465" y="2437843"/>
              <a:ext cx="1255776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Vizualizace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F71A63C1-F761-4A32-AA9F-A1B54661CE6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444526" y="3214116"/>
              <a:ext cx="36454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35441452-5C0A-49B1-90B0-DEC5B4943652}"/>
                </a:ext>
              </a:extLst>
            </p:cNvPr>
            <p:cNvSpPr/>
            <p:nvPr/>
          </p:nvSpPr>
          <p:spPr>
            <a:xfrm>
              <a:off x="6630914" y="3633365"/>
              <a:ext cx="1370085" cy="484632"/>
            </a:xfrm>
            <a:prstGeom prst="roundRect">
              <a:avLst/>
            </a:prstGeom>
            <a:solidFill>
              <a:srgbClr val="D1DC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tx1"/>
                  </a:solidFill>
                </a:rPr>
                <a:t>Modelování</a:t>
              </a:r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2B9833A1-87AD-44E9-A673-FFBFAF6A4105}"/>
                </a:ext>
              </a:extLst>
            </p:cNvPr>
            <p:cNvSpPr/>
            <p:nvPr/>
          </p:nvSpPr>
          <p:spPr>
            <a:xfrm>
              <a:off x="6160498" y="2577582"/>
              <a:ext cx="724182" cy="243454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1BA7A860-319F-490E-8CB3-CCCAFFB4C490}"/>
                </a:ext>
              </a:extLst>
            </p:cNvPr>
            <p:cNvSpPr/>
            <p:nvPr/>
          </p:nvSpPr>
          <p:spPr>
            <a:xfrm rot="8581117">
              <a:off x="7769307" y="3108924"/>
              <a:ext cx="550124" cy="526940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73E4CF1-36A6-4F5A-AB9F-F6CBE554D045}"/>
                </a:ext>
              </a:extLst>
            </p:cNvPr>
            <p:cNvSpPr/>
            <p:nvPr/>
          </p:nvSpPr>
          <p:spPr>
            <a:xfrm rot="16200000">
              <a:off x="6093529" y="3579268"/>
              <a:ext cx="481760" cy="352238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8092B18B-897F-4CEA-BACA-5AB21A7BC26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606567" y="3214116"/>
              <a:ext cx="476083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06E883-B96E-4089-A970-A2912CBF9E8C}"/>
                </a:ext>
              </a:extLst>
            </p:cNvPr>
            <p:cNvSpPr txBox="1"/>
            <p:nvPr/>
          </p:nvSpPr>
          <p:spPr>
            <a:xfrm>
              <a:off x="4813133" y="4439264"/>
              <a:ext cx="244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accent1"/>
                  </a:solidFill>
                </a:rPr>
                <a:t>Průzkumová analýza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82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kupina 100">
            <a:extLst>
              <a:ext uri="{FF2B5EF4-FFF2-40B4-BE49-F238E27FC236}">
                <a16:creationId xmlns:a16="http://schemas.microsoft.com/office/drawing/2014/main" id="{F28D298A-594D-4C0D-BF9B-BD2635580F88}"/>
              </a:ext>
            </a:extLst>
          </p:cNvPr>
          <p:cNvGrpSpPr/>
          <p:nvPr/>
        </p:nvGrpSpPr>
        <p:grpSpPr>
          <a:xfrm>
            <a:off x="1907458" y="673777"/>
            <a:ext cx="8833607" cy="5769329"/>
            <a:chOff x="1907458" y="673777"/>
            <a:chExt cx="8833607" cy="5769329"/>
          </a:xfrm>
        </p:grpSpPr>
        <p:sp>
          <p:nvSpPr>
            <p:cNvPr id="48" name="Obdélník: se zakulacenými rohy 47">
              <a:extLst>
                <a:ext uri="{FF2B5EF4-FFF2-40B4-BE49-F238E27FC236}">
                  <a16:creationId xmlns:a16="http://schemas.microsoft.com/office/drawing/2014/main" id="{8B07B593-44A2-49CF-AA1A-6C68CD0BA46D}"/>
                </a:ext>
              </a:extLst>
            </p:cNvPr>
            <p:cNvSpPr/>
            <p:nvPr/>
          </p:nvSpPr>
          <p:spPr>
            <a:xfrm>
              <a:off x="1907458" y="1023818"/>
              <a:ext cx="8833607" cy="5419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Obdélník: se zakulacenými rohy 30">
              <a:extLst>
                <a:ext uri="{FF2B5EF4-FFF2-40B4-BE49-F238E27FC236}">
                  <a16:creationId xmlns:a16="http://schemas.microsoft.com/office/drawing/2014/main" id="{290B326F-77C5-453C-973B-2F3076E4ED70}"/>
                </a:ext>
              </a:extLst>
            </p:cNvPr>
            <p:cNvSpPr/>
            <p:nvPr/>
          </p:nvSpPr>
          <p:spPr>
            <a:xfrm>
              <a:off x="2077336" y="1371961"/>
              <a:ext cx="2248249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0EABC18-F272-4D3A-9228-ECB53B30D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7388" y="4455441"/>
              <a:ext cx="1653703" cy="10527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2" name="Obdélník: se zakulacenými rohy 31">
              <a:extLst>
                <a:ext uri="{FF2B5EF4-FFF2-40B4-BE49-F238E27FC236}">
                  <a16:creationId xmlns:a16="http://schemas.microsoft.com/office/drawing/2014/main" id="{FA517552-4D33-479A-991A-78C9F05B29DB}"/>
                </a:ext>
              </a:extLst>
            </p:cNvPr>
            <p:cNvSpPr/>
            <p:nvPr/>
          </p:nvSpPr>
          <p:spPr>
            <a:xfrm>
              <a:off x="2382118" y="4455441"/>
              <a:ext cx="1653703" cy="10527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input$3</a:t>
              </a:r>
            </a:p>
          </p:txBody>
        </p:sp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9F4B9A2-AE81-4954-B193-30FD05D8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155" y="1897307"/>
              <a:ext cx="1765294" cy="684405"/>
            </a:xfrm>
            <a:prstGeom prst="rect">
              <a:avLst/>
            </a:prstGeom>
          </p:spPr>
        </p:pic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875B063A-303E-4D6A-AAD3-080D910D79C1}"/>
                </a:ext>
              </a:extLst>
            </p:cNvPr>
            <p:cNvSpPr/>
            <p:nvPr/>
          </p:nvSpPr>
          <p:spPr>
            <a:xfrm>
              <a:off x="2311470" y="1869843"/>
              <a:ext cx="1779979" cy="739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input$1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2A4486D1-D0B5-486B-A82A-0B98F3FA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8428" y="3122678"/>
              <a:ext cx="1706062" cy="859288"/>
            </a:xfrm>
            <a:prstGeom prst="rect">
              <a:avLst/>
            </a:prstGeom>
          </p:spPr>
        </p:pic>
        <p:sp>
          <p:nvSpPr>
            <p:cNvPr id="35" name="Obdélník: se zakulacenými rohy 34">
              <a:extLst>
                <a:ext uri="{FF2B5EF4-FFF2-40B4-BE49-F238E27FC236}">
                  <a16:creationId xmlns:a16="http://schemas.microsoft.com/office/drawing/2014/main" id="{9D90DD5A-824F-468A-95DD-574B9AC7149A}"/>
                </a:ext>
              </a:extLst>
            </p:cNvPr>
            <p:cNvSpPr/>
            <p:nvPr/>
          </p:nvSpPr>
          <p:spPr>
            <a:xfrm>
              <a:off x="2367266" y="3122678"/>
              <a:ext cx="1687224" cy="859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input$2</a:t>
              </a:r>
            </a:p>
          </p:txBody>
        </p:sp>
        <p:sp>
          <p:nvSpPr>
            <p:cNvPr id="42" name="Obdélník: se zakulacenými rohy 41">
              <a:extLst>
                <a:ext uri="{FF2B5EF4-FFF2-40B4-BE49-F238E27FC236}">
                  <a16:creationId xmlns:a16="http://schemas.microsoft.com/office/drawing/2014/main" id="{5035CFE8-4C24-4703-A66A-80D65AB5CEB5}"/>
                </a:ext>
              </a:extLst>
            </p:cNvPr>
            <p:cNvSpPr/>
            <p:nvPr/>
          </p:nvSpPr>
          <p:spPr>
            <a:xfrm>
              <a:off x="4784882" y="1371961"/>
              <a:ext cx="5687736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A1DAD10D-0A95-4008-AB41-7D7B60CF4FA6}"/>
                </a:ext>
              </a:extLst>
            </p:cNvPr>
            <p:cNvSpPr/>
            <p:nvPr/>
          </p:nvSpPr>
          <p:spPr>
            <a:xfrm>
              <a:off x="5239285" y="3139457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A</a:t>
              </a:r>
            </a:p>
          </p:txBody>
        </p:sp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38601C39-C602-40DB-912D-C8714D419E4E}"/>
                </a:ext>
              </a:extLst>
            </p:cNvPr>
            <p:cNvSpPr/>
            <p:nvPr/>
          </p:nvSpPr>
          <p:spPr>
            <a:xfrm>
              <a:off x="6947226" y="1650473"/>
              <a:ext cx="2028737" cy="117807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Obdélník: se zakulacenými rohy 46">
              <a:extLst>
                <a:ext uri="{FF2B5EF4-FFF2-40B4-BE49-F238E27FC236}">
                  <a16:creationId xmlns:a16="http://schemas.microsoft.com/office/drawing/2014/main" id="{A6501F32-CA98-4430-BAC7-8F91686D5AAD}"/>
                </a:ext>
              </a:extLst>
            </p:cNvPr>
            <p:cNvSpPr/>
            <p:nvPr/>
          </p:nvSpPr>
          <p:spPr>
            <a:xfrm>
              <a:off x="7807714" y="4223035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B</a:t>
              </a:r>
            </a:p>
          </p:txBody>
        </p:sp>
        <p:pic>
          <p:nvPicPr>
            <p:cNvPr id="49" name="Obrázek 48">
              <a:extLst>
                <a:ext uri="{FF2B5EF4-FFF2-40B4-BE49-F238E27FC236}">
                  <a16:creationId xmlns:a16="http://schemas.microsoft.com/office/drawing/2014/main" id="{F314EB44-46BE-488E-8853-6D2801407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3839" b="13839"/>
            <a:stretch/>
          </p:blipFill>
          <p:spPr>
            <a:xfrm>
              <a:off x="2785258" y="673777"/>
              <a:ext cx="1066800" cy="314325"/>
            </a:xfrm>
            <a:prstGeom prst="rect">
              <a:avLst/>
            </a:prstGeom>
          </p:spPr>
        </p:pic>
        <p:pic>
          <p:nvPicPr>
            <p:cNvPr id="51" name="Obrázek 50">
              <a:extLst>
                <a:ext uri="{FF2B5EF4-FFF2-40B4-BE49-F238E27FC236}">
                  <a16:creationId xmlns:a16="http://schemas.microsoft.com/office/drawing/2014/main" id="{447DF372-9E62-4143-959B-3FB87361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6277" y="1144553"/>
              <a:ext cx="733425" cy="209550"/>
            </a:xfrm>
            <a:prstGeom prst="rect">
              <a:avLst/>
            </a:prstGeom>
          </p:spPr>
        </p:pic>
        <p:pic>
          <p:nvPicPr>
            <p:cNvPr id="52" name="Obrázek 51">
              <a:extLst>
                <a:ext uri="{FF2B5EF4-FFF2-40B4-BE49-F238E27FC236}">
                  <a16:creationId xmlns:a16="http://schemas.microsoft.com/office/drawing/2014/main" id="{78E14B5C-EC61-4345-95D9-59D81FCE4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8095" y="1130634"/>
              <a:ext cx="314325" cy="247650"/>
            </a:xfrm>
            <a:prstGeom prst="rect">
              <a:avLst/>
            </a:prstGeom>
          </p:spPr>
        </p:pic>
        <p:pic>
          <p:nvPicPr>
            <p:cNvPr id="53" name="Obrázek 52">
              <a:extLst>
                <a:ext uri="{FF2B5EF4-FFF2-40B4-BE49-F238E27FC236}">
                  <a16:creationId xmlns:a16="http://schemas.microsoft.com/office/drawing/2014/main" id="{8F32F500-C96C-456B-8A26-59F0312DC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5417574" y="2799623"/>
              <a:ext cx="1070354" cy="331526"/>
            </a:xfrm>
            <a:prstGeom prst="rect">
              <a:avLst/>
            </a:prstGeom>
          </p:spPr>
        </p:pic>
        <p:pic>
          <p:nvPicPr>
            <p:cNvPr id="54" name="Obrázek 53">
              <a:extLst>
                <a:ext uri="{FF2B5EF4-FFF2-40B4-BE49-F238E27FC236}">
                  <a16:creationId xmlns:a16="http://schemas.microsoft.com/office/drawing/2014/main" id="{DCE66E71-07A6-454A-ABC4-58D615F77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7976959" y="3888919"/>
              <a:ext cx="1070354" cy="331526"/>
            </a:xfrm>
            <a:prstGeom prst="rect">
              <a:avLst/>
            </a:prstGeom>
          </p:spPr>
        </p:pic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6FE539E2-5943-4552-BBA8-9A42B3B0AF13}"/>
                </a:ext>
              </a:extLst>
            </p:cNvPr>
            <p:cNvCxnSpPr>
              <a:cxnSpLocks/>
              <a:stCxn id="34" idx="3"/>
              <a:endCxn id="46" idx="1"/>
            </p:cNvCxnSpPr>
            <p:nvPr/>
          </p:nvCxnSpPr>
          <p:spPr>
            <a:xfrm flipV="1">
              <a:off x="4091449" y="2239508"/>
              <a:ext cx="285577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Obrázek 61">
              <a:extLst>
                <a:ext uri="{FF2B5EF4-FFF2-40B4-BE49-F238E27FC236}">
                  <a16:creationId xmlns:a16="http://schemas.microsoft.com/office/drawing/2014/main" id="{643A360E-9CF6-4B2B-8DD0-198B9EC66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3438" y="1409473"/>
              <a:ext cx="1190625" cy="228600"/>
            </a:xfrm>
            <a:prstGeom prst="rect">
              <a:avLst/>
            </a:prstGeom>
          </p:spPr>
        </p:pic>
        <p:cxnSp>
          <p:nvCxnSpPr>
            <p:cNvPr id="68" name="Spojnice: pravoúhlá 67">
              <a:extLst>
                <a:ext uri="{FF2B5EF4-FFF2-40B4-BE49-F238E27FC236}">
                  <a16:creationId xmlns:a16="http://schemas.microsoft.com/office/drawing/2014/main" id="{971223C7-6850-456B-A869-7E3275BD61A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18152" y="3013964"/>
              <a:ext cx="1391903" cy="1045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pojnice: pravoúhlá 82">
              <a:extLst>
                <a:ext uri="{FF2B5EF4-FFF2-40B4-BE49-F238E27FC236}">
                  <a16:creationId xmlns:a16="http://schemas.microsoft.com/office/drawing/2014/main" id="{F6AA970D-60EA-4752-8B76-CB4BE6A3AA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2742" y="2940375"/>
              <a:ext cx="864233" cy="65718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Přímá spojnice se šipkou 93">
              <a:extLst>
                <a:ext uri="{FF2B5EF4-FFF2-40B4-BE49-F238E27FC236}">
                  <a16:creationId xmlns:a16="http://schemas.microsoft.com/office/drawing/2014/main" id="{613644E9-B80D-477D-87B2-A4D1C425A9D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266" y="5025621"/>
              <a:ext cx="3769448" cy="2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Přímá spojnice se šipkou 95">
              <a:extLst>
                <a:ext uri="{FF2B5EF4-FFF2-40B4-BE49-F238E27FC236}">
                  <a16:creationId xmlns:a16="http://schemas.microsoft.com/office/drawing/2014/main" id="{90D3B0FA-CAB3-49FA-954F-46CD8E893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66" y="3566842"/>
              <a:ext cx="120101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957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</Words>
  <Application>Microsoft Office PowerPoint</Application>
  <PresentationFormat>Širokoúhlá obrazovka</PresentationFormat>
  <Paragraphs>21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Irina Georgievová</dc:creator>
  <cp:lastModifiedBy>Irina Georgievová</cp:lastModifiedBy>
  <cp:revision>21</cp:revision>
  <dcterms:created xsi:type="dcterms:W3CDTF">2017-08-07T13:59:38Z</dcterms:created>
  <dcterms:modified xsi:type="dcterms:W3CDTF">2018-04-14T21:52:02Z</dcterms:modified>
</cp:coreProperties>
</file>