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95C379-3294-4D83-A4AF-E1CAA3E995D2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DFAEAD-2D47-450D-8F14-68DFEA01D4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7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eshMod/JavaIntroTeam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HELO PRIME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Tsvetina</a:t>
            </a:r>
            <a:r>
              <a:rPr lang="en-US" dirty="0" smtClean="0"/>
              <a:t> </a:t>
            </a:r>
            <a:r>
              <a:rPr lang="en-US" dirty="0" err="1" smtClean="0"/>
              <a:t>Georgieva</a:t>
            </a:r>
            <a:r>
              <a:rPr lang="en-US" dirty="0" smtClean="0"/>
              <a:t> – movement logic, project manager (urging us to code faster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 smtClean="0"/>
          </a:p>
          <a:p>
            <a:r>
              <a:rPr lang="en-US" dirty="0" smtClean="0"/>
              <a:t>Daniel “</a:t>
            </a:r>
            <a:r>
              <a:rPr lang="en-US" dirty="0" err="1" smtClean="0"/>
              <a:t>ThePeshMod</a:t>
            </a:r>
            <a:r>
              <a:rPr lang="en-US" dirty="0" smtClean="0"/>
              <a:t>” Dyankov – collision logic, initial project plan</a:t>
            </a:r>
          </a:p>
          <a:p>
            <a:r>
              <a:rPr lang="en-US" dirty="0" err="1" smtClean="0"/>
              <a:t>Stanislav</a:t>
            </a:r>
            <a:r>
              <a:rPr lang="en-US" dirty="0" smtClean="0"/>
              <a:t> “sisk0” </a:t>
            </a:r>
            <a:r>
              <a:rPr lang="en-US" dirty="0" err="1" smtClean="0"/>
              <a:t>Bozhilov</a:t>
            </a:r>
            <a:r>
              <a:rPr lang="en-US" dirty="0" smtClean="0"/>
              <a:t> – </a:t>
            </a:r>
            <a:r>
              <a:rPr lang="en-US" dirty="0" err="1" smtClean="0"/>
              <a:t>JFrame</a:t>
            </a:r>
            <a:r>
              <a:rPr lang="en-US" dirty="0" smtClean="0"/>
              <a:t> drawing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Tsonkov</a:t>
            </a:r>
            <a:r>
              <a:rPr lang="en-US" dirty="0" smtClean="0"/>
              <a:t> – research; how other people do such games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Everyone – lots of debugging, refactoring, and trying to setup </a:t>
            </a:r>
            <a:r>
              <a:rPr lang="en-US" dirty="0" err="1" smtClean="0"/>
              <a:t>GitHub</a:t>
            </a:r>
            <a:r>
              <a:rPr lang="en-US" dirty="0" smtClean="0"/>
              <a:t>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1737360"/>
            <a:ext cx="8674994" cy="45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https://github.com/ThePeshMod/JavaIntroTeamProject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code is committed to the </a:t>
            </a:r>
            <a:r>
              <a:rPr lang="en-US" dirty="0" err="1" smtClean="0"/>
              <a:t>GutHub</a:t>
            </a:r>
            <a:r>
              <a:rPr lang="en-US" dirty="0" smtClean="0"/>
              <a:t>, all commit conflicts resolved between the team members.</a:t>
            </a:r>
          </a:p>
          <a:p>
            <a:endParaRPr lang="en-US" dirty="0" smtClean="0"/>
          </a:p>
          <a:p>
            <a:r>
              <a:rPr lang="en-US" dirty="0" smtClean="0"/>
              <a:t>Skype &amp; Facebook</a:t>
            </a:r>
            <a:br>
              <a:rPr lang="en-US" dirty="0" smtClean="0"/>
            </a:br>
            <a:r>
              <a:rPr lang="en-US" dirty="0" smtClean="0"/>
              <a:t>For talking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Game.java - holds the main methods necessary for the game</a:t>
            </a:r>
          </a:p>
          <a:p>
            <a:endParaRPr lang="en-US" dirty="0"/>
          </a:p>
          <a:p>
            <a:r>
              <a:rPr lang="en-US" dirty="0" smtClean="0"/>
              <a:t>Globals.java – holds our global variables</a:t>
            </a:r>
          </a:p>
          <a:p>
            <a:endParaRPr lang="en-US" dirty="0" smtClean="0"/>
          </a:p>
          <a:p>
            <a:r>
              <a:rPr lang="en-US" dirty="0" smtClean="0"/>
              <a:t>DrawGame.java – draws out the console using </a:t>
            </a:r>
            <a:r>
              <a:rPr lang="en-US" dirty="0" err="1" smtClean="0"/>
              <a:t>JFrame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6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the snake head position and snake parts in Point objects</a:t>
            </a:r>
          </a:p>
          <a:p>
            <a:r>
              <a:rPr lang="en-US" dirty="0" smtClean="0"/>
              <a:t>On every ‘move’ the head is moved according to the current direction (EAST, WEST, NORT, SOUTH)</a:t>
            </a:r>
          </a:p>
          <a:p>
            <a:r>
              <a:rPr lang="en-US" dirty="0" smtClean="0"/>
              <a:t>A check is performed whether it hits a wall or apple or nothing</a:t>
            </a:r>
          </a:p>
          <a:p>
            <a:r>
              <a:rPr lang="en-US" dirty="0" smtClean="0"/>
              <a:t>IF apple is hit, </a:t>
            </a:r>
            <a:r>
              <a:rPr lang="en-US" dirty="0" err="1" smtClean="0"/>
              <a:t>snakeLength</a:t>
            </a:r>
            <a:r>
              <a:rPr lang="en-US" dirty="0" smtClean="0"/>
              <a:t>++, score++, etc.</a:t>
            </a:r>
          </a:p>
          <a:p>
            <a:r>
              <a:rPr lang="en-US" dirty="0" smtClean="0"/>
              <a:t>IF empty space, remove one point from </a:t>
            </a:r>
            <a:r>
              <a:rPr lang="en-US" dirty="0" err="1" smtClean="0"/>
              <a:t>snakePoints</a:t>
            </a:r>
            <a:r>
              <a:rPr lang="en-US" dirty="0" smtClean="0"/>
              <a:t> (x, y Point array)</a:t>
            </a:r>
          </a:p>
          <a:p>
            <a:r>
              <a:rPr lang="en-US" dirty="0" smtClean="0"/>
              <a:t>IF wall or </a:t>
            </a:r>
            <a:r>
              <a:rPr lang="en-US" dirty="0" err="1" smtClean="0"/>
              <a:t>snakePoint</a:t>
            </a:r>
            <a:r>
              <a:rPr lang="en-US" dirty="0" smtClean="0"/>
              <a:t>, set </a:t>
            </a:r>
            <a:r>
              <a:rPr lang="en-US" dirty="0" err="1" smtClean="0"/>
              <a:t>gameOver</a:t>
            </a:r>
            <a:r>
              <a:rPr lang="en-US" dirty="0" smtClean="0"/>
              <a:t> = true</a:t>
            </a:r>
          </a:p>
          <a:p>
            <a:endParaRPr lang="en-US" dirty="0"/>
          </a:p>
          <a:p>
            <a:r>
              <a:rPr lang="en-US" dirty="0" smtClean="0"/>
              <a:t>Game </a:t>
            </a:r>
            <a:r>
              <a:rPr lang="en-US" smtClean="0"/>
              <a:t>speed increases every 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07" y="2876506"/>
            <a:ext cx="10515600" cy="1325563"/>
          </a:xfrm>
        </p:spPr>
        <p:txBody>
          <a:bodyPr/>
          <a:lstStyle/>
          <a:p>
            <a:r>
              <a:rPr lang="en-US" dirty="0" smtClean="0"/>
              <a:t>Thank you for your attention!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00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HELO PRIME</vt:lpstr>
      <vt:lpstr>Team members</vt:lpstr>
      <vt:lpstr>Initial project plan</vt:lpstr>
      <vt:lpstr>Collaboration tools used</vt:lpstr>
      <vt:lpstr>Classes</vt:lpstr>
      <vt:lpstr>Logic (simplified)</vt:lpstr>
      <vt:lpstr>Thank you for your attention! 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HELO PRIME</dc:title>
  <dc:creator>Dyankov, Daniel (EPTM Infra Lead)</dc:creator>
  <cp:lastModifiedBy>Dyankov, Daniel (EPTM Infra Lead)</cp:lastModifiedBy>
  <cp:revision>18</cp:revision>
  <dcterms:created xsi:type="dcterms:W3CDTF">2014-05-22T11:05:54Z</dcterms:created>
  <dcterms:modified xsi:type="dcterms:W3CDTF">2014-05-25T13:41:42Z</dcterms:modified>
</cp:coreProperties>
</file>