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74" r:id="rId3"/>
    <p:sldId id="276" r:id="rId4"/>
    <p:sldId id="398" r:id="rId5"/>
    <p:sldId id="349" r:id="rId6"/>
    <p:sldId id="394" r:id="rId7"/>
    <p:sldId id="395" r:id="rId8"/>
    <p:sldId id="399" r:id="rId9"/>
    <p:sldId id="351" r:id="rId10"/>
    <p:sldId id="396" r:id="rId11"/>
    <p:sldId id="39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70" d="100"/>
          <a:sy n="70" d="100"/>
        </p:scale>
        <p:origin x="43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28-05-2014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28-05-2014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3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28-05-2014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28-05-2014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762000"/>
            <a:ext cx="7382341" cy="1095352"/>
          </a:xfrm>
        </p:spPr>
        <p:txBody>
          <a:bodyPr/>
          <a:lstStyle/>
          <a:p>
            <a:r>
              <a:rPr lang="en-US" dirty="0" smtClean="0"/>
              <a:t>Web Development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Tools for Front-End Developers</a:t>
            </a:r>
          </a:p>
          <a:p>
            <a:r>
              <a:rPr lang="en-US" dirty="0" smtClean="0"/>
              <a:t>Writing HTML and CSS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 descr="http://www.midtnwebdesign.com/images/wwwwebdesig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782560"/>
            <a:ext cx="6157699" cy="2377057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Coding Tools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Text Editors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IDEs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Browser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Drawing and Slicing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13" y="1219200"/>
            <a:ext cx="2353060" cy="23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automatedtestinginstitute.com/home/images/stories/Too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95" y="1765105"/>
            <a:ext cx="4518917" cy="3797495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ustaff-weldon.github.io/meetjs/debugging-node/img/webstorm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914899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bp.blogspot.com/-BShJPhF5iOI/Un0qoMqKXDI/AAAAAAAABv4/2NzLG1lChK8/s1600/logo-photosh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11" y="4882628"/>
            <a:ext cx="1327672" cy="13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82" y="4808438"/>
            <a:ext cx="1508323" cy="15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Text Editors with HTML &amp; CSS Support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5812" y="2133601"/>
            <a:ext cx="29718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Notepad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sz="2400" dirty="0" smtClean="0"/>
              <a:t>(Windows)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8312" y="2133601"/>
            <a:ext cx="2971800" cy="1066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indent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6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400" noProof="1" smtClean="0"/>
              <a:t>GEdit</a:t>
            </a:r>
            <a:br>
              <a:rPr lang="en-US" sz="3400" noProof="1" smtClean="0"/>
            </a:br>
            <a:r>
              <a:rPr lang="en-US" sz="2400" noProof="1" smtClean="0"/>
              <a:t>(Linux)</a:t>
            </a:r>
            <a:endParaRPr lang="en-US" sz="2400" noProof="1"/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91" y="32004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67798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830387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982787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4233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1"/>
            <a:ext cx="11804821" cy="5654676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Visual </a:t>
            </a:r>
            <a:r>
              <a:rPr lang="en-US" sz="3200" dirty="0" smtClean="0"/>
              <a:t>Studio / Visual </a:t>
            </a:r>
            <a:r>
              <a:rPr lang="en-US" sz="3200" dirty="0" smtClean="0"/>
              <a:t>Web Developer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Microsoft Web Matrix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Eclipse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Sublime Text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Brackets</a:t>
            </a:r>
          </a:p>
          <a:p>
            <a:pPr>
              <a:lnSpc>
                <a:spcPct val="95000"/>
              </a:lnSpc>
            </a:pPr>
            <a:r>
              <a:rPr lang="en-US" sz="3200" noProof="1" smtClean="0"/>
              <a:t>Aptana</a:t>
            </a:r>
            <a:r>
              <a:rPr lang="en-US" sz="3200" dirty="0" smtClean="0"/>
              <a:t> Studio</a:t>
            </a:r>
          </a:p>
          <a:p>
            <a:pPr>
              <a:lnSpc>
                <a:spcPct val="95000"/>
              </a:lnSpc>
            </a:pPr>
            <a:r>
              <a:rPr lang="en-US" sz="3200" noProof="1"/>
              <a:t>WebStorm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Adobe Edge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Adobe </a:t>
            </a:r>
            <a:r>
              <a:rPr lang="en-US" sz="3200" noProof="1" smtClean="0"/>
              <a:t>Dreamweawer</a:t>
            </a:r>
            <a:endParaRPr lang="en-US" sz="3200" noProof="1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IDEs for HTML, CSS and JS</a:t>
            </a:r>
            <a:endParaRPr lang="en-US" dirty="0"/>
          </a:p>
        </p:txBody>
      </p:sp>
      <p:pic>
        <p:nvPicPr>
          <p:cNvPr id="2050" name="Picture 2" descr="http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48" y="1328449"/>
            <a:ext cx="1586064" cy="16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kevinpelgrims.com/blog/files/images/2012/05/eclip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183" y="3670449"/>
            <a:ext cx="2044551" cy="204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orlan.org/wp-content/uploads/2012/06/branding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58" y="4007148"/>
            <a:ext cx="1707852" cy="17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gustaff-weldon.github.io/meetjs/debugging-node/img/webstorm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10" y="1910246"/>
            <a:ext cx="1395224" cy="13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ilib.es/fileadmin/templates/images/logo_aptan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4033857"/>
            <a:ext cx="1654433" cy="1654433"/>
          </a:xfrm>
          <a:prstGeom prst="roundRect">
            <a:avLst>
              <a:gd name="adj" fmla="val 545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799"/>
            <a:ext cx="11804821" cy="5654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Google Chrome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Web Developer Toolbar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Mozilla Firefox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Firebug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Web inspector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Internet Explorer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F12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Opera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Inspect </a:t>
            </a:r>
            <a:r>
              <a:rPr lang="en-US" sz="2800" dirty="0" smtClean="0"/>
              <a:t>Element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Safari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Browsers and Browser 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89" y="1478142"/>
            <a:ext cx="1615941" cy="1615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3300619"/>
            <a:ext cx="1685547" cy="1615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001" y="4013354"/>
            <a:ext cx="1805416" cy="18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80" y="4415216"/>
            <a:ext cx="1827341" cy="1827341"/>
          </a:xfrm>
          <a:prstGeom prst="rect">
            <a:avLst/>
          </a:prstGeom>
        </p:spPr>
      </p:pic>
      <p:pic>
        <p:nvPicPr>
          <p:cNvPr id="3074" name="Picture 2" descr="http://getfirebug.com/doc/velocity/2010/images/firebug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600200"/>
            <a:ext cx="25146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Adobe Photoshop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Adobe Fireworks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Paint.NET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GIMP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pic>
        <p:nvPicPr>
          <p:cNvPr id="7" name="Picture 6" descr="http://4.bp.blogspot.com/-BShJPhF5iOI/Un0qoMqKXDI/AAAAAAAABv4/2NzLG1lChK8/s1600/logo-photo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223156"/>
            <a:ext cx="2478190" cy="24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upload.wikimedia.org/wikipedia/commons/8/8d/Adobe_Fireworks_CS6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810569"/>
            <a:ext cx="2104401" cy="210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freedownloads99.com/wp-content/uploads/2013/08/gimp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4" b="11393"/>
          <a:stretch/>
        </p:blipFill>
        <p:spPr bwMode="auto">
          <a:xfrm>
            <a:off x="6379317" y="4114800"/>
            <a:ext cx="334385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4617908"/>
            <a:ext cx="4724400" cy="1187006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2905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Git</a:t>
            </a:r>
          </a:p>
          <a:p>
            <a:r>
              <a:rPr lang="en-US" noProof="1" smtClean="0"/>
              <a:t>GitHub</a:t>
            </a:r>
          </a:p>
          <a:p>
            <a:r>
              <a:rPr lang="en-US" noProof="1" smtClean="0"/>
              <a:t>SVN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pic>
        <p:nvPicPr>
          <p:cNvPr id="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32" y="3936298"/>
            <a:ext cx="5486400" cy="2175642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vn.haxx.se/dev/archive-2008-07/att-0454/subversion-backgroun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52" y="3936298"/>
            <a:ext cx="2935660" cy="2201744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82" y="1638494"/>
            <a:ext cx="2246400" cy="1684800"/>
          </a:xfrm>
          <a:prstGeom prst="roundRect">
            <a:avLst>
              <a:gd name="adj" fmla="val 28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scm-manager.com/wp-content/uploads/2013/04/g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1638494"/>
            <a:ext cx="1771200" cy="1684800"/>
          </a:xfrm>
          <a:prstGeom prst="roundRect">
            <a:avLst>
              <a:gd name="adj" fmla="val 26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kodteyner.com/wp-content/uploads/sf-logo-300x225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4255" y="1638494"/>
            <a:ext cx="2746957" cy="1684800"/>
          </a:xfrm>
          <a:prstGeom prst="roundRect">
            <a:avLst>
              <a:gd name="adj" fmla="val 18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5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Web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HTML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6"/>
              </a:rPr>
              <a:t>CC-BY-NC-SA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CSS Styling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64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387</Words>
  <Application>Microsoft Office PowerPoint</Application>
  <PresentationFormat>Custom</PresentationFormat>
  <Paragraphs>97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Web Development Tools</vt:lpstr>
      <vt:lpstr>Table of Contents</vt:lpstr>
      <vt:lpstr>Text Editors with HTML &amp; CSS Support</vt:lpstr>
      <vt:lpstr>IDEs for HTML, CSS and JS</vt:lpstr>
      <vt:lpstr>Browsers and Browser Tools</vt:lpstr>
      <vt:lpstr>Drawing and Slicing Tools</vt:lpstr>
      <vt:lpstr>Source Control Systems</vt:lpstr>
      <vt:lpstr>Web Development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2014-05-28T14:59:01Z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