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74" r:id="rId3"/>
    <p:sldId id="394" r:id="rId4"/>
    <p:sldId id="395" r:id="rId5"/>
    <p:sldId id="419" r:id="rId6"/>
    <p:sldId id="424" r:id="rId7"/>
    <p:sldId id="425" r:id="rId8"/>
    <p:sldId id="426" r:id="rId9"/>
    <p:sldId id="351" r:id="rId10"/>
    <p:sldId id="352" r:id="rId11"/>
    <p:sldId id="39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FBEEC9"/>
    <a:srgbClr val="D5E4FF"/>
    <a:srgbClr val="CAD7FF"/>
    <a:srgbClr val="CCECFF"/>
    <a:srgbClr val="000000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>
        <p:scale>
          <a:sx n="70" d="100"/>
          <a:sy n="70" d="100"/>
        </p:scale>
        <p:origin x="45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ekyllr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thilo/run-jekyll-on-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85800"/>
            <a:ext cx="7382341" cy="1171552"/>
          </a:xfrm>
        </p:spPr>
        <p:txBody>
          <a:bodyPr/>
          <a:lstStyle/>
          <a:p>
            <a:r>
              <a:rPr lang="en-US" dirty="0" smtClean="0"/>
              <a:t>Jekyll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28801"/>
            <a:ext cx="806814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Static Site Generator</a:t>
            </a:r>
          </a:p>
          <a:p>
            <a:r>
              <a:rPr lang="en-US" noProof="1" smtClean="0"/>
              <a:t>Template-Based Site Generation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2" y="16760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26" name="Picture 2" descr="http://www.allthingsdistributed.com/images/jekyl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15" y="3687928"/>
            <a:ext cx="4476750" cy="23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02" y="4146993"/>
            <a:ext cx="2975720" cy="13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Jekyll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Installing Jekyll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Jekyll in Action</a:t>
            </a:r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</a:t>
            </a:r>
            <a:r>
              <a:rPr lang="en-US" dirty="0" smtClean="0"/>
              <a:t>of Contents </a:t>
            </a:r>
            <a:endParaRPr lang="bg-B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3505200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6243">
            <a:off x="2329483" y="3496588"/>
            <a:ext cx="47434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4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517720"/>
            <a:ext cx="8938472" cy="820600"/>
          </a:xfrm>
        </p:spPr>
        <p:txBody>
          <a:bodyPr/>
          <a:lstStyle/>
          <a:p>
            <a:r>
              <a:rPr lang="en-US" dirty="0" smtClean="0"/>
              <a:t>What is Jekyll?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30" y="838200"/>
            <a:ext cx="606803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Jekyll</a:t>
            </a:r>
            <a:r>
              <a:rPr lang="en-US" dirty="0" smtClean="0"/>
              <a:t> </a:t>
            </a:r>
            <a:r>
              <a:rPr lang="en-US" dirty="0"/>
              <a:t>is a simple, blog-aware, static site </a:t>
            </a:r>
            <a:r>
              <a:rPr lang="en-US" dirty="0" smtClean="0"/>
              <a:t>generator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Generates a Web site by predefined templates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Layout / design templates (</a:t>
            </a:r>
            <a:r>
              <a:rPr lang="en-US" dirty="0"/>
              <a:t>page layout, </a:t>
            </a:r>
            <a:r>
              <a:rPr lang="en-US" dirty="0" smtClean="0"/>
              <a:t>header, footer, sidebar, etc.)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Content template (pages content, posts content)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Used by front-end developers for building static sites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to demonstrate their site / front-end in action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Open-source project in </a:t>
            </a:r>
            <a:r>
              <a:rPr lang="en-US" noProof="1" smtClean="0"/>
              <a:t>GitHub</a:t>
            </a:r>
            <a:r>
              <a:rPr lang="en-US" dirty="0" smtClean="0"/>
              <a:t>, Ruby-based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Official site: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jekyllrb.com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Jekyll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236" y="5504000"/>
            <a:ext cx="8938472" cy="820600"/>
          </a:xfrm>
        </p:spPr>
        <p:txBody>
          <a:bodyPr/>
          <a:lstStyle/>
          <a:p>
            <a:r>
              <a:rPr lang="en-US" dirty="0" smtClean="0"/>
              <a:t>Installing Jekyll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027" y="990600"/>
            <a:ext cx="46528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Installing Jekyll is really a pain!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sz="3000" dirty="0" smtClean="0"/>
              <a:t>Install Ruby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sz="3000" dirty="0" smtClean="0"/>
              <a:t>Install &amp; config</a:t>
            </a:r>
            <a:r>
              <a:rPr lang="en-US" sz="3000" dirty="0" smtClean="0"/>
              <a:t>ure </a:t>
            </a:r>
            <a:r>
              <a:rPr lang="en-US" sz="3000" dirty="0" err="1" smtClean="0"/>
              <a:t>DevKit</a:t>
            </a:r>
            <a:endParaRPr lang="en-US" sz="3000" dirty="0" smtClean="0"/>
          </a:p>
          <a:p>
            <a:pPr marL="819096" lvl="1" indent="-514350">
              <a:buFont typeface="+mj-lt"/>
              <a:buAutoNum type="arabicPeriod"/>
            </a:pPr>
            <a:r>
              <a:rPr lang="en-US" sz="3000" dirty="0" smtClean="0"/>
              <a:t>Install Jekyll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sz="3000" dirty="0" smtClean="0"/>
              <a:t>Install Python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sz="3000" dirty="0" smtClean="0"/>
              <a:t>Fix </a:t>
            </a:r>
            <a:r>
              <a:rPr lang="en-US" sz="3000" noProof="1" smtClean="0"/>
              <a:t>pygments.rb</a:t>
            </a:r>
          </a:p>
          <a:p>
            <a:r>
              <a:rPr lang="en-US" sz="3200" dirty="0" smtClean="0"/>
              <a:t>To install Jekyll in Windows, follow this guide:</a:t>
            </a:r>
          </a:p>
          <a:p>
            <a:pPr lvl="1"/>
            <a:r>
              <a:rPr lang="en-US" sz="3000" dirty="0">
                <a:hlinkClick r:id="rId2"/>
              </a:rPr>
              <a:t>https://github.com/juthilo/run-jekyll-on-windows</a:t>
            </a:r>
            <a:r>
              <a:rPr lang="en-US" sz="3000" dirty="0" smtClean="0">
                <a:hlinkClick r:id="rId2"/>
              </a:rPr>
              <a:t>/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Jekyll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34368"/>
            <a:ext cx="8938472" cy="820600"/>
          </a:xfrm>
        </p:spPr>
        <p:txBody>
          <a:bodyPr/>
          <a:lstStyle/>
          <a:p>
            <a:r>
              <a:rPr lang="en-US" dirty="0"/>
              <a:t>Jekyll in 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684" y="830138"/>
            <a:ext cx="5539528" cy="38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Jekyll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323</Words>
  <Application>Microsoft Office PowerPoint</Application>
  <PresentationFormat>Custom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Jekyll</vt:lpstr>
      <vt:lpstr>Table of Contents </vt:lpstr>
      <vt:lpstr>What is Jekyll?</vt:lpstr>
      <vt:lpstr>What is Jekyll?</vt:lpstr>
      <vt:lpstr>Installing Jekyll</vt:lpstr>
      <vt:lpstr>Installing Jekyll</vt:lpstr>
      <vt:lpstr>Jekyll in Action</vt:lpstr>
      <vt:lpstr>Jekyll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Jekyll</dc:title>
  <dc:subject>Software Development Course</dc:subject>
  <dc:creator/>
  <cp:keywords>Jekyll, CSS, HTML,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2014-06-30T15:09:36Z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