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9"/>
  </p:notesMasterIdLst>
  <p:handoutMasterIdLst>
    <p:handoutMasterId r:id="rId10"/>
  </p:handoutMasterIdLst>
  <p:sldIdLst>
    <p:sldId id="274" r:id="rId3"/>
    <p:sldId id="458" r:id="rId4"/>
    <p:sldId id="460" r:id="rId5"/>
    <p:sldId id="461" r:id="rId6"/>
    <p:sldId id="459" r:id="rId7"/>
    <p:sldId id="35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 autoAdjust="0"/>
  </p:normalViewPr>
  <p:slideViewPr>
    <p:cSldViewPr>
      <p:cViewPr varScale="1">
        <p:scale>
          <a:sx n="76" d="100"/>
          <a:sy n="76" d="100"/>
        </p:scale>
        <p:origin x="32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03-07-2014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03-07-2014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03-07-2014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03-07-2014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81405" y="338316"/>
            <a:ext cx="10684907" cy="147635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HTML 5 and CSS 3 </a:t>
            </a:r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1405" y="1793795"/>
            <a:ext cx="8132718" cy="12558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TEAM : “THORN;</a:t>
            </a:r>
          </a:p>
          <a:p>
            <a:pPr algn="l"/>
            <a:r>
              <a:rPr lang="en-US" dirty="0" smtClean="0"/>
              <a:t>Project :</a:t>
            </a:r>
            <a:r>
              <a:rPr lang="en-US" dirty="0" smtClean="0"/>
              <a:t>“Thorn Consult Bulgaria Ltd”;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81405" y="4219349"/>
            <a:ext cx="2175525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81405" y="5022061"/>
            <a:ext cx="2175525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5" y="5792455"/>
            <a:ext cx="1223246" cy="42798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descr="D:\_WORK PROJECTS\Nakov\Presentation Slides Design\STORE\Software University Foundation Logo BG and ENG black WHITOUT background CMYK.png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2267151" y="5792456"/>
            <a:ext cx="1168454" cy="42798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29" y="3743941"/>
            <a:ext cx="7529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1322" y="854587"/>
            <a:ext cx="10972687" cy="933476"/>
          </a:xfrm>
        </p:spPr>
        <p:txBody>
          <a:bodyPr/>
          <a:lstStyle/>
          <a:p>
            <a:r>
              <a:rPr lang="en-US" dirty="0" smtClean="0"/>
              <a:t>.team-members { display : block }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1812" y="2819400"/>
            <a:ext cx="2387770" cy="3525433"/>
            <a:chOff x="8242801" y="723465"/>
            <a:chExt cx="1787729" cy="1848811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0935828">
              <a:off x="8242801" y="723465"/>
              <a:ext cx="1787729" cy="849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Ivan</a:t>
              </a:r>
              <a:endPara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162000">
              <a:off x="9877735" y="2031506"/>
              <a:ext cx="142868" cy="540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93535" y="2673989"/>
            <a:ext cx="2516140" cy="3704750"/>
            <a:chOff x="8293028" y="441876"/>
            <a:chExt cx="1787729" cy="2130400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14" name="TextBox 13"/>
            <p:cNvSpPr txBox="1"/>
            <p:nvPr/>
          </p:nvSpPr>
          <p:spPr>
            <a:xfrm rot="701886">
              <a:off x="8293028" y="441876"/>
              <a:ext cx="1787729" cy="68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Georgi</a:t>
              </a:r>
              <a:endPara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62000">
              <a:off x="9877735" y="2031506"/>
              <a:ext cx="142868" cy="540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1373" y="1828800"/>
            <a:ext cx="2810971" cy="4571144"/>
            <a:chOff x="8094356" y="801404"/>
            <a:chExt cx="2057651" cy="1770872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18" name="TextBox 17"/>
            <p:cNvSpPr txBox="1"/>
            <p:nvPr/>
          </p:nvSpPr>
          <p:spPr>
            <a:xfrm rot="20797578">
              <a:off x="8094356" y="801404"/>
              <a:ext cx="2057651" cy="68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Dimitar</a:t>
              </a:r>
              <a:endPara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1162000">
              <a:off x="9877735" y="2031506"/>
              <a:ext cx="142868" cy="540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967034" y="2262494"/>
            <a:ext cx="3101453" cy="3905151"/>
            <a:chOff x="8134768" y="784148"/>
            <a:chExt cx="2264586" cy="1788128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21" name="TextBox 20"/>
            <p:cNvSpPr txBox="1"/>
            <p:nvPr/>
          </p:nvSpPr>
          <p:spPr>
            <a:xfrm rot="701886">
              <a:off x="8134768" y="784148"/>
              <a:ext cx="2264586" cy="68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Velimir</a:t>
              </a:r>
              <a:endPara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21162000">
              <a:off x="9877735" y="2031506"/>
              <a:ext cx="142868" cy="540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2" y="4114800"/>
            <a:ext cx="1905000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99" y="3923543"/>
            <a:ext cx="1661493" cy="2215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19" y="3078804"/>
            <a:ext cx="2234479" cy="37692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04" y="3408544"/>
            <a:ext cx="2332315" cy="31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8012" y="894227"/>
            <a:ext cx="10972687" cy="820600"/>
          </a:xfrm>
        </p:spPr>
        <p:txBody>
          <a:bodyPr/>
          <a:lstStyle/>
          <a:p>
            <a:r>
              <a:rPr lang="en-US" dirty="0" smtClean="0"/>
              <a:t>.team-members { info 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1162000">
            <a:off x="8467663" y="5004056"/>
            <a:ext cx="195173" cy="1395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612" y="2057400"/>
            <a:ext cx="11125087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FFC000"/>
                </a:solidFill>
              </a:rPr>
              <a:t>Contribution </a:t>
            </a:r>
            <a:r>
              <a:rPr lang="en-US" sz="3200" dirty="0" smtClean="0"/>
              <a:t>: everyone </a:t>
            </a:r>
            <a:r>
              <a:rPr lang="en-US" sz="3200" dirty="0"/>
              <a:t>was involved;</a:t>
            </a:r>
          </a:p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>
                <a:solidFill>
                  <a:srgbClr val="FFC000"/>
                </a:solidFill>
              </a:rPr>
              <a:t>Organisation </a:t>
            </a:r>
            <a:r>
              <a:rPr lang="en-US" sz="3200" noProof="1"/>
              <a:t>: </a:t>
            </a:r>
            <a:r>
              <a:rPr lang="en-US" sz="3200" noProof="1" smtClean="0"/>
              <a:t>chaotic; </a:t>
            </a:r>
          </a:p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>
                <a:solidFill>
                  <a:srgbClr val="FFC000"/>
                </a:solidFill>
              </a:rPr>
              <a:t>Communication </a:t>
            </a:r>
            <a:r>
              <a:rPr lang="en-US" sz="3200" noProof="1"/>
              <a:t>: </a:t>
            </a:r>
            <a:endParaRPr lang="en-US" sz="3200" noProof="1" smtClean="0"/>
          </a:p>
          <a:p>
            <a:pPr marL="914241" lvl="2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/>
              <a:t>via </a:t>
            </a:r>
            <a:r>
              <a:rPr lang="en-US" sz="3200" noProof="1"/>
              <a:t>Fake-book</a:t>
            </a:r>
            <a:r>
              <a:rPr lang="en-US" sz="3200" noProof="1"/>
              <a:t>; </a:t>
            </a:r>
            <a:endParaRPr lang="en-US" sz="3200" noProof="1"/>
          </a:p>
          <a:p>
            <a:pPr marL="914241" lvl="2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/>
              <a:t>meetings </a:t>
            </a:r>
            <a:r>
              <a:rPr lang="en-US" sz="3200" noProof="1"/>
              <a:t>in SoftUni and at home;</a:t>
            </a:r>
          </a:p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>
                <a:solidFill>
                  <a:srgbClr val="FFC000"/>
                </a:solidFill>
              </a:rPr>
              <a:t>Commits</a:t>
            </a:r>
            <a:r>
              <a:rPr lang="en-US" sz="3200" noProof="1" smtClean="0"/>
              <a:t> in GitHub : 60+;</a:t>
            </a:r>
            <a:endParaRPr lang="en-US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86" y="2057400"/>
            <a:ext cx="4006713" cy="400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10" y="1012020"/>
            <a:ext cx="10172700" cy="820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Thorn Consult Bulgaria Ltd”;</a:t>
            </a:r>
            <a:endParaRPr lang="en-US" dirty="0"/>
          </a:p>
        </p:txBody>
      </p:sp>
      <p:sp>
        <p:nvSpPr>
          <p:cNvPr id="4" name="Text Placeholder 8"/>
          <p:cNvSpPr txBox="1">
            <a:spLocks/>
          </p:cNvSpPr>
          <p:nvPr/>
        </p:nvSpPr>
        <p:spPr>
          <a:xfrm>
            <a:off x="1355724" y="1832620"/>
            <a:ext cx="9243272" cy="604952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010" y="1832620"/>
            <a:ext cx="10172700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FFC000"/>
                </a:solidFill>
              </a:rPr>
              <a:t>Idea </a:t>
            </a:r>
            <a:r>
              <a:rPr lang="en-US" sz="3200" dirty="0" smtClean="0"/>
              <a:t>: project management company;</a:t>
            </a:r>
            <a:endParaRPr lang="en-US" sz="3200" dirty="0"/>
          </a:p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>
                <a:solidFill>
                  <a:srgbClr val="FFC000"/>
                </a:solidFill>
              </a:rPr>
              <a:t>Projects </a:t>
            </a:r>
            <a:r>
              <a:rPr lang="en-US" sz="3200" noProof="1"/>
              <a:t>: </a:t>
            </a:r>
            <a:endParaRPr lang="en-US" sz="3200" noProof="1" smtClean="0"/>
          </a:p>
          <a:p>
            <a:pPr marL="914241" lvl="2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/>
              <a:t>Software </a:t>
            </a:r>
            <a:r>
              <a:rPr lang="en-US" sz="3200" noProof="1"/>
              <a:t>dev</a:t>
            </a:r>
            <a:r>
              <a:rPr lang="en-US" sz="3200" noProof="1"/>
              <a:t>.; </a:t>
            </a:r>
            <a:endParaRPr lang="en-US" sz="3200" noProof="1" smtClean="0"/>
          </a:p>
          <a:p>
            <a:pPr marL="914241" lvl="2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/>
              <a:t>Music producers; </a:t>
            </a:r>
          </a:p>
          <a:p>
            <a:pPr marL="914241" lvl="2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/>
              <a:t>$ making; </a:t>
            </a:r>
            <a:endParaRPr lang="en-US" sz="3200" noProof="1"/>
          </a:p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>
                <a:solidFill>
                  <a:srgbClr val="FFC000"/>
                </a:solidFill>
              </a:rPr>
              <a:t>Advertising </a:t>
            </a:r>
            <a:r>
              <a:rPr lang="en-US" sz="3200" noProof="1" smtClean="0"/>
              <a:t>: FB 20+ likes and 5 shares in 11 hours;</a:t>
            </a:r>
            <a:endParaRPr lang="en-US" sz="3200" noProof="1"/>
          </a:p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noProof="1" smtClean="0">
                <a:solidFill>
                  <a:srgbClr val="FFC000"/>
                </a:solidFill>
              </a:rPr>
              <a:t>Slogan </a:t>
            </a:r>
            <a:r>
              <a:rPr lang="en-US" sz="3200" noProof="1" smtClean="0"/>
              <a:t>: Keep calm and learn to &lt; THORN &gt;;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1840">
            <a:off x="5876189" y="2584725"/>
            <a:ext cx="5805632" cy="18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08" y="1012020"/>
            <a:ext cx="10172700" cy="820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Thorn Consult Bulgaria Ltd”;</a:t>
            </a:r>
            <a:endParaRPr lang="en-US" dirty="0"/>
          </a:p>
        </p:txBody>
      </p:sp>
      <p:sp>
        <p:nvSpPr>
          <p:cNvPr id="4" name="Text Placeholder 8"/>
          <p:cNvSpPr txBox="1">
            <a:spLocks/>
          </p:cNvSpPr>
          <p:nvPr/>
        </p:nvSpPr>
        <p:spPr>
          <a:xfrm>
            <a:off x="1355724" y="1832620"/>
            <a:ext cx="9243272" cy="604952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9958" y="3048000"/>
            <a:ext cx="4114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LIVE DEMO</a:t>
            </a:r>
            <a:endParaRPr lang="bg-BG" sz="6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08123" y="5454552"/>
            <a:ext cx="8938472" cy="717648"/>
          </a:xfrm>
        </p:spPr>
        <p:txBody>
          <a:bodyPr/>
          <a:lstStyle/>
          <a:p>
            <a:r>
              <a:rPr lang="en-US" dirty="0"/>
              <a:t>http://team-thorn.softuni-friends.org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655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TEAM “THORN”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Custom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Wingdings 2</vt:lpstr>
      <vt:lpstr>SoftUni 16x9</vt:lpstr>
      <vt:lpstr>HTML 5 and CSS 3 Team work</vt:lpstr>
      <vt:lpstr>.team-members { display : block }</vt:lpstr>
      <vt:lpstr>.team-members { info }</vt:lpstr>
      <vt:lpstr>“Thorn Consult Bulgaria Ltd”;</vt:lpstr>
      <vt:lpstr>“Thorn Consult Bulgaria Ltd”;</vt:lpstr>
      <vt:lpstr>TEAM “THORN”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Syntax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2014-07-03T02:18:17Z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