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678" y="-3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0"/>
            <a:ext cx="9146275" cy="5143500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latin typeface="Neutra Text" panose="02000603040000020004" pitchFamily="2" charset="0"/>
              </a:rPr>
              <a:t>FLAX NEW ZEALAND</a:t>
            </a:r>
            <a:endParaRPr lang="bg-BG" sz="7200" b="1" dirty="0"/>
          </a:p>
        </p:txBody>
      </p:sp>
      <p:pic>
        <p:nvPicPr>
          <p:cNvPr id="1026" name="Picture 2" descr="C:\Users\Mitko\Desktop\presentation\94407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998" y="209550"/>
            <a:ext cx="46482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76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itko\Desktop\presentation\flax-seed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3350"/>
            <a:ext cx="4953000" cy="3715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itko\Desktop\presentation\travel-new-zealand-map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200150"/>
            <a:ext cx="3432852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96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xampp\htdocs\flaxZealand\website\images\momch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8" y="3028950"/>
            <a:ext cx="2178283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xampp\htdocs\flaxZealand\website\images\dimita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771" y="2721410"/>
            <a:ext cx="1907740" cy="190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xampp\htdocs\flaxZealand\website\images\georgi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76" y="285750"/>
            <a:ext cx="2020526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xampp\htdocs\flaxZealand\website\images\iliya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771" y="285750"/>
            <a:ext cx="1907740" cy="190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16283" y="2266950"/>
            <a:ext cx="2020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latin typeface="Neutra Text" panose="02000603040000020004" pitchFamily="2" charset="0"/>
              </a:rPr>
              <a:t>Georgi</a:t>
            </a:r>
            <a:endParaRPr lang="bg-BG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976043" y="4490575"/>
            <a:ext cx="2020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latin typeface="Neutra Text" panose="02000603040000020004" pitchFamily="2" charset="0"/>
              </a:rPr>
              <a:t>Momchil</a:t>
            </a:r>
            <a:endParaRPr lang="bg-BG" sz="3600" dirty="0"/>
          </a:p>
        </p:txBody>
      </p:sp>
      <p:pic>
        <p:nvPicPr>
          <p:cNvPr id="1030" name="Picture 6" descr="C:\xampp\htdocs\flaxZealand\website\images\gteo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202" y="1332472"/>
            <a:ext cx="1827430" cy="182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533654" y="3182719"/>
            <a:ext cx="2020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latin typeface="Neutra Text" panose="02000603040000020004" pitchFamily="2" charset="0"/>
              </a:rPr>
              <a:t>Georgi</a:t>
            </a:r>
            <a:endParaRPr lang="bg-BG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6166378" y="2077819"/>
            <a:ext cx="2020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latin typeface="Neutra Text" panose="02000603040000020004" pitchFamily="2" charset="0"/>
              </a:rPr>
              <a:t>Iliya</a:t>
            </a:r>
            <a:endParaRPr lang="bg-BG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6154448" y="4476750"/>
            <a:ext cx="2020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Neutra Text" panose="02000603040000020004" pitchFamily="2" charset="0"/>
              </a:rPr>
              <a:t>Dimitar</a:t>
            </a:r>
            <a:endParaRPr lang="bg-BG" sz="3600" dirty="0"/>
          </a:p>
        </p:txBody>
      </p:sp>
    </p:spTree>
    <p:extLst>
      <p:ext uri="{BB962C8B-B14F-4D97-AF65-F5344CB8AC3E}">
        <p14:creationId xmlns:p14="http://schemas.microsoft.com/office/powerpoint/2010/main" val="30521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itko\Desktop\presentation\Apple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6" y="5581650"/>
            <a:ext cx="32766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itko\Desktop\presentation\Foo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079" y="235878"/>
            <a:ext cx="729996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Mitko\Desktop\presentation\soup_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879" y="438149"/>
            <a:ext cx="6234360" cy="414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Mitko\Desktop\presentation\soup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33350"/>
            <a:ext cx="2672406" cy="175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Mitko\Desktop\presentation\chicken-tort-soup2_30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8" y="104971"/>
            <a:ext cx="1520469" cy="180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Mitko\Desktop\presentation\IMG_3754_edit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2505" y="3028950"/>
            <a:ext cx="4257168" cy="2850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Mitko\Desktop\presentation\pasta-soup-oh-1895922-l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602" y="272415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68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7037E-6 L -0.00191 -0.4037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20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1 -0.4037 L -0.00191 0.02963 " pathEditMode="relative" rAng="0" ptsTypes="AA">
                                      <p:cBhvr>
                                        <p:cTn id="9" dur="5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itko\Desktop\presentation\29_1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115174"/>
            <a:ext cx="5474123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Mitko\Desktop\presentation\Top_Hat_Pi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91616" y="-3976794"/>
            <a:ext cx="2809575" cy="2591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Mitko\Desktop\presentation\moustache_png_by_staystrongbeunbroken-d5bqtwf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27185">
            <a:off x="3243724" y="-741444"/>
            <a:ext cx="1018429" cy="319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3429000" y="-154305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8755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L 4.16667E-6 0.7962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81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6.17284E-7 L 2.5E-6 0.6996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96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07407E-6 L -4.16667E-6 0.6981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885950"/>
            <a:ext cx="8229600" cy="857250"/>
          </a:xfrm>
        </p:spPr>
        <p:txBody>
          <a:bodyPr>
            <a:noAutofit/>
          </a:bodyPr>
          <a:lstStyle/>
          <a:p>
            <a:r>
              <a:rPr lang="en-US" sz="8000" dirty="0" smtClean="0">
                <a:latin typeface="Neutra Text" panose="02000603040000020004" pitchFamily="2" charset="0"/>
              </a:rPr>
              <a:t>SOUPAHOLIC</a:t>
            </a:r>
            <a:endParaRPr lang="bg-BG" sz="8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13535" y="4552950"/>
            <a:ext cx="8229600" cy="590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>
                <a:latin typeface="Neutra Text" panose="02000603040000020004" pitchFamily="2" charset="0"/>
              </a:rPr>
              <a:t>veni</a:t>
            </a:r>
            <a:r>
              <a:rPr lang="en-US" sz="2400" dirty="0">
                <a:latin typeface="Neutra Text" panose="02000603040000020004" pitchFamily="2" charset="0"/>
              </a:rPr>
              <a:t>, </a:t>
            </a:r>
            <a:r>
              <a:rPr lang="en-US" sz="2400" dirty="0" err="1">
                <a:latin typeface="Neutra Text" panose="02000603040000020004" pitchFamily="2" charset="0"/>
              </a:rPr>
              <a:t>vidi</a:t>
            </a:r>
            <a:r>
              <a:rPr lang="en-US" sz="2400" dirty="0">
                <a:latin typeface="Neutra Text" panose="02000603040000020004" pitchFamily="2" charset="0"/>
              </a:rPr>
              <a:t>, </a:t>
            </a:r>
            <a:r>
              <a:rPr lang="en-US" sz="2400" dirty="0" err="1">
                <a:latin typeface="Neutra Text" panose="02000603040000020004" pitchFamily="2" charset="0"/>
              </a:rPr>
              <a:t>comedit</a:t>
            </a:r>
            <a:r>
              <a:rPr lang="en-US" sz="2400" dirty="0">
                <a:latin typeface="Neutra Text" panose="02000603040000020004" pitchFamily="2" charset="0"/>
              </a:rPr>
              <a:t> </a:t>
            </a:r>
            <a:r>
              <a:rPr lang="en-US" sz="2400" dirty="0" err="1">
                <a:latin typeface="Neutra Text" panose="02000603040000020004" pitchFamily="2" charset="0"/>
              </a:rPr>
              <a:t>elit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28563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15</Words>
  <Application>Microsoft Office PowerPoint</Application>
  <PresentationFormat>On-screen Show (16:9)</PresentationFormat>
  <Paragraphs>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FLAX NEW ZEALAND</vt:lpstr>
      <vt:lpstr>PowerPoint Presentation</vt:lpstr>
      <vt:lpstr>PowerPoint Presentation</vt:lpstr>
      <vt:lpstr>PowerPoint Presentation</vt:lpstr>
      <vt:lpstr>PowerPoint Presentation</vt:lpstr>
      <vt:lpstr>SOUPAHOLIC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FLAX NEW ZEALAND</dc:title>
  <dc:creator>Dimitar Smilyanov</dc:creator>
  <cp:lastModifiedBy>Mitko</cp:lastModifiedBy>
  <cp:revision>6</cp:revision>
  <dcterms:created xsi:type="dcterms:W3CDTF">2006-08-16T00:00:00Z</dcterms:created>
  <dcterms:modified xsi:type="dcterms:W3CDTF">2014-08-27T12:13:09Z</dcterms:modified>
</cp:coreProperties>
</file>