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-4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8:47.8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201 392 444 0 0,'0'0'631'0'0,"8"-13"-547"0"0,45-94 563 0 0,-42 89-172 0 0,-9 16-160 0 0,-1 0 0 0 0,1-1 0 0 0,-1 1 0 0 0,0-1 0 0 0,0 0 0 0 0,1 1 0 0 0,-2-1-1 0 0,1 0 1 0 0,0 0 0 0 0,0 1 0 0 0,-1-1 0 0 0,0 0 0 0 0,1 0 0 0 0,-1-3 0 0 0,-13-13 4272 0 0,13 28-4550 0 0,-1-1 1 0 0,-1 0 0 0 0,1 0 0 0 0,-2 0-1 0 0,-2 8 1 0 0,-7 29 154 0 0,-36 153 187 0 0,22-102-277 0 0,14-53 2 0 0,3 0-1 0 0,1 0 1 0 0,-4 79-1 0 0,11-88-26 0 0,1 32 604 0 0,3-43-1507 0 0,0-9-432 0 0,3 9 1093 0 0,-5-20 481 0 0,8 27 1840 0 0,3 12-1252 0 0,-9-31-748 0 0,-1 0 1 0 0,0 1 0 0 0,0 22-1 0 0,4 104 137 0 0,-6-136-295 0 0,0-1-1 0 0,0 1 1 0 0,0-1-1 0 0,0 1 0 0 0,0 0 1 0 0,1-1-1 0 0,-1 1 0 0 0,0 0 1 0 0,1-1-1 0 0,0 1 0 0 0,-1-1 1 0 0,1 1-1 0 0,0-1 1 0 0,-1 1-1 0 0,1-1 0 0 0,0 0 1 0 0,0 1-1 0 0,2 1 0 0 0,-2-3 93 0 0,6-14 820 0 0,-4 2-883 0 0,0-1 1 0 0,-1 1-1 0 0,-1 0 1 0 0,0-1-1 0 0,-1 1 1 0 0,0-1-1 0 0,-1 1 1 0 0,-1-1-1 0 0,1 1 0 0 0,-2 0 1 0 0,0-1-1 0 0,0 1 1 0 0,-1 1-1 0 0,-1-1 1 0 0,-9-17-1 0 0,-38-45-42 0 0,-15-22-21 0 0,59 83 6 0 0,1-1 1 0 0,0 0-1 0 0,1-1 0 0 0,0 1 1 0 0,-4-22-1 0 0,6 17-23 0 0,0 0-1 0 0,2-1 1 0 0,0 1 0 0 0,1 0-1 0 0,1-1 1 0 0,1 1 0 0 0,0 0 0 0 0,2-1-1 0 0,0 1 1 0 0,1 0 0 0 0,1 1-1 0 0,1-1 1 0 0,15-33 0 0 0,16-23-218 0 0,41-124 0 0 0,-73 165 176 0 0,-5 29 94 0 0,0 0 0 0 0,0 0 0 0 0,1 0-1 0 0,0 1 1 0 0,0-1 0 0 0,2-5 0 0 0,0 2-21 0 0,1 0 1 0 0,0 0-1 0 0,1 0 0 0 0,0 1 0 0 0,0-1 1 0 0,0 1-1 0 0,1 0 0 0 0,0 1 0 0 0,8-7 1 0 0,-4 4-22 0 0,1 1 1 0 0,1 0-1 0 0,-1 1 0 0 0,1 1 1 0 0,1-1-1 0 0,-1 2 1 0 0,1 0-1 0 0,0 0 1 0 0,0 1-1 0 0,24-4 1 0 0,-11 5-46 0 0,0 0 0 0 0,0 2 0 0 0,1 0 0 0 0,45 6 0 0 0,-47 0 157 0 0,0 0-1 0 0,-1 1 0 0 0,0 2 0 0 0,0 0 1 0 0,-1 2-1 0 0,0 0 0 0 0,-1 2 1 0 0,0 0-1 0 0,-1 2 0 0 0,0 0 0 0 0,27 25 1 0 0,-43-34-38 0 0,0 0 0 0 0,-1 1 0 0 0,0-1 0 0 0,0 1 1 0 0,-1 0-1 0 0,1 0 0 0 0,-1 0 0 0 0,0 1 0 0 0,-1-1 0 0 0,0 1 0 0 0,0-1 1 0 0,1 9-1 0 0,-2-10-12 0 0,0-1 1 0 0,0 1-1 0 0,-1-1 1 0 0,0 1 0 0 0,0 0-1 0 0,0-1 1 0 0,-1 1-1 0 0,0 0 1 0 0,0-1-1 0 0,0 1 1 0 0,0-1-1 0 0,0 1 1 0 0,-1-1-1 0 0,0 0 1 0 0,0 0 0 0 0,0 0-1 0 0,-1 0 1 0 0,1 0-1 0 0,-5 4 1 0 0,-4 4 14 0 0,-1-1 0 0 0,-1-1 0 0 0,0 0 0 0 0,-1-1 0 0 0,-18 10 0 0 0,-81 34 204 0 0,54-27-187 0 0,-14 7-204 0 0,37-18-53 0 0,2 1 1 0 0,0 2-1 0 0,-45 31 0 0 0,70-46-1068 0 0,10-24-5343 0 0,-3-1 1014 0 0,1 14 4067 0 0,0 11 1129 0 0,5 51 358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8:55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1 212 0 0,'0'0'2542'0'0,"-1"2"-1869"0"0,-4 7-338 0 0,1 4 1979 0 0,5-12-2220 0 0,-1-1-1 0 0,0 1 0 0 0,1-1 0 0 0,-1 1 0 0 0,1 0 0 0 0,0-1 0 0 0,-1 1 1 0 0,1-1-1 0 0,-1 1 0 0 0,1-1 0 0 0,0 1 0 0 0,-1-1 0 0 0,1 0 0 0 0,0 1 1 0 0,0-1-1 0 0,-1 0 0 0 0,1 0 0 0 0,0 1 0 0 0,0-1 0 0 0,-1 0 0 0 0,1 0 1 0 0,1 0-1 0 0,51 10 1539 0 0,1-2-1 0 0,57 1 1 0 0,109-8-1330 0 0,-112-2 234 0 0,-97 1-540 0 0,380-16-261 0 0,-362 10-1076 0 0,-51 4-7873 0 0,-27-7 6086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42.5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56 6233 0 0,'0'0'9712'0'0,"-21"-55"-10512"0"0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42.8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0 59 4320 0 0</inkml:trace>
  <inkml:trace contextRef="#ctx0" brushRef="#br0" timeOffset="1">0 59 4320 0 0,'233'-46'2148'0'0,"-197"38"-1397"0"0,-31 4-29 0 0,-18 5 180 0 0,8-3-593 0 0,5 3-288 0 0,0-1 1 0 0,1 0 0 0 0,-1 0-1 0 0,0 0 1 0 0,0 0-1 0 0,0 0 1 0 0,0 1 0 0 0,0-1-1 0 0,0 0 1 0 0,0 0 0 0 0,0 0-1 0 0,0 0 1 0 0,0 1 0 0 0,0-1-1 0 0,0 0 1 0 0,0 0 0 0 0,0 0-1 0 0,0 1 1 0 0,0-1-1 0 0,0 0 1 0 0,0 0 0 0 0,0 0-1 0 0,0 0 1 0 0,0 1 0 0 0,0-1-1 0 0,0 0 1 0 0,0 0 0 0 0,0 0-1 0 0,0 0 1 0 0,0 1-1 0 0,0-1 1 0 0,-1 0 0 0 0,1 0-1 0 0,0 0 1 0 0,0 0 0 0 0,0 0-1 0 0,0 1 1 0 0,0-1 0 0 0,-1 0-1 0 0,1 0 1 0 0,0 0-1 0 0,0 0 1 0 0,0 0 0 0 0,0 0-1 0 0,-1 0 1 0 0,1 0 0 0 0,0 0-1 0 0,0 0 1 0 0,0 0 0 0 0,0 0-1 0 0,-1 0 1 0 0,1 0 0 0 0,0 0-1 0 0,0 0 1 0 0,0 0-1 0 0,-1 0 1 0 0,1 0 0 0 0,0 0-1 0 0,0 0 1 0 0,0 0 0 0 0,0 0-1 0 0,-1 0 1 0 0,1 0 0 0 0,0 0-1 0 0,0 0 1 0 0,0 0-1 0 0,0 0 1 0 0,-1 0 0 0 0,1-1-1 0 0,0 10-337 0 0,-1 13 706 0 0,-2 1-1 0 0,0 0 1 0 0,-13 43-1 0 0,7-31-232 0 0,6-23-600 0 0,-16 74 1391 0 0,16-57-3149 0 0,2 2-3723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43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2796 0 0,'0'0'9249'0'0,"21"3"-8709"0"0,165 9 424 0 0,-133-13-1179 0 0,69 3-928 0 0,-43 8-4041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2:33.0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1 1980 0 0,'0'0'5706'0'0,"4"13"-5362"0"0,13 42-193 0 0,-17-54-142 0 0,0 0 0 0 0,0-1 0 0 0,0 1 1 0 0,0 0-1 0 0,1-1 0 0 0,-1 1 0 0 0,0 0 1 0 0,0-1-1 0 0,1 1 0 0 0,-1 0 0 0 0,1-1 1 0 0,-1 1-1 0 0,1 0 0 0 0,-1-1 0 0 0,1 1 1 0 0,-1-1-1 0 0,1 1 0 0 0,-1-1 0 0 0,1 1 1 0 0,-1-1-1 0 0,1 1 0 0 0,0-1 0 0 0,-1 0 0 0 0,1 1 1 0 0,0-1-1 0 0,-1 0 0 0 0,1 0 0 0 0,0 0 1 0 0,0 1-1 0 0,-1-1 0 0 0,1 0 0 0 0,0 0 1 0 0,0 0-1 0 0,-1 0 0 0 0,1 0 0 0 0,0 0 1 0 0,1-1-1 0 0,6 2 184 0 0,-7 0-121 0 0,0 0-1 0 0,-1 0 0 0 0,1 0 0 0 0,0 0 1 0 0,-1 0-1 0 0,1 0 0 0 0,-1 0 0 0 0,1 0 0 0 0,-1 0 1 0 0,1 0-1 0 0,-1 0 0 0 0,0 0 0 0 0,1 0 0 0 0,-1 0 1 0 0,0 0-1 0 0,0 0 0 0 0,0 1 0 0 0,0-1 0 0 0,0 0 1 0 0,0 0-1 0 0,0 0 0 0 0,0 0 0 0 0,0 0 1 0 0,-1 0-1 0 0,0 2 0 0 0,-15 30 745 0 0,2-2-775 0 0,11-7 151 0 0,1 0-1 0 0,2 0 1 0 0,1 26 0 0 0,1 26 89 0 0,-13 55 215 0 0,-2 69-30 0 0,13-186-458 0 0,-1 0 0 0 0,0 0 0 0 0,-1 0 0 0 0,0-1 0 0 0,-2 1 0 0 0,1-1 0 0 0,-2 0 0 0 0,0 0 0 0 0,0 0 1 0 0,-9 15-1 0 0,13-25-23 0 0,0-1 1 0 0,0 1 0 0 0,0 0 0 0 0,0 0 0 0 0,1 0 0 0 0,-1 0-1 0 0,1 0 1 0 0,0 0 0 0 0,0 0 0 0 0,0 6 0 0 0,1-7-33 0 0,-1 0 1 0 0,0-1 0 0 0,1 1 0 0 0,-1-1-1 0 0,0 1 1 0 0,0 0 0 0 0,0-1 0 0 0,0 1-1 0 0,0 0 1 0 0,-1-1 0 0 0,1 1-1 0 0,0-1 1 0 0,-1 1 0 0 0,1 0 0 0 0,-1-1-1 0 0,0 1 1 0 0,0-1 0 0 0,1 1-1 0 0,-1-1 1 0 0,0 0 0 0 0,0 1 0 0 0,0-1-1 0 0,0 0 1 0 0,0 0 0 0 0,-1 0 0 0 0,1 0-1 0 0,0 0 1 0 0,0 0 0 0 0,-4 2-1 0 0,5-3 46 0 0,0 0 0 0 0,0 0-1 0 0,-1 0 1 0 0,1 0 0 0 0,0 0-1 0 0,-1 1 1 0 0,1-1 0 0 0,0 0-1 0 0,0 0 1 0 0,-1 0 0 0 0,1 0-1 0 0,0 0 1 0 0,-1 0 0 0 0,1 0-1 0 0,0 0 1 0 0,-1 0 0 0 0,1-1-1 0 0,0 1 1 0 0,-1 0 0 0 0,1 0-1 0 0,0 0 1 0 0,0 0 0 0 0,-1 0 0 0 0,1 0-1 0 0,0-1 1 0 0,0 1 0 0 0,-1 0-1 0 0,1 0 1 0 0,0 0 0 0 0,0-1-1 0 0,-1 1 1 0 0,1 0 0 0 0,0 0-1 0 0,0-1 1 0 0,0 1 0 0 0,0 0-1 0 0,-1 0 1 0 0,1-1 0 0 0,0 1-1 0 0,0 0 1 0 0,0-1 0 0 0,-2-20-319 0 0,2 13 152 0 0,1 1 0 0 0,0 0 1 0 0,0-1-1 0 0,3-9 0 0 0,5-1-124 0 0,1 1 0 0 0,0 0-1 0 0,1 0 1 0 0,20-23 0 0 0,19-30 131 0 0,10-47 115 0 0,-59 116 53 0 0,0-1-1 0 0,0 1 0 0 0,1 0 1 0 0,-1 0-1 0 0,0 0 0 0 0,1 0 1 0 0,-1 0-1 0 0,1 0 0 0 0,-1 1 1 0 0,1-1-1 0 0,-1 0 0 0 0,1 1 1 0 0,0-1-1 0 0,-1 1 1 0 0,1 0-1 0 0,0-1 0 0 0,-1 1 1 0 0,1 0-1 0 0,0 0 0 0 0,-1 0 1 0 0,1 0-1 0 0,3 1 0 0 0,45 5 513 0 0,-46-5-418 0 0,-1-1-78 0 0,166 35 801 0 0,-136-26-779 0 0,0 1 0 0 0,-1 2 0 0 0,32 15 0 0 0,-60-24-35 0 0,0-1 1 0 0,0 1-1 0 0,0 0 1 0 0,-1 0-1 0 0,1 0 1 0 0,-1 0-1 0 0,0 0 1 0 0,0 1-1 0 0,0 0 1 0 0,0-1-1 0 0,-1 1 0 0 0,1 0 1 0 0,-1 1-1 0 0,0-1 1 0 0,0 0-1 0 0,-1 0 1 0 0,1 1-1 0 0,-1-1 1 0 0,0 1-1 0 0,0-1 1 0 0,-1 1-1 0 0,1 0 1 0 0,-1-1-1 0 0,0 1 0 0 0,0 0 1 0 0,-1-1-1 0 0,1 1 1 0 0,-1-1-1 0 0,0 1 1 0 0,0-1-1 0 0,-1 1 1 0 0,1-1-1 0 0,-1 0 1 0 0,0 1-1 0 0,0-1 0 0 0,0 0 1 0 0,-1 0-1 0 0,1 0 1 0 0,-1-1-1 0 0,-5 6 1 0 0,-4 3 14 0 0,0-1 0 0 0,-1-1 0 0 0,0 0 1 0 0,0 0-1 0 0,-1-1 0 0 0,0-1 0 0 0,-1-1 1 0 0,0 0-1 0 0,0 0 0 0 0,0-2 0 0 0,-1 0 1 0 0,-23 4-1 0 0,-12-1-405 0 0,0-3 0 0 0,-84-2 0 0 0,130-2 275 0 0,1-1 0 0 0,-1 0 1 0 0,0 0-1 0 0,1-1 0 0 0,-1 1 0 0 0,0-1 0 0 0,1 0 0 0 0,-1-1 0 0 0,1 1 0 0 0,-1-1 0 0 0,1 0 0 0 0,-8-4 0 0 0,70 5-6985 0 0,-32 1 5624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2:33.6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41 2232 0 0,'0'0'4099'0'0,"-20"21"-3069"0"0,-58 61-338 0 0,75-79-567 0 0,0 1 0 0 0,0 0-1 0 0,0 0 1 0 0,0 0 0 0 0,0 0 0 0 0,1 0 0 0 0,0 0 0 0 0,-2 5 0 0 0,3-7-46 0 0,1 0 1 0 0,0 0-1 0 0,0 0 1 0 0,-1 0-1 0 0,1-1 1 0 0,0 1-1 0 0,0 0 0 0 0,1 0 1 0 0,-1 0-1 0 0,1 3 1 0 0,1 9 119 0 0,-3 14 23 0 0,0-17-215 0 0,1 0 0 0 0,0 1 0 0 0,3 16 0 0 0,-2-27-7 0 0,-1 1 1 0 0,1-1 0 0 0,-1 1 0 0 0,1-1 0 0 0,0 1-1 0 0,0-1 1 0 0,0 0 0 0 0,0 1 0 0 0,0-1 0 0 0,0 0-1 0 0,0 0 1 0 0,0 0 0 0 0,0 0 0 0 0,0 0 0 0 0,1 0-1 0 0,-1 0 1 0 0,1 0 0 0 0,-1 0 0 0 0,0-1 0 0 0,1 1-1 0 0,-1 0 1 0 0,1-1 0 0 0,2 1 0 0 0,42 5 130 0 0,-36-5-87 0 0,6 1 0 0 0,0-1 0 0 0,0 0 0 0 0,0-1 0 0 0,0-1 0 0 0,0-1 0 0 0,0 0 0 0 0,-1-1-1 0 0,1-1 1 0 0,-1 0 0 0 0,0-1 0 0 0,18-8 0 0 0,-22 7-43 0 0,67-37 171 0 0,-71 38-267 0 0,1 0 0 0 0,-1 0-1 0 0,0-1 1 0 0,0 0 0 0 0,-1 0-1 0 0,1-1 1 0 0,7-11 0 0 0,-13 16 93 0 0,1-1 0 0 0,-1 1-1 0 0,0-1 1 0 0,0 1 0 0 0,0 0 0 0 0,-1-1 0 0 0,1 0 0 0 0,-1 1 0 0 0,1-1 0 0 0,-1 1 0 0 0,0-1 0 0 0,0 0 0 0 0,0 1 0 0 0,0-1 0 0 0,0 0 0 0 0,-1 1-1 0 0,1-1 1 0 0,-1 1 0 0 0,0-1 0 0 0,-1-2 0 0 0,1 1 24 0 0,-1 0 0 0 0,0 0 0 0 0,-1 0-1 0 0,1 0 1 0 0,-1 1 0 0 0,1-1 0 0 0,-1 1 0 0 0,0 0-1 0 0,-1 0 1 0 0,1 0 0 0 0,-4-3 0 0 0,-17-9-33 0 0,0 2 1 0 0,0 0 0 0 0,-1 2 0 0 0,-1 0 0 0 0,0 2 0 0 0,0 1-1 0 0,-49-9 1 0 0,46 13-2564 0 0,-54-2 1 0 0,128 14-424 0 0,-31-5 1069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2:34.3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0 2100 0 0,'0'0'6489'0'0,"-3"16"-6056"0"0,-9 46-55 0 0,9-47 884 0 0,33-12-345 0 0,-23 1-710 0 0,0 0-1 0 0,-1 0 1 0 0,0 0 0 0 0,0 1-1 0 0,0 0 1 0 0,-1 0-1 0 0,0 0 1 0 0,7 9 0 0 0,3 2 278 0 0,11 6-113 0 0,0-2 0 0 0,0 0 0 0 0,2-2 0 0 0,48 23 0 0 0,-23-12-184 0 0,-16-8-219 0 0,11 5-174 0 0,-1 2 0 0 0,-1 3 0 0 0,44 37 0 0 0,-102-80-7867 0 0,-6 0 3115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2:34.8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572 1 456 0 0,'0'0'8263'0'0,"-15"9"-7722"0"0,-47 31-125 0 0,60-39-278 0 0,0 1-1 0 0,0-1 1 0 0,0 1-1 0 0,0-1 1 0 0,0 1-1 0 0,0 0 1 0 0,1 0-1 0 0,-1 0 1 0 0,1 0 0 0 0,-1 0-1 0 0,1 0 1 0 0,0 0-1 0 0,-1 0 1 0 0,1 0-1 0 0,0 1 1 0 0,1-1-1 0 0,-1 0 1 0 0,0 1-1 0 0,1-1 1 0 0,-1 1-1 0 0,1-1 1 0 0,0 4-1 0 0,-3 10 466 0 0,0-9-427 0 0,-1 0 1 0 0,0-1 0 0 0,0 1-1 0 0,0-1 1 0 0,-1 0-1 0 0,1 0 1 0 0,-2 0 0 0 0,1 0-1 0 0,-10 7 1 0 0,-8 5 208 0 0,-30 17 1 0 0,41-27-278 0 0,-287 172 88 0 0,298-179-274 0 0,-1-1-1 0 0,1 1 0 0 0,0 0 0 0 0,0 0 0 0 0,-1-1 0 0 0,1 1 0 0 0,0 0 0 0 0,0 0 1 0 0,0 0-1 0 0,0 0 0 0 0,0 1 0 0 0,0-1 0 0 0,0 0 0 0 0,1 0 0 0 0,-1 0 0 0 0,0 1 0 0 0,0-1 1 0 0,1 0-1 0 0,-1 1 0 0 0,1-1 0 0 0,0 1 0 0 0,-1-1 0 0 0,1 0 0 0 0,0 3 0 0 0,16-4-3114 0 0,14-6 784 0 0,-3-6-1460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4:45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576 0 500 0 0,'0'0'4324'0'0,"5"9"-3071"0"0,17 24-425 0 0,-22-33-774 0 0,0 0 0 0 0,0 0 0 0 0,0 0 0 0 0,0 0 0 0 0,0 0 0 0 0,0-1 0 0 0,0 1 0 0 0,0 0 0 0 0,0 0 0 0 0,0 0 0 0 0,0 0 0 0 0,0 0 0 0 0,0 0 0 0 0,0 0 0 0 0,0 0 0 0 0,0 0 0 0 0,0 0 0 0 0,1 0 0 0 0,-1 0 0 0 0,0 0 0 0 0,0-1 0 0 0,0 1 0 0 0,0 0 0 0 0,0 0 0 0 0,0 0 0 0 0,0 0 0 0 0,0 0 0 0 0,0 0 0 0 0,0 0 0 0 0,1 0 0 0 0,-1 0 0 0 0,0 0 0 0 0,0 0 0 0 0,0 0 0 0 0,0 0 0 0 0,0 0 0 0 0,0 0 0 0 0,0 0 0 0 0,0 0 0 0 0,0 0 0 0 0,1 0 0 0 0,-1 0 0 0 0,0 0 0 0 0,0 0 0 0 0,0 1 0 0 0,0-1 0 0 0,0 0 0 0 0,0 0 0 0 0,0 0 0 0 0,0 0 0 0 0,0 0 0 0 0,0 0 0 0 0,0 0 0 0 0,0 0 0 0 0,1 0 0 0 0,-1 0 0 0 0,0 0 0 0 0,0 0 0 0 0,0 0 0 0 0,0 1 0 0 0,0-1 0 0 0,0 0 0 0 0,0 0 0 0 0,0 0 0 0 0,-5-8 762 0 0,1 7-708 0 0,0 0 1 0 0,0 0-1 0 0,0 0 1 0 0,-1 0-1 0 0,1 1 0 0 0,0 0 1 0 0,0 0-1 0 0,0 0 0 0 0,0 0 1 0 0,-1 0-1 0 0,1 1 0 0 0,0 0 1 0 0,0 0-1 0 0,0 0 1 0 0,0 1-1 0 0,0-1 0 0 0,-6 4 1 0 0,-9 5-368 0 0,1 1 1 0 0,-23 16-1 0 0,14-8 451 0 0,-24 19-178 0 0,19-11-10 0 0,9-8-895 0 0,9-8-412 0 0,9-7-1321 0 0,-1 1 401 0 0,1-2 1643 0 0,0 1 1771 0 0,-1 0 2174 0 0,2-1-2572 0 0,2-1-718 0 0,0 0 28 0 0,-36 30 1335 0 0,-17 17-717 0 0,30-25-744 0 0,1 0 0 0 0,1 2 0 0 0,-25 36 0 0 0,41-52 70 0 0,1 0 1 0 0,1 1-1 0 0,-1 0 0 0 0,2-1 0 0 0,-1 1 0 0 0,2 1 1 0 0,-1-1-1 0 0,2 1 0 0 0,-1-1 0 0 0,2 1 0 0 0,-1 0 0 0 0,2-1 1 0 0,0 14-1 0 0,1-7 18 0 0,1-1-1 0 0,1 0 1 0 0,1 1 0 0 0,0-1 0 0 0,10 24-1 0 0,-5-16-12 0 0,7 37 1 0 0,5 73 81 0 0,-19-127-111 0 0,1-1 1 0 0,-1 0-1 0 0,1 1 1 0 0,1-1-1 0 0,-1 0 0 0 0,1 0 1 0 0,0-1-1 0 0,1 1 1 0 0,-1-1-1 0 0,1 0 1 0 0,1 0-1 0 0,-1 0 1 0 0,1-1-1 0 0,0 0 1 0 0,11 7-1 0 0,-7-5-20 0 0,1-1 0 0 0,0-1 0 0 0,0 0 0 0 0,0 0-1 0 0,1-1 1 0 0,0 0 0 0 0,0-1 0 0 0,0-1 0 0 0,15 2 0 0 0,-13-2-38 0 0,73 3-788 0 0,-80-5 265 0 0,0 0-1 0 0,0-1 0 0 0,1 0 0 0 0,-1 0 0 0 0,8-3 0 0 0,-14 4 365 0 0,-1-1-1 0 0,1 1 0 0 0,-1 0 1 0 0,1-1-1 0 0,-1 1 1 0 0,1-1-1 0 0,-1 1 0 0 0,1-1 1 0 0,-1 1-1 0 0,1-1 1 0 0,-1 1-1 0 0,0-1 1 0 0,1 1-1 0 0,-1-1 0 0 0,0 0 1 0 0,0 1-1 0 0,1-1 1 0 0,-1 1-1 0 0,0-1 0 0 0,0 0 1 0 0,0 1-1 0 0,0-1 1 0 0,1 0-1 0 0,-1 1 0 0 0,0-1 1 0 0,0 0-1 0 0,0 1 1 0 0,-1-1-1 0 0,1 0 0 0 0,0 0 1 0 0,0-2-680 0 0,0-14-2090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4:47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61 216 744 0 0,'0'0'6347'0'0,"-10"19"-6081"0"0,-30 58-51 0 0,29-55 479 0 0,11-22-678 0 0,0 0 1 0 0,0 0-1 0 0,0 0 1 0 0,0 0 0 0 0,0 0-1 0 0,1 0 1 0 0,-1 0 0 0 0,0 0-1 0 0,0 0 1 0 0,0 0 0 0 0,0 0-1 0 0,0 0 1 0 0,0 0 0 0 0,0 0-1 0 0,0 0 1 0 0,0 0-1 0 0,0 0 1 0 0,0 0 0 0 0,0 0-1 0 0,0 0 1 0 0,0 0 0 0 0,0 0-1 0 0,1 0 1 0 0,-1 0 0 0 0,0 0-1 0 0,0 0 1 0 0,0 0-1 0 0,0 0 1 0 0,0 0 0 0 0,0 0-1 0 0,0 0 1 0 0,0 0 0 0 0,0 0-1 0 0,0 0 1 0 0,0 0 0 0 0,0 0-1 0 0,0 0 1 0 0,0 0 0 0 0,0 0-1 0 0,0 0 1 0 0,1 0-1 0 0,-1 0 1 0 0,0 0 0 0 0,0 0-1 0 0,0 1 1 0 0,0-1 0 0 0,0 0-1 0 0,0 0 1 0 0,0 0 0 0 0,0 0-1 0 0,0 0 1 0 0,0 0 0 0 0,0 0-1 0 0,0 0 1 0 0,0 0-1 0 0,0 0 1 0 0,0 0 0 0 0,5-1-116 0 0,-1 0 161 0 0,1 1 0 0 0,0-1 0 0 0,-1 0 0 0 0,1-1 0 0 0,-1 1 0 0 0,1-1 0 0 0,-1 0 0 0 0,0 0 0 0 0,1 0 0 0 0,-1 0-1 0 0,0-1 1 0 0,-1 1 0 0 0,1-1 0 0 0,3-4 0 0 0,10-9 604 0 0,25-30 0 0 0,-14 14-378 0 0,-17 21-172 0 0,-2-1 0 0 0,1 0 0 0 0,-2-1 0 0 0,1 0 1 0 0,-2 0-1 0 0,8-18 0 0 0,-6 15 135 0 0,-1 0 1 0 0,22-29 0 0 0,-28 44-287 0 0,-1 0 1 0 0,0 1-1 0 0,0-1 1 0 0,0 0 0 0 0,0 1-1 0 0,1-1 1 0 0,-1 0-1 0 0,0 1 1 0 0,0-1 0 0 0,1 1-1 0 0,-1 0 1 0 0,0 0 0 0 0,1-1-1 0 0,-1 1 1 0 0,1 0-1 0 0,-1 0 1 0 0,0 0 0 0 0,1 0-1 0 0,-1 0 1 0 0,1 1-1 0 0,-1-1 1 0 0,0 0 0 0 0,1 1-1 0 0,-1-1 1 0 0,0 1 0 0 0,0-1-1 0 0,2 2 1 0 0,3 0 22 0 0,-1 0 1 0 0,0 1 0 0 0,0 0-1 0 0,0 0 1 0 0,7 6 0 0 0,-8-5 24 0 0,0 0-1 0 0,0 0 1 0 0,0 1 0 0 0,0 0 0 0 0,-1-1-1 0 0,0 1 1 0 0,0 0 0 0 0,0 1 0 0 0,-1-1-1 0 0,1 0 1 0 0,-1 1 0 0 0,2 10 0 0 0,-1-1 31 0 0,-2 1 0 0 0,0 0 0 0 0,-1 21 0 0 0,0-11-88 0 0,0-25 29 0 0,1-1-1 0 0,0 1 0 0 0,-1 0 0 0 0,1-1 0 0 0,0 1 1 0 0,-1-1-1 0 0,1 0 0 0 0,0 1 0 0 0,0-1 0 0 0,0 1 1 0 0,-1-1-1 0 0,1 0 0 0 0,0 0 0 0 0,0 1 0 0 0,0-1 1 0 0,0 0-1 0 0,-1 0 0 0 0,1 0 0 0 0,0 0 0 0 0,0 0 1 0 0,0 0-1 0 0,0 0 0 0 0,0 0 0 0 0,1-1 0 0 0,26-2 91 0 0,-23 1-84 0 0,1-1-1 0 0,0 1 0 0 0,-1-1 0 0 0,1 0 0 0 0,-1 0 0 0 0,0-1 1 0 0,0 0-1 0 0,-1 1 0 0 0,1-2 0 0 0,-1 1 0 0 0,7-8 1 0 0,5-9 47 0 0,20-34 1 0 0,-12 19-141 0 0,-19 29 22 0 0,0 0 1 0 0,1 1-1 0 0,0-1 1 0 0,0 1 0 0 0,1 1-1 0 0,0-1 1 0 0,0 1-1 0 0,0 0 1 0 0,1 1-1 0 0,-1 0 1 0 0,17-6-1 0 0,-24 10 67 0 0,1 0-1 0 0,-1 0 1 0 0,1-1-1 0 0,-1 1 0 0 0,1 0 1 0 0,-1 0-1 0 0,1 0 1 0 0,0 0-1 0 0,-1 0 1 0 0,1 1-1 0 0,-1-1 0 0 0,1 0 1 0 0,-1 0-1 0 0,1 0 1 0 0,0 0-1 0 0,-1 1 1 0 0,1-1-1 0 0,-1 0 1 0 0,1 0-1 0 0,-1 1 0 0 0,0-1 1 0 0,1 0-1 0 0,-1 1 1 0 0,1-1-1 0 0,-1 1 1 0 0,1-1-1 0 0,-1 1 0 0 0,0-1 1 0 0,1 0-1 0 0,-1 1 1 0 0,0-1-1 0 0,0 1 1 0 0,1 0-1 0 0,-1-1 0 0 0,0 1 1 0 0,0-1-1 0 0,0 1 1 0 0,0-1-1 0 0,0 1 1 0 0,1-1-1 0 0,-1 1 0 0 0,0 0 1 0 0,0-1-1 0 0,-1 1 1 0 0,1-1-1 0 0,0 2 1 0 0,1 35 125 0 0,-2-30-143 0 0,1 19 57 0 0,-1 0-27 0 0,1 0 0 0 0,1 0 0 0 0,1 0 0 0 0,2-1 0 0 0,0 1-1 0 0,12 36 1 0 0,-27-106-9486 0 0,-4 12 8412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4:48.0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36 612 0 0,'0'0'701'0'0,"17"-5"-621"0"0,56-18-4 0 0,-69 22-11 0 0,-1-1 1 0 0,1 1 0 0 0,0 0-1 0 0,-1 1 1 0 0,1-1 0 0 0,0 0-1 0 0,0 1 1 0 0,-1 0 0 0 0,1 0-1 0 0,5 0 1 0 0,3 2 3543 0 0,-12-2-3550 0 0,0 0 0 0 0,0 0 0 0 0,0 0 0 0 0,1 0 0 0 0,-1 0 0 0 0,0 1 0 0 0,0-1 0 0 0,0 0 0 0 0,0 0 0 0 0,0 0 0 0 0,0 0 0 0 0,0 1 0 0 0,0-1 0 0 0,0 0 0 0 0,1 0 0 0 0,-1 0 0 0 0,0 1 0 0 0,0-1 0 0 0,0 0 0 0 0,0 0 0 0 0,0 0 0 0 0,0 1 0 0 0,0-1 0 0 0,0 0 0 0 0,0 0 0 0 0,0 0 0 0 0,0 1 0 0 0,-1-1 0 0 0,1 0-1 0 0,0 0 1 0 0,0 0 0 0 0,0 0 0 0 0,0 1 0 0 0,0-1 0 0 0,0 0 0 0 0,0 0 0 0 0,0 0 0 0 0,-1 0 0 0 0,1 1 0 0 0,0-1 0 0 0,0 0 0 0 0,0 0 0 0 0,0 0 0 0 0,0 0 0 0 0,-1 0 0 0 0,1 0 0 0 0,0 0 0 0 0,0 1 0 0 0,0-1 0 0 0,-1 0 0 0 0,1 0 0 0 0,0 0 0 0 0,-8 8 85 0 0,2-5-39 0 0,0 0 1 0 0,0 0-1 0 0,0 0 0 0 0,-14 2 1 0 0,19-4-76 0 0,0-1-1 0 0,-1 1 1 0 0,1-1 0 0 0,0 0 0 0 0,-1 0 0 0 0,1 0-1 0 0,-1 0 1 0 0,1 0 0 0 0,0 0 0 0 0,-1 0 0 0 0,1 0-1 0 0,0-1 1 0 0,-1 1 0 0 0,1 0 0 0 0,0-1 0 0 0,-1 1-1 0 0,1-1 1 0 0,0 1 0 0 0,0-1 0 0 0,-1 0 0 0 0,1 0-1 0 0,0 1 1 0 0,0-1 0 0 0,0 0 0 0 0,0 0 0 0 0,0 0-1 0 0,0 0 1 0 0,-1-2 0 0 0,1 2 15 0 0,0-1 0 0 0,0 1 0 0 0,0 0 0 0 0,-1 0 0 0 0,1 0 0 0 0,0-1 0 0 0,-1 1 0 0 0,1 0 0 0 0,-1 1 0 0 0,0-1 0 0 0,1 0 0 0 0,-1 0 0 0 0,1 1 0 0 0,-1-1 0 0 0,0 1 0 0 0,0-1 0 0 0,1 1 0 0 0,-1 0 0 0 0,0 0 0 0 0,0-1 0 0 0,1 1 0 0 0,-1 1 0 0 0,0-1 0 0 0,0 0 0 0 0,0 0 0 0 0,1 1 0 0 0,-1-1 0 0 0,0 1 0 0 0,1-1 0 0 0,-1 1 0 0 0,0 0 0 0 0,1-1-1 0 0,-1 1 1 0 0,1 0 0 0 0,-1 0 0 0 0,1 0 0 0 0,0 0 0 0 0,-1 1 0 0 0,1-1 0 0 0,0 0 0 0 0,0 1 0 0 0,-1-1 0 0 0,1 0 0 0 0,1 1 0 0 0,-1-1 0 0 0,0 1 0 0 0,0 0 0 0 0,0-1 0 0 0,1 1 0 0 0,-1 0 0 0 0,1-1 0 0 0,-1 1 0 0 0,1 0 0 0 0,0 2 0 0 0,-1 16 56 0 0,0-14-92 0 0,0-1 1 0 0,1 0 0 0 0,-1 1 0 0 0,2-1 0 0 0,-1 0-1 0 0,0 1 1 0 0,1-1 0 0 0,0 0 0 0 0,0 1-1 0 0,4 8 1 0 0,-4-13-17 0 0,0 0 0 0 0,0 0 0 0 0,0 0-1 0 0,0 0 1 0 0,0 0 0 0 0,0 0 0 0 0,0 0-1 0 0,0-1 1 0 0,1 1 0 0 0,-1 0 0 0 0,0-1-1 0 0,1 1 1 0 0,-1 0 0 0 0,0-1 0 0 0,1 0 0 0 0,-1 1-1 0 0,1-1 1 0 0,-1 0 0 0 0,1 0 0 0 0,-1 0-1 0 0,0 0 1 0 0,1 0 0 0 0,-1 0 0 0 0,1 0-1 0 0,-1 0 1 0 0,1-1 0 0 0,-1 1 0 0 0,0 0 0 0 0,1-1-1 0 0,-1 0 1 0 0,0 1 0 0 0,1-1 0 0 0,-1 0-1 0 0,0 1 1 0 0,0-1 0 0 0,1 0 0 0 0,-1 0-1 0 0,0 0 1 0 0,0 0 0 0 0,1-2 0 0 0,3-1-111 0 0,0-1 0 0 0,-1 0 0 0 0,0 0 0 0 0,0 0 0 0 0,0 0 1 0 0,-1 0-1 0 0,5-10 0 0 0,-1-19-37 0 0,-4 34 115 0 0,-2 0 19 0 0,-1 1 0 0 0,1-1 0 0 0,0 1 1 0 0,-1 0-1 0 0,1-1 0 0 0,-1 1 0 0 0,1 0 0 0 0,-1 0 0 0 0,0 0 0 0 0,1-1 0 0 0,-1 1 1 0 0,0 0-1 0 0,1 0 0 0 0,-1 0 0 0 0,0 0 0 0 0,0-1 0 0 0,0 1 0 0 0,0 0 1 0 0,0 0-1 0 0,0 0 0 0 0,0 0 0 0 0,0 1 0 0 0,0 1 4 0 0,3 12 91 0 0,0 0 1 0 0,0-1 0 0 0,1 0-1 0 0,8 16 1 0 0,-11-27-91 0 0,0 0 1 0 0,0 0-1 0 0,1 0 0 0 0,-1 0 1 0 0,1 0-1 0 0,0 0 0 0 0,0-1 1 0 0,0 1-1 0 0,0 0 0 0 0,0-1 1 0 0,1 0-1 0 0,-1 0 0 0 0,1 0 1 0 0,-1 0-1 0 0,1 0 1 0 0,0 0-1 0 0,0-1 0 0 0,0 1 1 0 0,0-1-1 0 0,0 0 0 0 0,0 0 1 0 0,0 0-1 0 0,0 0 0 0 0,7 1 1 0 0,-8-2-134 0 0,0 0 0 0 0,0 0 0 0 0,0 0 0 0 0,0 0 0 0 0,0 0 0 0 0,0-1-1 0 0,0 1 1 0 0,0-1 0 0 0,-1 1 0 0 0,1-1 0 0 0,0 1 0 0 0,0-1 0 0 0,0 0 0 0 0,-1 0 0 0 0,1 0 0 0 0,0 0 0 0 0,-1 0 0 0 0,1 0 0 0 0,-1-1 0 0 0,1 1 0 0 0,1-2 0 0 0,-1-1-525 0 0,-1 0-1 0 0,1 1 1 0 0,-1-1-1 0 0,1 0 1 0 0,-1 0 0 0 0,0 0-1 0 0,-1 0 1 0 0,1-9 0 0 0,0-9-1172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18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1 784 0 0,'0'0'860'0'0,"8"3"-770"0"0,2 0 260 0 0,21 10 12894 0 0,-21-9-14079 0 0,-8-4 820 0 0,-1 0-1 0 0,0 1 1 0 0,0-1-1 0 0,1 1 1 0 0,-1-1 0 0 0,0 1-1 0 0,0 0 1 0 0,1-1-1 0 0,-1 1 1 0 0,0 0 0 0 0,0 0-1 0 0,0 0 1 0 0,0 0-1 0 0,0 0 1 0 0,1 2 0 0 0,1 1 16 0 0,0 1 1 0 0,-1-1 0 0 0,0 0 0 0 0,0 1-1 0 0,0-1 1 0 0,0 1 0 0 0,-1 0 0 0 0,0 0 0 0 0,0 0-1 0 0,1 9 1 0 0,-4 53 267 0 0,1-56-254 0 0,0 0-1 0 0,0-1 1 0 0,1 1 0 0 0,0 0 0 0 0,1-1 0 0 0,0 1 0 0 0,1-1 0 0 0,4 13 0 0 0,14 20 20 0 0,2-1 0 0 0,46 66 0 0 0,-26-44 46 0 0,13 28 213 0 0,-4 1 0 0 0,55 139 0 0 0,-58-92-106 0 0,-40-117-183 0 0,-6-17-19 0 0,0 0 1 0 0,0 0 0 0 0,-1 0 0 0 0,0 0 0 0 0,1 13 874 0 0,-2-21-764 0 0,0 1 1 0 0,0-1-1 0 0,0 0 1 0 0,0 0-1 0 0,0 0 1 0 0,0 0-1 0 0,0 1 1 0 0,0-1-1 0 0,1 0 1 0 0,-1 0-1 0 0,1 1 1 0 0,0-1-1 0 0,0-2 1 0 0,1-3-27 0 0,30-125-63 0 0,35-117-222 0 0,-55 219 42 0 0,1 1-1 0 0,1 0 1 0 0,2 0 0 0 0,1 2-1 0 0,1 0 1 0 0,1 1 0 0 0,2 1 0 0 0,0 1-1 0 0,2 0 1 0 0,43-34 0 0 0,18-4 223 0 0,179-100 0 0 0,-208 130 43 0 0,73-44-632 0 0,-116 68-614 0 0,-47 5-12905 0 0,16 3 13548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4:48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1 1004 0 0,'0'0'7515'0'0,"-1"20"-6647"0"0,-3 129 1555 0 0,4-148-2410 0 0,0 0 0 0 0,0 0 0 0 0,1 0 0 0 0,-1 0 1 0 0,1-1-1 0 0,-1 1 0 0 0,0 0 0 0 0,1 0 0 0 0,-1-1 1 0 0,1 1-1 0 0,0 0 0 0 0,-1-1 0 0 0,1 1 0 0 0,-1-1 1 0 0,1 1-1 0 0,0 0 0 0 0,0-1 0 0 0,-1 0 0 0 0,1 1 0 0 0,0-1 1 0 0,0 1-1 0 0,-1-1 0 0 0,1 0 0 0 0,0 1 0 0 0,0-1 1 0 0,0 0-1 0 0,0 0 0 0 0,0 0 0 0 0,0 0 0 0 0,1 0 0 0 0,34 2 55 0 0,-28-2-29 0 0,14-1 16 0 0,1 0 0 0 0,-1-1 0 0 0,37-8 0 0 0,-37 3-62 0 0,-13 5-10 0 0,0-1 0 0 0,0 1-1 0 0,0 1 1 0 0,0 0 0 0 0,14-1-1 0 0,-24 2 15 0 0,1 0 0 0 0,-1 0 0 0 0,1 0 0 0 0,-1 0-1 0 0,0 0 1 0 0,1 0 0 0 0,-1 0 0 0 0,0 0-1 0 0,1 0 1 0 0,-1 0 0 0 0,1 1 0 0 0,-1-1 0 0 0,0 0-1 0 0,1 0 1 0 0,-1 1 0 0 0,1-1 0 0 0,-1 0-1 0 0,1 1 1 0 0,-1-1 0 0 0,1 0 0 0 0,-1 1 0 0 0,-1 16-485 0 0,2-8 784 0 0,11 133 2199 0 0,-11-132-2394 0 0,0-4-16 0 0,0 0 1 0 0,0 0-1 0 0,-1 0 0 0 0,1 0 0 0 0,-4 11 1 0 0,3-15-73 0 0,1 0 0 0 0,-1-1 1 0 0,0 1-1 0 0,-1 0 0 0 0,1 0 1 0 0,0 0-1 0 0,-1-1 1 0 0,1 1-1 0 0,-1-1 0 0 0,1 1 1 0 0,-1-1-1 0 0,0 1 0 0 0,1-1 1 0 0,-1 0-1 0 0,0 0 0 0 0,0 0 1 0 0,0 0-1 0 0,0 0 0 0 0,-3 1 1 0 0,-20 4-142 0 0,1-2 1 0 0,-1 0-1 0 0,0-2 1 0 0,0 0-1 0 0,0-2 1 0 0,-39-4-1 0 0,55 4 15 0 0,-5-1-440 0 0,-1-1-1 0 0,1 0 1 0 0,-1 0-1 0 0,1-2 0 0 0,-25-8 1 0 0,30 5-1366 0 0,5-6-6289 0 0,4 9 7343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4:49.4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1 508 0 0,'0'0'1877'0'0,"12"20"408"0"0,4 5-1513 0 0,-6-9-132 0 0,-1 0-1 0 0,0 0 1 0 0,10 27 0 0 0,-13-31 390 0 0,0 0 0 0 0,1 0 0 0 0,11 15 0 0 0,-12-20-881 0 0,-1 0 0 0 0,0 0 0 0 0,-1 1 0 0 0,1 0 0 0 0,-1 0 0 0 0,-1 0 0 0 0,1 1 0 0 0,-2-1 0 0 0,4 13 0 0 0,-3 21-19 0 0,-1 65 0 0 0,-3-57-279 0 0,0-47 89 0 0,0 0-1 0 0,0 1 1 0 0,0-1 0 0 0,-1 0 0 0 0,1 0 0 0 0,-1 0-1 0 0,0 0 1 0 0,0 0 0 0 0,0 0 0 0 0,0 0 0 0 0,-1-1-1 0 0,1 1 1 0 0,-1-1 0 0 0,1 0 0 0 0,-6 4 0 0 0,1 0-335 0 0,8-7 484 0 0,-1-3-174 0 0,0 1 1 0 0,1 0-1 0 0,0-1 1 0 0,0 1-1 0 0,0 0 0 0 0,0-1 1 0 0,1 1-1 0 0,1-3 1 0 0,13-14-807 0 0,-1 2 99 0 0,0 0-1 0 0,1 1 1 0 0,33-26 0 0 0,-45 40 853 0 0,0 0 0 0 0,0 0-1 0 0,1 0 1 0 0,-1 1 0 0 0,1-1 0 0 0,-1 1 0 0 0,1 0 0 0 0,0 1 0 0 0,0-1 0 0 0,0 1-1 0 0,0 0 1 0 0,0 0 0 0 0,0 0 0 0 0,0 1 0 0 0,0 0 0 0 0,1 0 0 0 0,-1 0 0 0 0,0 1-1 0 0,0-1 1 0 0,0 1 0 0 0,0 1 0 0 0,0-1 0 0 0,6 3 0 0 0,-8-3 11 0 0,-1 1 0 0 0,1-1 0 0 0,0 1 0 0 0,0 0 0 0 0,-1 0 0 0 0,1 0 1 0 0,-1 0-1 0 0,0 0 0 0 0,1 0 0 0 0,-1 1 0 0 0,0-1 0 0 0,0 1 0 0 0,-1 0 0 0 0,1-1 0 0 0,0 1 1 0 0,-1 0-1 0 0,0 0 0 0 0,2 5 0 0 0,-1 2 53 0 0,0-1 0 0 0,-1 1 0 0 0,0 0 0 0 0,-1 17 0 0 0,0-23-114 0 0,-1 0 1 0 0,0 0 0 0 0,0 0 0 0 0,0-1 0 0 0,-1 1-1 0 0,0 0 1 0 0,1 0 0 0 0,-1-1 0 0 0,0 1 0 0 0,-1-1-1 0 0,1 0 1 0 0,-1 1 0 0 0,1-1 0 0 0,-1 0 0 0 0,0-1-1 0 0,0 1 1 0 0,0 0 0 0 0,-1-1 0 0 0,1 0 0 0 0,-5 3-1 0 0,-4 2-2 0 0,0 0-1 0 0,-1-1 1 0 0,1-1-1 0 0,-27 8 1 0 0,22-9-799 0 0,-1-1 1 0 0,0-1-1 0 0,-35-1 1 0 0,52-1 599 0 0,0 0-1 0 0,0 0 1 0 0,0 0 0 0 0,0-1-1 0 0,0 1 1 0 0,0 0 0 0 0,0-1-1 0 0,0 1 1 0 0,0-1 0 0 0,0 0-1 0 0,0 1 1 0 0,0-1 0 0 0,0 0-1 0 0,0 1 1 0 0,0-1-1 0 0,1 0 1 0 0,-1 0 0 0 0,0 0-1 0 0,1 1 1 0 0,-1-1 0 0 0,0 0-1 0 0,1 0 1 0 0,-1 0 0 0 0,1 0-1 0 0,0 0 1 0 0,-1 0 0 0 0,1-1-1 0 0,-1 0 1 0 0,-3-34-2267 0 0,4 26 2214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4:50.0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89 600 0 0,'0'0'10412'0'0,"-6"17"-9903"0"0,-19 48-172 0 0,21-47-144 0 0,8-19-215 0 0,-2 1 36 0 0,7-1-76 0 0,0 0 0 0 0,1 0-1 0 0,-1-1 1 0 0,0 0 0 0 0,0-1 0 0 0,-1 0-1 0 0,1 0 1 0 0,-1-1 0 0 0,1 0 0 0 0,-1 0-1 0 0,0-1 1 0 0,13-10 0 0 0,-16 11 66 0 0,0 0 1 0 0,0-1-1 0 0,0 1 0 0 0,-1-1 1 0 0,1 0-1 0 0,-1 0 0 0 0,0-1 1 0 0,-1 1-1 0 0,1-1 1 0 0,-1 0-1 0 0,0 0 0 0 0,-1 0 1 0 0,1 0-1 0 0,-1 0 1 0 0,0-1-1 0 0,-1 1 0 0 0,0-1 1 0 0,1-9-1 0 0,-2 15 16 0 0,-1-1 1 0 0,1 1-1 0 0,0 0 1 0 0,-1 0-1 0 0,0 0 0 0 0,1 0 1 0 0,-1 0-1 0 0,0 0 0 0 0,1 0 1 0 0,-1 0-1 0 0,0 0 0 0 0,0 0 1 0 0,0 0-1 0 0,0 0 1 0 0,0 1-1 0 0,0-1 0 0 0,0 0 1 0 0,0 1-1 0 0,0-1 0 0 0,0 1 1 0 0,0-1-1 0 0,0 1 1 0 0,0-1-1 0 0,-1 1 0 0 0,1 0 1 0 0,0 0-1 0 0,0-1 0 0 0,0 1 1 0 0,-3 0-1 0 0,-41-2-243 0 0,40 2 213 0 0,-17 0-77 0 0,0 1-1 0 0,-36 6 1 0 0,50-6 76 0 0,0 1 0 0 0,0 1 0 0 0,0-1 0 0 0,1 1 0 0 0,-1 1 0 0 0,1-1-1 0 0,0 1 1 0 0,0 0 0 0 0,0 1 0 0 0,-8 6 0 0 0,13-9 66 0 0,0 0 0 0 0,0 0 1 0 0,0 1-1 0 0,0-1 0 0 0,0 0 0 0 0,0 1 0 0 0,0-1 0 0 0,1 1 0 0 0,-1 0 1 0 0,1-1-1 0 0,0 1 0 0 0,0 0 0 0 0,0 0 0 0 0,0 0 0 0 0,1 0 1 0 0,-1 0-1 0 0,1 0 0 0 0,-1 0 0 0 0,1 0 0 0 0,0 0 0 0 0,0 0 1 0 0,1 0-1 0 0,-1 0 0 0 0,1 0 0 0 0,-1 0 0 0 0,1 0 0 0 0,0 0 0 0 0,0 0 1 0 0,2 3-1 0 0,1 2 107 0 0,0 0 1 0 0,1-1 0 0 0,0 0-1 0 0,0 0 1 0 0,1-1-1 0 0,0 1 1 0 0,0-1 0 0 0,13 10-1 0 0,-4-6-57 0 0,0-1-1 0 0,0 0 0 0 0,1-1 1 0 0,1-1-1 0 0,-1-1 0 0 0,1 0 1 0 0,0-1-1 0 0,0 0 1 0 0,27 2-1 0 0,-5-3-373 0 0,-1-1-1 0 0,0-2 1 0 0,50-6-1 0 0,-80 5 48 0 0,0-1-1 0 0,-1 0 0 0 0,0 0 0 0 0,1-1 0 0 0,-1 0 1 0 0,0-1-1 0 0,0 1 0 0 0,0-1 0 0 0,0-1 0 0 0,0 1 1 0 0,10-9-1 0 0,-14 10-108 0 0,-1-1 0 0 0,1 1 1 0 0,-1-1-1 0 0,1 0 0 0 0,-1 0 1 0 0,0 0-1 0 0,-1 0 0 0 0,1-1 0 0 0,0 1 1 0 0,-1 0-1 0 0,0-1 0 0 0,0 1 1 0 0,0-1-1 0 0,0 1 0 0 0,0-1 1 0 0,-1 0-1 0 0,1 1 0 0 0,-1-1 1 0 0,0 0-1 0 0,0 1 0 0 0,-1-1 0 0 0,1 0 1 0 0,-1 1-1 0 0,0-1 0 0 0,-1-3 1 0 0,0 1-102 0 0,0 0 1 0 0,0 0 0 0 0,-1 0 0 0 0,0 1 0 0 0,-4-8 0 0 0,-24-30-106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4:51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414 1 52 0 0,'0'0'1321'0'0,"-15"5"-1205"0"0,-5 1-83 0 0,7-3 19 0 0,1 1 1 0 0,-23 9-1 0 0,32-9 1166 0 0,10-1 670 0 0,11-1 1667 0 0,-18-2-3526 0 0,0 0 0 0 0,1 0-1 0 0,-1 1 1 0 0,0-1 0 0 0,1 0 0 0 0,-1 0 0 0 0,0 0-1 0 0,0 0 1 0 0,1 0 0 0 0,-1 0 0 0 0,0 0 0 0 0,1 1-1 0 0,-1-1 1 0 0,0 0 0 0 0,0 0 0 0 0,1 0-1 0 0,-1 1 1 0 0,0-1 0 0 0,0 0 0 0 0,0 0 0 0 0,1 0-1 0 0,-1 1 1 0 0,0-1 0 0 0,0 0 0 0 0,0 1 0 0 0,0-1-1 0 0,0 0 1 0 0,1 0 0 0 0,-1 1 0 0 0,0-1 0 0 0,0 0-1 0 0,0 1 1 0 0,0-1 0 0 0,0 0 0 0 0,0 1-1 0 0,0-1 1 0 0,0 0 0 0 0,0 1 0 0 0,0-1 0 0 0,0 0-1 0 0,0 1 1 0 0,0-1 0 0 0,-1 0 0 0 0,1 0 0 0 0,0 1-1 0 0,0-1 1 0 0,0 0 0 0 0,0 1 0 0 0,0-1-1 0 0,-1 0 1 0 0,1 0 0 0 0,0 1 0 0 0,-13 21 371 0 0,9-15 54 0 0,-4 7-58 0 0,0-1-1 0 0,-1 0 1 0 0,-1-1 0 0 0,0 1-1 0 0,-12 10 1 0 0,-2 4-93 0 0,-172 173 519 0 0,155-169-1710 0 0,40-38-4818 0 0,4-17 2083 0 0,-3 19 2220 0 0,1-19-844 0 0,-1 3 1895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4:51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0 848 0 0,'0'0'7928'0'0,"8"3"-7292"0"0,18 7-297 0 0,-12-6 148 0 0,0 0 0 0 0,0 2 0 0 0,0 0 0 0 0,-1 0-1 0 0,0 1 1 0 0,0 1 0 0 0,13 10 0 0 0,32 36 432 0 0,-28-26-984 0 0,-1 0-1 0 0,34 43 0 0 0,-55-61 1690 0 0,0-36-17616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4:52.0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1 180 0 0,'0'0'2445'0'0,"6"9"-878"0"0,30 44 2464 0 0,-34-52-3753 0 0,0 1-1 0 0,0-1 1 0 0,0 1-1 0 0,1-1 1 0 0,-1 0-1 0 0,0 0 0 0 0,1 0 1 0 0,-1 0-1 0 0,1 0 1 0 0,-1-1-1 0 0,1 1 1 0 0,-1-1-1 0 0,4 1 0 0 0,33 2 1095 0 0,222-18 842 0 0,-81 14-7761 0 0,-42 2-4334 0 0,-115-3 9616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4:53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323 49 496 0 0,'0'0'1244'0'0,"12"-4"-761"0"0,38-11 708 0 0,-35 7-115 0 0,-17 1 2491 0 0,-14 0 2036 0 0,15 7-5760 0 0,-16-3 108 0 0,0 1 1 0 0,0 0 0 0 0,0 2-1 0 0,-29 2 1 0 0,26-1 40 0 0,8 0-12 0 0,-1 1-1 0 0,1 0 0 0 0,-1 1 1 0 0,1 0-1 0 0,0 1 0 0 0,0 1 1 0 0,0 0-1 0 0,0 0 1 0 0,-16 12-1 0 0,19-12 51 0 0,0 1 0 0 0,1 0-1 0 0,-1 1 1 0 0,2 0 0 0 0,-1 0 0 0 0,1 1 0 0 0,0 0-1 0 0,0 0 1 0 0,1 1 0 0 0,0-1 0 0 0,1 1 0 0 0,-5 11 0 0 0,8-15 30 0 0,0-1 0 0 0,0 1 1 0 0,1-1-1 0 0,0 1 0 0 0,0 0 1 0 0,0-1-1 0 0,1 1 0 0 0,0 0 1 0 0,0-1-1 0 0,0 1 1 0 0,0 0-1 0 0,1 0 0 0 0,-1-1 1 0 0,1 1-1 0 0,0 0 0 0 0,1-1 1 0 0,2 7-1 0 0,-1-6-14 0 0,0 0-1 0 0,0 0 1 0 0,1 0-1 0 0,0 0 1 0 0,0-1-1 0 0,0 0 0 0 0,0 0 1 0 0,1 0-1 0 0,-1-1 1 0 0,1 1-1 0 0,0-1 1 0 0,8 4-1 0 0,3 0-8 0 0,1 0-1 0 0,0-2 0 0 0,0 0 1 0 0,0 0-1 0 0,1-2 0 0 0,-1 0 1 0 0,1-1-1 0 0,22 0 0 0 0,-23-2-231 0 0,-1-1 1 0 0,1 0-1 0 0,-1-1 0 0 0,19-4 0 0 0,-31 5-66 0 0,-1 0 1 0 0,1 0 0 0 0,0 0 0 0 0,-1-1-1 0 0,1 1 1 0 0,-1-1 0 0 0,1 0 0 0 0,-1 0-1 0 0,0 0 1 0 0,0-1 0 0 0,0 1 0 0 0,0-1-1 0 0,0 1 1 0 0,0-1 0 0 0,-1 0 0 0 0,1 0-1 0 0,-1 0 1 0 0,0-1 0 0 0,0 1 0 0 0,0 0 0 0 0,0-1-1 0 0,-1 0 1 0 0,2-3 0 0 0,2-23-5196 0 0,-4 5 2733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4:53.6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22 123 704 0 0,'0'0'10790'0'0,"7"-2"-11486"0"0,-2 0 461 0 0,-2 2 141 0 0,-1-1 0 0 0,0 1-1 0 0,1-1 1 0 0,-1 0-1 0 0,0 0 1 0 0,0 0-1 0 0,1 0 1 0 0,-1 0-1 0 0,0-1 1 0 0,0 1-1 0 0,0 0 1 0 0,0-1 0 0 0,0 0-1 0 0,-1 1 1 0 0,1-1-1 0 0,0 0 1 0 0,-1 0-1 0 0,2-3 1 0 0,3-6-308 0 0,0 0 0 0 0,1 1 0 0 0,0-1 0 0 0,0 2 0 0 0,1-1 0 0 0,1 1 0 0 0,12-11 3329 0 0,-49 27 304 0 0,9-3-2998 0 0,0-1 1 0 0,0 0-1 0 0,-34-1 1 0 0,53-2-247 0 0,-1 0 0 0 0,1 1 0 0 0,-1-1 0 0 0,1 0 0 0 0,0 0 0 0 0,-1 1 0 0 0,1-1 1 0 0,0 0-1 0 0,-1 0 0 0 0,1 1 0 0 0,0-1 0 0 0,-1 0 0 0 0,1 1 0 0 0,0-1 0 0 0,0 0 1 0 0,-1 1-1 0 0,1-1 0 0 0,0 0 0 0 0,0 1 0 0 0,0-1 0 0 0,0 1 0 0 0,0-1 0 0 0,-1 0 1 0 0,1 1-1 0 0,0-1 0 0 0,0 1 0 0 0,0-1 0 0 0,0 1 0 0 0,0-1 0 0 0,0 1 0 0 0,1 18-3 0 0,-1-14 82 0 0,0 1-26 0 0,0 0 0 0 0,1 0 0 0 0,0 1-1 0 0,0-1 1 0 0,1 0 0 0 0,0 0 0 0 0,0 0 0 0 0,0 0-1 0 0,1 0 1 0 0,-1-1 0 0 0,7 10 0 0 0,0-4 37 0 0,-1 0 1 0 0,2 0-1 0 0,0-1 0 0 0,15 13 1 0 0,63 46-61 0 0,-87-68-49 0 0,0-1 0 0 0,-1 1 0 0 0,1-1 0 0 0,-1 1 0 0 0,1-1 0 0 0,0 1 0 0 0,-1-1 0 0 0,1 1-1 0 0,0-1 1 0 0,0 0 0 0 0,-1 1 0 0 0,1-1 0 0 0,0 0 0 0 0,0 1 0 0 0,0-1 0 0 0,-1 0 0 0 0,1 0 0 0 0,0 0 0 0 0,1 0-1 0 0,-1 0-11 0 0,-1 0-1 0 0,1-1 1 0 0,-1 1-1 0 0,1 0 1 0 0,-1-1-1 0 0,0 1 1 0 0,1 0 0 0 0,-1-1-1 0 0,1 1 1 0 0,-1 0-1 0 0,0-1 1 0 0,1 1-1 0 0,-1-1 1 0 0,0 1-1 0 0,1-1 1 0 0,-1 1-1 0 0,0-1 1 0 0,0 1-1 0 0,1-1 1 0 0,-1 1-1 0 0,0-2 1 0 0,3-34-2043 0 0,-3 32 1863 0 0,0-8-984 0 0,-1-1-1 0 0,-1 0 1 0 0,0 1-1 0 0,0-1 1 0 0,-2 1-1 0 0,-6-19 1 0 0,-11-21 99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4:54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92 118 456 0 0,'0'0'1124'0'0</inkml:trace>
  <inkml:trace contextRef="#ctx0" brushRef="#br0" timeOffset="1">92 118 532 0 0,'-1'-1'34'0'0,"0"1"0"0"0,-1-1-1 0 0,1 1 1 0 0,0 0 0 0 0,-1 0 0 0 0,1 0 0 0 0,-1 0-1 0 0,1 0 1 0 0,0 0 0 0 0,-1 0 0 0 0,1 0 0 0 0,0 0 0 0 0,-1 0-1 0 0,1 1 1 0 0,0-1 0 0 0,0 1 0 0 0,-1-1 0 0 0,1 1-1 0 0,0-1 1 0 0,-2 2 0 0 0,2 0 9 0 0,1-1-1 0 0,0 0 1 0 0,0 1 0 0 0,-1-1 0 0 0,1 1-1 0 0,0-1 1 0 0,0 0 0 0 0,1 1-1 0 0,-1-1 1 0 0,0 0 0 0 0,0 1 0 0 0,1-1-1 0 0,-1 0 1 0 0,2 3 0 0 0,4 32 2880 0 0,-6-31-2216 0 0,-1 0 0 0 0,1 1 0 0 0,-1-1 0 0 0,0 1 0 0 0,0-1 0 0 0,-1 0 0 0 0,-1 6 0 0 0,1-8-610 0 0,1 0 0 0 0,-1 0 0 0 0,1 0 1 0 0,-1 0-1 0 0,0 0 0 0 0,0-1 0 0 0,0 1 0 0 0,0-1 0 0 0,-1 1 1 0 0,1-1-1 0 0,-1 0 0 0 0,1 0 0 0 0,-1 0 0 0 0,0 0 0 0 0,0 0 1 0 0,0-1-1 0 0,0 1 0 0 0,0-1 0 0 0,0 0 0 0 0,-5 1 0 0 0,7-2-100 0 0,1 0 0 0 0,0 0-1 0 0,-1-1 1 0 0,1 1 0 0 0,-1 0-1 0 0,1-1 1 0 0,0 1 0 0 0,-1 0-1 0 0,1-1 1 0 0,0 1 0 0 0,0-1-1 0 0,-1 1 1 0 0,1 0 0 0 0,0-1-1 0 0,0 1 1 0 0,-1-1 0 0 0,1 1-1 0 0,0-1 1 0 0,0 1 0 0 0,0-1-1 0 0,0 1 1 0 0,0-1 0 0 0,0 1-1 0 0,0-1 1 0 0,0 1 0 0 0,0-1-1 0 0,0 1 1 0 0,0-1 0 0 0,0 1-1 0 0,0-1 1 0 0,0 1 0 0 0,1-1-1 0 0,-1 0-13 0 0,0-2-34 0 0,0 0 0 0 0,1 0 0 0 0,-1 0 1 0 0,1 1-1 0 0,0-1 0 0 0,0 0 0 0 0,0 0 0 0 0,1 0 0 0 0,-1 1 0 0 0,1-1 0 0 0,-1 1 0 0 0,1-1 1 0 0,3-3-1 0 0,34-31-699 0 0,-21 21 325 0 0,-3 1 110 0 0,15-14-1354 0 0,54-40 0 0 0,-75 62 1648 0 0,0 1 0 0 0,0 1 0 0 0,0-1 1 0 0,1 2-1 0 0,0-1 0 0 0,0 1 1 0 0,0 1-1 0 0,0 0 0 0 0,0 0 0 0 0,1 1 1 0 0,18-2-1 0 0,-27 4 43 0 0,0 1 0 0 0,0-1-1 0 0,-1 0 1 0 0,1 1 0 0 0,0-1 0 0 0,-1 1-1 0 0,1 0 1 0 0,0-1 0 0 0,-1 1 0 0 0,1 0 0 0 0,-1 0-1 0 0,1 0 1 0 0,-1 0 0 0 0,0 0 0 0 0,1 0 0 0 0,-1 1-1 0 0,0-1 1 0 0,0 0 0 0 0,0 1 0 0 0,0-1 0 0 0,0 1-1 0 0,0-1 1 0 0,0 1 0 0 0,0-1 0 0 0,-1 1 0 0 0,1 0-1 0 0,0-1 1 0 0,-1 1 0 0 0,0 0 0 0 0,1 0 0 0 0,-1-1-1 0 0,0 1 1 0 0,0 2 0 0 0,1 4 132 0 0,-1-1 1 0 0,1 1 0 0 0,-2 0-1 0 0,1 0 1 0 0,-1-1-1 0 0,-3 13 1 0 0,1-11 58 0 0,-1-1-1 0 0,1 1 1 0 0,-2-1 0 0 0,1 0 0 0 0,-11 14-1 0 0,9-15-94 0 0,1 1 1 0 0,0 0-1 0 0,0 0 0 0 0,1 1 0 0 0,0-1 0 0 0,-3 11 0 0 0,33-55-7569 0 0,15-32 4814 0 0,-13 17 2213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4:54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0 404 0 0,'0'0'1440'0'0,"16"22"2416"0"0,-15-21-3341 0 0,0 1 1 0 0,0-1 0 0 0,0 1-1 0 0,0-1 1 0 0,0 1-1 0 0,-1 0 1 0 0,1-1 0 0 0,-1 1-1 0 0,1 0 1 0 0,-1-1-1 0 0,1 4 1 0 0,5 14 1188 0 0,-3-14-1609 0 0,0-1 0 0 0,-1 1 0 0 0,0-1 0 0 0,0 1-1 0 0,0 0 1 0 0,-1 0 0 0 0,0 0 0 0 0,0 0 0 0 0,0 0 0 0 0,0 8-1 0 0,-1 59-212 0 0,-2-33 179 0 0,13 136-1999 0 0,-6-130-2206 0 0,-6-66-3938 0 0,-3 4 7669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19.0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695 121 300 0 0,'0'-5'9826'0'0,"0"-18"-9727"0"0,0 21-95 0 0,-1 0-1 0 0,1-1 1 0 0,-1 1 0 0 0,1 0-1 0 0,-1-1 1 0 0,0 1 0 0 0,0 0 0 0 0,0 0-1 0 0,0 0 1 0 0,-1 0 0 0 0,1 0-1 0 0,0 0 1 0 0,-1 0 0 0 0,0 0 0 0 0,1 0-1 0 0,-1 1 1 0 0,0-1 0 0 0,0 1-1 0 0,0-1 1 0 0,-3-1 0 0 0,-50-24 227 0 0,41 21 25 0 0,0 1-186 0 0,-1 2 0 0 0,1 0 1 0 0,-1 0-1 0 0,1 2 0 0 0,-1-1 1 0 0,0 2-1 0 0,1 0 0 0 0,-17 3 1 0 0,0-2-76 0 0,9 1-41 0 0,0 1-1 0 0,-1 0 1 0 0,1 2 0 0 0,1 1 0 0 0,-1 0 0 0 0,1 2 0 0 0,0 1 0 0 0,0 0 0 0 0,1 1-1 0 0,-27 19 1 0 0,32-15 172 0 0,0 1 1 0 0,1 0-1 0 0,0 1 0 0 0,2 0 0 0 0,-21 35 0 0 0,32-49-108 0 0,-8 13 174 0 0,2 0 0 0 0,0 1 0 0 0,1-1 1 0 0,0 2-1 0 0,1-1 0 0 0,-5 34 0 0 0,9-44-169 0 0,0 1 0 0 0,1 0 1 0 0,-1-1-1 0 0,1 1 0 0 0,1-1 0 0 0,-1 1 1 0 0,1 0-1 0 0,0-1 0 0 0,4 10 1 0 0,-4-13-26 0 0,1 0 1 0 0,0 0 0 0 0,0 0 0 0 0,0 0 0 0 0,0 0 0 0 0,1 0 0 0 0,-1-1 0 0 0,1 1 0 0 0,0-1 0 0 0,-1 0 0 0 0,1 0 0 0 0,0 0 0 0 0,1 0 0 0 0,-1 0 0 0 0,0 0 0 0 0,0-1 0 0 0,1 0 0 0 0,5 2 0 0 0,10 2-77 0 0,1 0-1 0 0,0-2 1 0 0,0 0-1 0 0,0-1 1 0 0,0-1-1 0 0,0-1 1 0 0,0-1-1 0 0,29-4 1 0 0,-23 1-101 0 0,-1-2 0 0 0,1-1 0 0 0,-1 0 0 0 0,-1-2 1 0 0,46-23-1 0 0,-49 21-143 0 0,0-2 1 0 0,28-22 0 0 0,-42 29 481 0 0,-1 1 0 0 0,0-1 1 0 0,-1 0-1 0 0,1 0 1 0 0,-1 0-1 0 0,0-1 0 0 0,-1 0 1 0 0,1 0-1 0 0,-1 0 0 0 0,5-15 1 0 0,-6 2 881 0 0,0 8 488 0 0,18 8-1497 0 0,-17 4-135 0 0,1 0 1 0 0,0 0-1 0 0,0 1 1 0 0,0 0-1 0 0,0-1 1 0 0,0 2-1 0 0,0-1 1 0 0,5 3-1 0 0,-8-3 76 0 0,0 0 0 0 0,-1 0-1 0 0,1 0 1 0 0,0 0 0 0 0,0 1-1 0 0,-1-1 1 0 0,1 1-1 0 0,-1 0 1 0 0,1-1 0 0 0,-1 1-1 0 0,0 0 1 0 0,0 0 0 0 0,1 0-1 0 0,-1 0 1 0 0,0 0-1 0 0,-1 0 1 0 0,1 0 0 0 0,0 0-1 0 0,-1 0 1 0 0,1 0 0 0 0,0 3-1 0 0,1 19-35 0 0,0 45 0 0 0,-3-45 110 0 0,6 45 0 0 0,-5-66-103 0 0,1 0 1 0 0,-1 0-1 0 0,1-1 0 0 0,0 1 0 0 0,0-1 1 0 0,0 1-1 0 0,0-1 0 0 0,1 1 1 0 0,-1-1-1 0 0,1 0 0 0 0,-1 1 0 0 0,1-1 1 0 0,0 0-1 0 0,0 0 0 0 0,0 0 0 0 0,0-1 1 0 0,0 1-1 0 0,0 0 0 0 0,0-1 0 0 0,1 1 1 0 0,2 0-1 0 0,-1 0-937 0 0,0-1 1 0 0,-1 1-1 0 0,1-1 1 0 0,0 0-1 0 0,1 0 1 0 0,-1-1-1 0 0,0 1 1 0 0,5-1-1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4:54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 1264 0 0,'0'0'11320'0'0,"23"10"-10890"0"0,-1 1-304 0 0,-11-5-65 0 0,1 0 1 0 0,0-1 0 0 0,0-1 0 0 0,0 1 0 0 0,1-2 0 0 0,-1 0 0 0 0,1 0 0 0 0,0-2 0 0 0,-1 1 0 0 0,18-1 0 0 0,14-3 25 0 0,0-2 1 0 0,83-19-1 0 0,-111 16-1736 0 0,-16 7 1574 0 0,0-1-1 0 0,1 1 1 0 0,-1 0 0 0 0,0 0-1 0 0,0-1 1 0 0,0 1 0 0 0,0 0-1 0 0,0 0 1 0 0,0-1 0 0 0,0 1-1 0 0,0 0 1 0 0,0 0 0 0 0,0-1-1 0 0,0 1 1 0 0,0 0 0 0 0,0 0-1 0 0,0-1 1 0 0,0 1-1 0 0,0 0 1 0 0,0 0 0 0 0,0-1-1 0 0,-1 1 1 0 0,1 0 0 0 0,0 0-1 0 0,0-1 1 0 0,0 1 0 0 0,0 0-1 0 0,0 0 1 0 0,-1 0 0 0 0,1-1-1 0 0,0 1 1 0 0,0 0 0 0 0,0 0-1 0 0,-1 0 1 0 0,-30-17-6044 0 0,9 6 2761 0 0,16 4 3038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4:55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41 980 0 0,'0'0'8825'0'0,"5"16"-8308"0"0,17 49-199 0 0,-19-55-88 0 0,1 1-1 0 0,0-1 0 0 0,1 0 1 0 0,1 0-1 0 0,6 10 0 0 0,-8-15-78 0 0,-1 1 0 0 0,0-1 0 0 0,0 1 0 0 0,0 0 0 0 0,-1 0 0 0 0,3 8 0 0 0,-4 30 1 0 0,-1-44 21 0 0,0-29-65 0 0,-2-23-320 0 0,1 34 277 0 0,0 1 0 0 0,1-1-1 0 0,0 0 1 0 0,2 0-1 0 0,5-30 1 0 0,-4 41-37 0 0,-1 0 1 0 0,1 0-1 0 0,0 0 0 0 0,1 0 1 0 0,-1 1-1 0 0,1 0 0 0 0,7-9 1 0 0,-9 14-113 0 0,-1 0 1 0 0,0 1 0 0 0,0-1-1 0 0,1 1 1 0 0,-1-1-1 0 0,1 1 1 0 0,-1 0 0 0 0,0-1-1 0 0,1 1 1 0 0,-1 0 0 0 0,1 0-1 0 0,-1 0 1 0 0,0 0 0 0 0,1 0-1 0 0,-1 1 1 0 0,1-1 0 0 0,-1 0-1 0 0,0 1 1 0 0,1-1-1 0 0,-1 1 1 0 0,0-1 0 0 0,3 2-1 0 0,32 18-850 0 0,-28-14 611 0 0,-1-2-20 0 0,45 22-2534 0 0,-49-25 2634 0 0,0 0-1 0 0,0 0 0 0 0,0 0 1 0 0,0 0-1 0 0,0-1 0 0 0,0 1 1 0 0,1-1-1 0 0,-1 0 0 0 0,0 0 1 0 0,0 0-1 0 0,0 0 0 0 0,0-1 1 0 0,0 1-1 0 0,0-1 0 0 0,5-1 1 0 0,-6 1 35 0 0,-1 0 0 0 0,0 0 1 0 0,1 0-1 0 0,-1 0 0 0 0,0 0 0 0 0,0-1 1 0 0,0 1-1 0 0,1 0 0 0 0,-1-1 1 0 0,-1 1-1 0 0,1 0 0 0 0,1-4 0 0 0,-1 5 178 0 0,-1-1-1 0 0,0 1 0 0 0,0-1 1 0 0,0 1-1 0 0,0-1 0 0 0,0 1 0 0 0,0-1 1 0 0,0 0-1 0 0,0 1 0 0 0,0-1 1 0 0,0 1-1 0 0,0-1 0 0 0,0 1 0 0 0,-1-1 1 0 0,1 1-1 0 0,0-1 0 0 0,0 1 0 0 0,0-1 1 0 0,-1 1-1 0 0,1-1 0 0 0,0 1 1 0 0,-1-1-1 0 0,1 1 0 0 0,-1-1 0 0 0,-1-1 20 0 0,0 1-1 0 0,0 0 1 0 0,0 0 0 0 0,0-1-1 0 0,0 1 1 0 0,0 1-1 0 0,0-1 1 0 0,0 0-1 0 0,-1 1 1 0 0,-3-2-1 0 0,-145-15-9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4:55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55 808 0 0,'0'0'7175'0'0,"16"14"-6169"0"0,52 44-440 0 0,-67-56-446 0 0,1 0 1 0 0,0-1-1 0 0,0 1 1 0 0,0-1-1 0 0,0 1 1 0 0,0-1-1 0 0,0 0 1 0 0,0 0-1 0 0,0 0 1 0 0,0 0-1 0 0,1 0 1 0 0,-1 0-1 0 0,0-1 1 0 0,1 1-1 0 0,-1-1 1 0 0,0 1-1 0 0,1-1 1 0 0,-1 0-1 0 0,4 0 1 0 0,-3-1-26 0 0,-1 0 0 0 0,0 0 0 0 0,1 0 1 0 0,-1 0-1 0 0,0 0 0 0 0,0 0 0 0 0,0-1 0 0 0,0 1 0 0 0,0-1 1 0 0,0 0-1 0 0,2-1 0 0 0,3-3-15 0 0,0-1-88 0 0,0 0 0 0 0,0 0 1 0 0,-1 0-1 0 0,6-9 0 0 0,-7 10-155 0 0,-1-1-1 0 0,1 1 1 0 0,0 1-1 0 0,1-1 1 0 0,-1 1-1 0 0,1 0 0 0 0,0 0 1 0 0,9-5-1 0 0,3 2-163 0 0,-1-1 1653 0 0,-18 8-1289 0 0,1 0 0 0 0,-1 1-1 0 0,0-1 1 0 0,1 1 0 0 0,-1-1 0 0 0,0 1 0 0 0,0 0-1 0 0,1-1 1 0 0,-1 1 0 0 0,0 0 0 0 0,0-1 0 0 0,1 1-1 0 0,-1 0 1 0 0,0 0 0 0 0,0 0 0 0 0,0 0 0 0 0,0 0 0 0 0,1 0-1 0 0,-1 0 1 0 0,0 0 0 0 0,0 0 0 0 0,0 0 0 0 0,0 0-1 0 0,0 1 1 0 0,-22-2-7 0 0,-165 1-235 0 0,186 0 209 0 0,0 0 0 0 0,-1 0 0 0 0,1 0 0 0 0,0 0 0 0 0,0 1 0 0 0,-1-1 0 0 0,1 1 1 0 0,0 0-1 0 0,0 0 0 0 0,0 0 0 0 0,0 0 0 0 0,0 0 0 0 0,0 0 0 0 0,0 0 0 0 0,0 0 0 0 0,0 1 0 0 0,1-1 0 0 0,-1 1 0 0 0,0 0 1 0 0,1-1-1 0 0,-1 1 0 0 0,1 0 0 0 0,0 0 0 0 0,-2 3 0 0 0,1 0 84 0 0,1 1-1 0 0,0 0 1 0 0,0 0-1 0 0,0 0 1 0 0,1 0-1 0 0,-1 0 1 0 0,2 9-1 0 0,-1 0 75 0 0,1-9-138 0 0,0 0 1 0 0,0 0-1 0 0,0 0 1 0 0,0 0-1 0 0,1 0 1 0 0,0 0-1 0 0,1-1 0 0 0,-1 1 1 0 0,1 0-1 0 0,0-1 1 0 0,1 0-1 0 0,-1 0 1 0 0,1 0-1 0 0,0 0 1 0 0,0-1-1 0 0,0 1 0 0 0,1-1 1 0 0,0 0-1 0 0,0 0 1 0 0,0-1-1 0 0,9 6 1 0 0,-2-2 0 0 0,1-1 1 0 0,-1 0 0 0 0,1-1-1 0 0,0 0 1 0 0,0-1 0 0 0,1 0-1 0 0,-1-1 1 0 0,26 2 0 0 0,-38-5-29 0 0,9 1-2 0 0,-1-1 0 0 0,1 1 0 0 0,-1-2 0 0 0,1 1 0 0 0,0-2 0 0 0,12-2 0 0 0,-19 3-77 0 0,0 0 0 0 0,-1 0 0 0 0,1-1 0 0 0,-1 1 0 0 0,1-1 0 0 0,-1 1 0 0 0,0-1 0 0 0,1 0-1 0 0,-1 0 1 0 0,0 0 0 0 0,0 0 0 0 0,-1 0 0 0 0,1-1 0 0 0,0 1 0 0 0,-1-1 0 0 0,1 1 0 0 0,-1-1-1 0 0,0 1 1 0 0,0-1 0 0 0,0 0 0 0 0,0 1 0 0 0,0-1 0 0 0,-1 0 0 0 0,1 0 0 0 0,-1 0 0 0 0,1-3 0 0 0,0-20-2185 0 0,0 1 0 0 0,-3-36 0 0 0,-7 1-2851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4:56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0 720 0 0,'0'0'897'0'0,"-8"0"-701"0"0,-21 3-186 0 0,29-3-8 0 0,0 0 0 0 0,0 0 0 0 0,-1 0 0 0 0,1 0-1 0 0,0 0 1 0 0,0 1 0 0 0,0-1 0 0 0,0 0 0 0 0,0 0 0 0 0,0 0 0 0 0,0 0 0 0 0,0 0 0 0 0,0 0 0 0 0,0 0 0 0 0,0 1 0 0 0,0-1 0 0 0,0 0 0 0 0,0 0 0 0 0,0 0 0 0 0,0 0 0 0 0,0 0 0 0 0,0 0 0 0 0,0 1 0 0 0,0-1 0 0 0,0 0 0 0 0,0 0 0 0 0,0 0 0 0 0,0 0 0 0 0,0 0 0 0 0,0 0 0 0 0,0 0 0 0 0,0 1 0 0 0,0-1 0 0 0,0 0 0 0 0,0 0 0 0 0,0 0 0 0 0,0 0 0 0 0,0 0 0 0 0,0 0 0 0 0,1 0 0 0 0,-1 0 0 0 0,0 0 0 0 0,0 1 0 0 0,0-1 0 0 0,0 0 0 0 0,0 0 0 0 0,0 0 0 0 0,0 0 0 0 0,1 0 0 0 0,-1 0 0 0 0,0 0 0 0 0,0 0 0 0 0,0 0 0 0 0,0 0 0 0 0,0 0 0 0 0,0 0 0 0 0,0 0 0 0 0,1 0 0 0 0,-1 0 0 0 0,0 0 0 0 0,0 0 0 0 0,25 9 582 0 0,-11-6 1152 0 0,0-1 0 0 0,0 0 1 0 0,0-1-1 0 0,25-2 1 0 0,-18 1 158 0 0,-21 3-1853 0 0,0-1 0 0 0,1 0 0 0 0,-1 1 0 0 0,1-1 0 0 0,-1 1 0 0 0,1-1 0 0 0,0 0 1 0 0,0 0-1 0 0,1 4 0 0 0,33 21 148 0 0,0-1 1 0 0,50 28-1 0 0,30 20 387 0 0,-59-33-370 0 0,-13-10 2 0 0,-1 1 0 0 0,72 73 0 0 0,-109-100-171 0 0,0 1-1 0 0,-1 0 1 0 0,0 0 0 0 0,0 1-1 0 0,0-1 1 0 0,0 1 0 0 0,-1 0-1 0 0,0 0 1 0 0,3 14 0 0 0,-5-18-6 0 0,-1 0 1 0 0,1 0-1 0 0,-1 0 1 0 0,0 0 0 0 0,0 0-1 0 0,0 0 1 0 0,-1 0-1 0 0,1 0 1 0 0,-1 0 0 0 0,1 0-1 0 0,-1 0 1 0 0,0 0-1 0 0,0 0 1 0 0,0-1 0 0 0,-1 1-1 0 0,1 0 1 0 0,-1-1-1 0 0,1 1 1 0 0,-1-1 0 0 0,0 1-1 0 0,0-1 1 0 0,0 0-1 0 0,0 0 1 0 0,-1 0 0 0 0,1 0-1 0 0,-5 3 1 0 0,-24 13 98 0 0,0-2 0 0 0,-62 22 1 0 0,64-28-157 0 0,2 1 0 0 0,-1 1 0 0 0,2 2 1 0 0,-46 30-1 0 0,70-42-55 0 0,-1-1 1 0 0,1 2-1 0 0,0-1 1 0 0,0 0-1 0 0,0 0 1 0 0,0 1-1 0 0,0-1 0 0 0,0 1 1 0 0,1-1-1 0 0,-1 1 1 0 0,1 0-1 0 0,0 0 1 0 0,0-1-1 0 0,0 1 0 0 0,0 0 1 0 0,0 0-1 0 0,1 0 1 0 0,-1 0-1 0 0,1 0 1 0 0,0 0-1 0 0,0 1 1 0 0,0-1-1 0 0,1 6 0 0 0,-1-9-252 0 0,0-9-2308 0 0,0-40-5438 0 0,0 16 4001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34.6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1 848 0 0,'0'0'705'0'0,"7"3"-539"0"0,-5-2-108 0 0,0 1 0 0 0,1-1 0 0 0,-1 0 0 0 0,0 0 0 0 0,0 1 0 0 0,0-1 0 0 0,0 1 0 0 0,3 3 0 0 0,-5-4-39 0 0,1-1 0 0 0,-1 0 0 0 0,0 0 1 0 0,0 0-1 0 0,0 1 0 0 0,0-1 0 0 0,0 0 0 0 0,0 0 1 0 0,0 0-1 0 0,0 1 0 0 0,0-1 0 0 0,0 0 0 0 0,0 0 1 0 0,0 0-1 0 0,-1 1 0 0 0,1-1 0 0 0,0 0 0 0 0,0 0 1 0 0,0 0-1 0 0,0 1 0 0 0,0-1 0 0 0,0 0 0 0 0,0 0 1 0 0,0 0-1 0 0,-1 0 0 0 0,1 1 0 0 0,0-1 0 0 0,0 0 1 0 0,0 0-1 0 0,0 0 0 0 0,-1 0 0 0 0,1 0 0 0 0,0 0 1 0 0,0 1-1 0 0,0-1 0 0 0,-1 0 0 0 0,1 0 0 0 0,0 0 1 0 0,0 0-1 0 0,0 0 0 0 0,-1 0 0 0 0,1 0 0 0 0,-26 3 627 0 0,26-3-664 0 0,-1 0-1 0 0,1 0 1 0 0,0 0-1 0 0,0 0 0 0 0,0 0 1 0 0,-1 0-1 0 0,1 0 1 0 0,0 0-1 0 0,0 0 0 0 0,0 1 1 0 0,-1-1-1 0 0,1 0 1 0 0,0 0-1 0 0,0 0 1 0 0,-1 0-1 0 0,1 0 0 0 0,0 0 1 0 0,0-1-1 0 0,0 1 1 0 0,-1 0-1 0 0,1 0 0 0 0,0 0 1 0 0,0 0-1 0 0,0 0 1 0 0,-1 0-1 0 0,1 0 0 0 0,0 0 1 0 0,0 0-1 0 0,0-1 1 0 0,-1 1-1 0 0,1 0 1 0 0,0 0-1 0 0,0 0 0 0 0,0 0 1 0 0,0 0-1 0 0,0-1 1 0 0,-1 1-1 0 0,1 0 0 0 0,0 0 1 0 0,0 0-1 0 0,0-1 1 0 0,0 1-1 0 0,0 0 0 0 0,0 0 1 0 0,0 0-1 0 0,0-1 1 0 0,0 1-1 0 0,0 0 1 0 0,0 0-1 0 0,0-1 0 0 0,11-9-449 0 0,-7 8 834 0 0,0 0 0 0 0,0 0 0 0 0,0 0 0 0 0,0 0-1 0 0,0 1 1 0 0,7-2 0 0 0,-9 3 314 0 0,10 0 8087 0 0,-10 4-9829 0 0,-2-3 1045 0 0,10 3-169 0 0,-14 0 129 0 0,3-3 25 0 0,-1 0 0 0 0,1 0 0 0 0,0 0 0 0 0,0 0 0 0 0,-1 0 0 0 0,1 0 0 0 0,0 1 0 0 0,0-1 0 0 0,0 0 0 0 0,0 1 0 0 0,1-1 0 0 0,-1 1 1 0 0,0-1-1 0 0,0 1 0 0 0,1 0 0 0 0,-1-1 0 0 0,1 1 0 0 0,0 0 0 0 0,-1-1 0 0 0,1 1 0 0 0,0 0 0 0 0,0-1 0 0 0,0 1 0 0 0,0 0 0 0 0,0-1 0 0 0,1 4 0 0 0,-1 10 35 0 0,1 12-6 0 0,-2 0 0 0 0,-1-1-1 0 0,-6 36 1 0 0,-54 174 62 0 0,56-214-10 0 0,2 1-1 0 0,0 0 0 0 0,2 1 1 0 0,0 30-1 0 0,2-52-64 0 0,1 0 0 0 0,-1 0 0 0 0,1 0 0 0 0,0 0 0 0 0,0 0 0 0 0,-1 0 0 0 0,2 0 0 0 0,-1 0 0 0 0,0 0 0 0 0,0 0 0 0 0,0-1 0 0 0,1 1 0 0 0,-1 0 0 0 0,1-1 0 0 0,0 1 0 0 0,-1-1 0 0 0,1 0 0 0 0,0 1 0 0 0,0-1 0 0 0,0 0-1 0 0,0 0 1 0 0,0 0 0 0 0,0 0 0 0 0,3 0 0 0 0,-2 1-321 0 0,1-1 0 0 0,-1 0-1 0 0,0 0 1 0 0,1 0-1 0 0,-1 0 1 0 0,1-1-1 0 0,0 1 1 0 0,-1-1 0 0 0,1 0-1 0 0,-1 0 1 0 0,1 0-1 0 0,-1-1 1 0 0,1 1-1 0 0,5-3 1 0 0,-8 3 176 0 0,0-1 0 0 0,0 1 1 0 0,0-1-1 0 0,0 0 0 0 0,-1 0 0 0 0,1 0 1 0 0,0 1-1 0 0,0-1 0 0 0,0 0 0 0 0,-1 0 1 0 0,1 0-1 0 0,-1 0 0 0 0,1 0 0 0 0,-1 0 1 0 0,1-1-1 0 0,-1 1 0 0 0,1 0 0 0 0,-1 0 1 0 0,0 0-1 0 0,0 0 0 0 0,1 0 0 0 0,-1-1 1 0 0,0 1-1 0 0,0 0 0 0 0,0 0 0 0 0,0 0 1 0 0,-1-1-1 0 0,1 1 0 0 0,0 0 0 0 0,0 0 1 0 0,-1-2-1 0 0,0 0-38 0 0,0 0-1 0 0,0-1 1 0 0,-1 1 0 0 0,1 0-1 0 0,-1 0 1 0 0,1 0 0 0 0,-1 0-1 0 0,-4-5 1 0 0,-10-7 189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35.0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17 548 0 0,'0'0'879'0'0,"6"5"-589"0"0,10 5-109 0 0,-12-8 436 0 0,1 0 1 0 0,0 0-1 0 0,0 0 1 0 0,0 0-1 0 0,0-1 0 0 0,0 0 1 0 0,1 0-1 0 0,-1-1 1 0 0,7 1-1 0 0,16 0 1464 0 0,46 9 1 0 0,-47-6-1344 0 0,48 2 1 0 0,-67-7-1005 0 0,0 0 0 0 0,0-1 1 0 0,0 0-1 0 0,0 0 0 0 0,0-1 0 0 0,8-4 0 0 0,20-6-2350 0 0,-25 10 1759 0 0,-4 2-54 0 0,-1-1-1 0 0,0 1 0 0 0,1-1 1 0 0,-1-1-1 0 0,0 1 1 0 0,0-1-1 0 0,0-1 1 0 0,7-4-1 0 0,-7 1 738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35.4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1 404 0 0,'0'0'2698'0'0,"19"21"561"0"0,59 69-1253 0 0,-75-86-1866 0 0,0 0 0 0 0,0 0 0 0 0,0 0 0 0 0,-1 1 0 0 0,1-1 1 0 0,1 7-1 0 0,-4 9 675 0 0,-1-8-322 0 0,0 4-128 0 0,-1 0 0 0 0,-1-1 0 0 0,0 1 0 0 0,-1-1 0 0 0,-1 1 0 0 0,0-1 0 0 0,-11 21 0 0 0,-2 10 43 0 0,16-41-366 0 0,-1 1 0 0 0,2 0-1 0 0,-1 0 1 0 0,1 0 0 0 0,0 0 0 0 0,0 0 0 0 0,0 0-1 0 0,1 0 1 0 0,0 0 0 0 0,0 0 0 0 0,1 0 0 0 0,0 0-1 0 0,0 0 1 0 0,3 10 0 0 0,-2-10-61 0 0,1-1 0 0 0,0 0 0 0 0,0 0-1 0 0,1 0 1 0 0,-1 0 0 0 0,1-1 0 0 0,0 1 0 0 0,0-1 0 0 0,0 0 0 0 0,1 0-1 0 0,0-1 1 0 0,0 1 0 0 0,0-1 0 0 0,9 5 0 0 0,9 2-1000 0 0,35 13 0 0 0,2-1-6167 0 0,-53-17 2560 0 0,-7-3 4152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35.8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1032 0 0,'0'0'8504'0'0,"1"22"-8244"0"0,3 99-175 0 0,-4-120-129 0 0,0 0 0 0 0,0 0 0 0 0,1-1 0 0 0,-1 1 0 0 0,0 0 0 0 0,0 0 0 0 0,0-1 0 0 0,0 1 0 0 0,1 0 0 0 0,-1 0 0 0 0,0-1-1 0 0,1 1 1 0 0,-1 0 0 0 0,0-1 0 0 0,1 1 0 0 0,-1 0 0 0 0,1-1 0 0 0,-1 1 0 0 0,1-1 0 0 0,0 1 0 0 0,-1-1 0 0 0,1 1 0 0 0,-1-1 0 0 0,1 1 0 0 0,0-1 0 0 0,-1 1 0 0 0,1-1 0 0 0,0 0 0 0 0,0 0 0 0 0,-1 1 0 0 0,1-1 0 0 0,0 0 0 0 0,0 0 0 0 0,-1 0 0 0 0,1 0 0 0 0,0 0 0 0 0,0 0 0 0 0,0 0 0 0 0,-1 0 0 0 0,1 0-1 0 0,0 0 1 0 0,0 0 0 0 0,-1 0 0 0 0,1-1 0 0 0,0 1 0 0 0,0 0 0 0 0,-1 0 0 0 0,1-1 0 0 0,0 1 0 0 0,-1-1 0 0 0,1 1 0 0 0,0-1 0 0 0,-1 1 0 0 0,1-1 0 0 0,-1 1 0 0 0,1-1 0 0 0,0 1 0 0 0,-1-1 0 0 0,0 0 0 0 0,1 1 0 0 0,-1-1 0 0 0,1 0 0 0 0,-1 1 0 0 0,0-1 0 0 0,1-1 0 0 0,1-33-2149 0 0,-2-19-1945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36.2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139 106 248 0 0,'0'0'11353'0'0,"-133"-91"-22402"0"0,127 76 10917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36.7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405 1 784 0 0,'0'0'3043'0'0,"5"5"-1091"0"0,13 14-392 0 0,-14-14-483 0 0,-37-7 544 0 0,-161 2-2226 0 0,191 0 634 0 0,0 0 1 0 0,0 0-1 0 0,0 0 1 0 0,0 0 0 0 0,0 1-1 0 0,0-1 1 0 0,0 1-1 0 0,0 0 1 0 0,0 0 0 0 0,0 0-1 0 0,-3 2 1 0 0,5-1 8 0 0,-1-1-1 0 0,1 1 1 0 0,0-1 0 0 0,0 1-1 0 0,0-1 1 0 0,1 1-1 0 0,-1 0 1 0 0,0-1 0 0 0,1 1-1 0 0,-1 0 1 0 0,1-1 0 0 0,-1 1-1 0 0,1 0 1 0 0,0 0 0 0 0,0 0-1 0 0,-1-1 1 0 0,2 1 0 0 0,-1 4-1 0 0,0 1 104 0 0,0 1 0 0 0,0-1-1 0 0,1 0 1 0 0,0 1 0 0 0,0-1-1 0 0,1 0 1 0 0,0 0 0 0 0,0 1 0 0 0,6 12-1 0 0,-5-16-117 0 0,0 0 1 0 0,0 0-1 0 0,1 0 0 0 0,-1-1 0 0 0,1 1 0 0 0,-1-1 1 0 0,1 0-1 0 0,0 0 0 0 0,0 0 0 0 0,1 0 1 0 0,-1-1-1 0 0,0 0 0 0 0,1 0 0 0 0,0 0 0 0 0,-1 0 1 0 0,8 1-1 0 0,12 2-16 0 0,1-1 1 0 0,-1-1-1 0 0,0-1 1 0 0,1-1-1 0 0,-1-1 1 0 0,40-6-1 0 0,-58 5-53 0 0,1 0-1 0 0,-1 0 0 0 0,0-1 0 0 0,0 0 1 0 0,0 0-1 0 0,0 0 0 0 0,0-1 1 0 0,9-6-1 0 0,-15 9 37 0 0,0 0 1 0 0,0 0 0 0 0,1 0-1 0 0,-1 0 1 0 0,0 0-1 0 0,0 0 1 0 0,0 0 0 0 0,0 0-1 0 0,0 0 1 0 0,1 0 0 0 0,-1 0-1 0 0,0-1 1 0 0,0 1-1 0 0,0 0 1 0 0,0 0 0 0 0,0 0-1 0 0,0 0 1 0 0,1 0 0 0 0,-1-1-1 0 0,0 1 1 0 0,0 0-1 0 0,0 0 1 0 0,0 0 0 0 0,0 0-1 0 0,0-1 1 0 0,0 1 0 0 0,0 0-1 0 0,0 0 1 0 0,0 0-1 0 0,0 0 1 0 0,0-1 0 0 0,0 1-1 0 0,0 0 1 0 0,0 0-1 0 0,0 0 1 0 0,0-1 0 0 0,0 1-1 0 0,0 0 1 0 0,0 0 0 0 0,0 0-1 0 0,0 0 1 0 0,0-1-1 0 0,0 1 1 0 0,-1 0 0 0 0,1 0-1 0 0,0 0 1 0 0,0 0 0 0 0,0 0-1 0 0,0-1 1 0 0,0 1-1 0 0,0 0 1 0 0,-1 0 0 0 0,1 0-1 0 0,0 0 1 0 0,0 0 0 0 0,0 0-1 0 0,0 0 1 0 0,0 0-1 0 0,-1 0 1 0 0,1-1 0 0 0,0 1-1 0 0,-1 0-4 0 0,1 0 0 0 0,-1 0 0 0 0,0 0-1 0 0,1 0 1 0 0,-1 0 0 0 0,0 0 0 0 0,1 0 0 0 0,-1 1-1 0 0,1-1 1 0 0,-1 0 0 0 0,0 0 0 0 0,1 0 0 0 0,-1 1-1 0 0,1-1 1 0 0,-1 0 0 0 0,1 1 0 0 0,-1-1-1 0 0,1 0 1 0 0,-1 1 0 0 0,1-1 0 0 0,-1 1 0 0 0,1-1-1 0 0,0 1 1 0 0,-1 0 0 0 0,-2 3 64 0 0,1-1 0 0 0,0 1 1 0 0,0 0-1 0 0,0 0 0 0 0,0 1 0 0 0,1-1 0 0 0,0 0 0 0 0,0 1 0 0 0,0-1 1 0 0,0 0-1 0 0,1 1 0 0 0,-1-1 0 0 0,1 1 0 0 0,1-1 0 0 0,-1 1 1 0 0,2 6-1 0 0,-1-4 13 0 0,1 0-1 0 0,0 0 1 0 0,0-1 0 0 0,0 1 0 0 0,1-1 0 0 0,0 1-1 0 0,1-1 1 0 0,-1 0 0 0 0,8 9 0 0 0,34 37 240 0 0,-10-12 279 0 0,53 80-1 0 0,-87-119-579 0 0,0 0 1 0 0,-1-1-1 0 0,1 1 1 0 0,0 0-1 0 0,-1 0 1 0 0,1 0-1 0 0,0 0 1 0 0,-1 0-1 0 0,1 0 1 0 0,-1 0-1 0 0,0 0 1 0 0,1 0-1 0 0,-1 1 0 0 0,0-1 1 0 0,0 0-1 0 0,0 0 1 0 0,0 0-1 0 0,0 0 1 0 0,0 0-1 0 0,0 1 1 0 0,0-1-1 0 0,0 0 1 0 0,0 0-1 0 0,0 0 1 0 0,-1 0-1 0 0,1 0 1 0 0,-1 0-1 0 0,1 0 0 0 0,-1 0 1 0 0,1 0-1 0 0,-1 0 1 0 0,1 0-1 0 0,-1 0 1 0 0,0 0-1 0 0,0 0 1 0 0,1 0-1 0 0,-1-1 1 0 0,-1 2-1 0 0,-3 0-14 0 0,0 0 0 0 0,0 0 1 0 0,-1 0-1 0 0,1 0 0 0 0,0-1 0 0 0,-1 0 0 0 0,-6 0 0 0 0,-84 7-1141 0 0,-114-6 0 0 0,125-2 497 0 0,44 0 85 0 0,-80-2-843 0 0,41-6-3460 0 0,80 8 4802 0 0,-1 1-1 0 0,1-1 0 0 0,0 0 0 0 0,0 0 1 0 0,0 0-1 0 0,-1 0 0 0 0,1 0 0 0 0,0 0 1 0 0,0 0-1 0 0,0 0 0 0 0,-1 0 0 0 0,1-1 1 0 0,0 1-1 0 0,0 0 0 0 0,0 0 0 0 0,0 0 1 0 0,-1 0-1 0 0,1 0 0 0 0,0 0 0 0 0,0 0 1 0 0,0 0-1 0 0,0 0 0 0 0,-1-1 0 0 0,1 1 1 0 0,0 0-1 0 0,0 0 0 0 0,0 0 0 0 0,0 0 1 0 0,0 0-1 0 0,0-1 0 0 0,-1 1 0 0 0,1 0 1 0 0,0 0-1 0 0,0 0 0 0 0,0 0 0 0 0,0-1 1 0 0,0 1-1 0 0,0 0 0 0 0,0 0 0 0 0,0 0 1 0 0,0-1-1 0 0,0 1 0 0 0,7-7-689 0 0,13-4 772 0 0,5 2-175 0 0,-3-1 84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19.5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0 275 520 0 0,'0'0'10735'0'0,"12"21"-10198"0"0,40 65-49 0 0,-45-76-331 0 0,1 0 0 0 0,0 0 0 0 0,0-1 0 0 0,1 0 0 0 0,0-1 0 0 0,13 9 0 0 0,-16-13-118 0 0,0 1-1 0 0,0 1 1 0 0,0-1 0 0 0,8 11 0 0 0,-12-13-7 0 0,0 0 0 0 0,0 1-1 0 0,0-1 1 0 0,-1 1 0 0 0,1-1 0 0 0,-1 1 0 0 0,0 0 0 0 0,0-1 0 0 0,-1 1 0 0 0,1 0 0 0 0,-1 0 0 0 0,1 7 0 0 0,-1-10-20 0 0,0-1 0 0 0,0 1 1 0 0,0 0-1 0 0,0-1 0 0 0,0 1 0 0 0,0 0 1 0 0,0-1-1 0 0,0 1 0 0 0,0 0 0 0 0,0-1 1 0 0,0 1-1 0 0,0 0 0 0 0,0-1 0 0 0,-1 1 1 0 0,1 0-1 0 0,0-1 0 0 0,-1 1 0 0 0,1-1 1 0 0,0 1-1 0 0,-1 0 0 0 0,1-1 0 0 0,0 1 1 0 0,-1-1-1 0 0,1 1 0 0 0,-2 0 0 0 0,-9-10 350 0 0,-10-30-266 0 0,17 26-180 0 0,1 1-1 0 0,0-1 1 0 0,1 0-1 0 0,1 0 0 0 0,0 0 1 0 0,0 0-1 0 0,2 0 1 0 0,-1 0-1 0 0,6-25 1 0 0,-2 19 28 0 0,1 1 1 0 0,1-1 0 0 0,1 1-1 0 0,1 0 1 0 0,0 0-1 0 0,12-16 1 0 0,-10 18 100 0 0,0 0 0 0 0,1 2 0 0 0,1-1 0 0 0,1 1 0 0 0,0 1 0 0 0,0 0 0 0 0,1 1 0 0 0,1 1 0 0 0,0 0 0 0 0,1 1 0 0 0,0 0 0 0 0,0 1 0 0 0,1 1 0 0 0,0 1 0 0 0,1 0 0 0 0,0 2 0 0 0,-1 0 0 0 0,2 0 1 0 0,-1 2-1 0 0,29-2 0 0 0,-20 3-148 0 0,-9 0-114 0 0,0 0 1 0 0,1 2-1 0 0,-1 0 1 0 0,0 1-1 0 0,1 0 1 0 0,-1 2-1 0 0,34 9 1 0 0,-49-11 35 0 0,-1 0 1 0 0,1 0-1 0 0,0 0 1 0 0,-1 0-1 0 0,1 1 1 0 0,-1-1-1 0 0,0 1 1 0 0,3 2-1 0 0,-2 1-1796 0 0,-2-4 1582 0 0,-1 0-1 0 0,1 0 1 0 0,-1 0-1 0 0,0 0 1 0 0,1 0 0 0 0,-1 0-1 0 0,0 0 1 0 0,0 0-1 0 0,0 0 1 0 0,0 2-1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37.7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1 208 0 0,'0'0'1431'0'0,"-1"21"-378"0"0,0 5-364 0 0,0-11-49 0 0,1 0 1 0 0,-2 0 0 0 0,0 0 0 0 0,-6 19 0 0 0,8-33-592 0 0,-1 1 1 0 0,1 0 0 0 0,-1-1 0 0 0,1 1 0 0 0,0 0-1 0 0,0-1 1 0 0,0 1 0 0 0,0 0 0 0 0,0 0-1 0 0,0-1 1 0 0,0 1 0 0 0,1 0 0 0 0,-1-1 0 0 0,0 1-1 0 0,1 0 1 0 0,0-1 0 0 0,-1 1 0 0 0,1-1 0 0 0,0 1-1 0 0,2 2 1 0 0,-1-1-6 0 0,1-1 0 0 0,-1 0 0 0 0,1 0 0 0 0,0 0-1 0 0,0 0 1 0 0,0-1 0 0 0,6 3 0 0 0,-6-3-14 0 0,-1 0-1 0 0,1 0 1 0 0,-1 0 0 0 0,1 0 0 0 0,-1 0-1 0 0,0 0 1 0 0,1 1 0 0 0,-1-1-1 0 0,0 1 1 0 0,0 0 0 0 0,0 0-1 0 0,0-1 1 0 0,-1 1 0 0 0,1 0 0 0 0,0 1-1 0 0,-1-1 1 0 0,1 0 0 0 0,-1 0-1 0 0,0 1 1 0 0,0-1 0 0 0,0 1-1 0 0,1 4 1 0 0,1 20 377 0 0,-1 0 0 0 0,-2 1 1 0 0,-1-1-1 0 0,-5 32 0 0 0,-1 44 494 0 0,6-103-898 0 0,1 1 0 0 0,0-1 0 0 0,0 1 0 0 0,0-1-1 0 0,0 1 1 0 0,0-1 0 0 0,-1 1 0 0 0,1 0 0 0 0,0-1 0 0 0,0 1 0 0 0,0-1 0 0 0,1 1-1 0 0,-1-1 1 0 0,0 1 0 0 0,0-1 0 0 0,0 1 0 0 0,0-1 0 0 0,0 1 0 0 0,1-1 0 0 0,-1 1-1 0 0,0-1 1 0 0,0 1 0 0 0,1-1 0 0 0,-1 1 0 0 0,0-1 0 0 0,1 1 0 0 0,-1-1-1 0 0,0 0 1 0 0,1 1 0 0 0,-1-1 0 0 0,1 1 0 0 0,-1-1 0 0 0,1 0 0 0 0,-1 0 0 0 0,1 1-1 0 0,-1-1 1 0 0,1 0 0 0 0,-1 0 0 0 0,1 0 0 0 0,-1 1 0 0 0,1-1 0 0 0,-1 0 0 0 0,1 0-1 0 0,-1 0 1 0 0,1 0 0 0 0,0 0 0 0 0,-1 0 0 0 0,1 0 0 0 0,-1 0 0 0 0,1 0 0 0 0,0-1-1 0 0,1 0 14 0 0,0 0-1 0 0,0 0 0 0 0,0 0 0 0 0,0 0 0 0 0,0-1 0 0 0,-1 1 0 0 0,1-1 0 0 0,0 1 0 0 0,-1-1 1 0 0,1 1-1 0 0,1-4 0 0 0,6-9-30 0 0,0-1 28 0 0,1 0 0 0 0,1 1 0 0 0,0 1 0 0 0,23-23 0 0 0,-30 33-22 0 0,-1 1-1 0 0,1 0 0 0 0,0 0 1 0 0,0 1-1 0 0,0-1 0 0 0,0 1 1 0 0,0 0-1 0 0,1 0 0 0 0,-1 0 0 0 0,0 0 1 0 0,0 1-1 0 0,1-1 0 0 0,-1 1 1 0 0,0 0-1 0 0,1 1 0 0 0,-1-1 1 0 0,0 1-1 0 0,0 0 0 0 0,0 0 0 0 0,1 0 1 0 0,-1 1-1 0 0,0-1 0 0 0,0 1 1 0 0,-1 0-1 0 0,1 0 0 0 0,0 0 1 0 0,-1 1-1 0 0,1-1 0 0 0,-1 1 1 0 0,0 0-1 0 0,1 0 0 0 0,-2 0 0 0 0,1 0 1 0 0,0 1-1 0 0,-1-1 0 0 0,1 1 1 0 0,-1-1-1 0 0,0 1 0 0 0,0 0 1 0 0,0 0-1 0 0,-1 0 0 0 0,1 0 0 0 0,-1 0 1 0 0,0 1-1 0 0,1 7 0 0 0,-2 34-490 0 0,1-47-748 0 0,-1 1 1099 0 0,1-1 1 0 0,-1 1 0 0 0,0 0-1 0 0,1-1 1 0 0,-1 1-1 0 0,0 0 1 0 0,0-1-1 0 0,1 1 1 0 0,-1-1 0 0 0,0 1-1 0 0,0-1 1 0 0,0 1-1 0 0,1 0 1 0 0,-1-1-1 0 0,0 1 1 0 0,0-1 0 0 0,0 1-1 0 0,0-1 1 0 0,0 0-1 0 0,0-34-5536 0 0,0 18 4935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38.8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0 696 0 0,'0'0'7937'0'0,"14"3"-7706"0"0,39 9 209 0 0,-52-11-376 0 0,0-1 0 0 0,0 1 0 0 0,0 0 0 0 0,0-1 0 0 0,0 1 1 0 0,0 0-1 0 0,0 0 0 0 0,0 0 0 0 0,0 0 0 0 0,0 0 0 0 0,-1 0 0 0 0,1 0 0 0 0,0 0 0 0 0,-1 0 0 0 0,1 0 0 0 0,-1 0 0 0 0,1 0 0 0 0,-1 1 0 0 0,1-1 0 0 0,-1 0 0 0 0,0 0 0 0 0,0 0 0 0 0,0 1 0 0 0,1-1 1 0 0,-1 0-1 0 0,0 0 0 0 0,-1 1 0 0 0,1-1 0 0 0,0 0 0 0 0,0 0 0 0 0,0 1 0 0 0,-1-1 0 0 0,0 2 0 0 0,0 3 289 0 0,2 1-141 0 0,0 1 0 0 0,0 0 0 0 0,1 0 0 0 0,0-1 0 0 0,0 1 0 0 0,1-1 0 0 0,-1 0 0 0 0,2 0 0 0 0,5 10 0 0 0,45 63 322 0 0,-30-47-538 0 0,-16-22 7 0 0,0-1 0 0 0,0-1-1 0 0,1 0 1 0 0,11 9 0 0 0,-13-12-57 0 0,-7-6 36 0 0,1 1-1 0 0,-1-1 0 0 0,1 1 0 0 0,-1-1 0 0 0,1 0 0 0 0,-1 0 1 0 0,1 1-1 0 0,0-1 0 0 0,-1 0 0 0 0,1 0 0 0 0,-1 0 0 0 0,1 0 1 0 0,0 0-1 0 0,-1 1 0 0 0,1-1 0 0 0,0 0 0 0 0,-1-1 1 0 0,1 1-1 0 0,0 0 0 0 0,-1 0 0 0 0,1 0 0 0 0,-1 0 0 0 0,1 0 1 0 0,0-1-1 0 0,-1 1 0 0 0,1 0 0 0 0,-1 0 0 0 0,1-1 1 0 0,-1 1-1 0 0,1-1 0 0 0,0 0 0 0 0,18-17 384 0 0,-12 10-347 0 0,27-25 56 0 0,37-48-1 0 0,-33 38-402 0 0,-24 29-463 0 0,-1-1-1 0 0,12-18 1 0 0,-25 32 630 0 0,1 1 1 0 0,-1 0-1 0 0,0-1 0 0 0,1 1 0 0 0,-1 0 0 0 0,0-1 1 0 0,0 1-1 0 0,1-1 0 0 0,-1 1 0 0 0,0-1 0 0 0,0 1 1 0 0,0 0-1 0 0,1-1 0 0 0,-1 1 0 0 0,0-1 1 0 0,0 1-1 0 0,0-1 0 0 0,0 1 0 0 0,0-1 0 0 0,0 1 1 0 0,0-1-1 0 0,0 1 0 0 0,0-1 0 0 0,0 1 1 0 0,-1-1-1 0 0,1 1 0 0 0,0-1 0 0 0,0 1 0 0 0,0 0 1 0 0,0-1-1 0 0,-1 1 0 0 0,1-1 0 0 0,0 1 0 0 0,-1-1 1 0 0,-16-5-5879 0 0,12 5 6365 0 0,-11-3-615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39.3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146 0 364 0 0,'0'0'1213'0'0,"7"7"-1073"0"0,23 21 265 0 0,-19-18 4157 0 0,-22-14 2108 0 0,1-1-7882 0 0,-7 2 967 0 0,0 0 0 0 0,1 1 1 0 0,-1 0-1 0 0,-31 3 0 0 0,24-1-417 0 0,23 0 665 0 0,-1 0-1 0 0,1 0 0 0 0,-1 1 1 0 0,1-1-1 0 0,-1 1 0 0 0,1-1 1 0 0,-1 1-1 0 0,1-1 1 0 0,-1 1-1 0 0,1 0 0 0 0,0 0 1 0 0,-1-1-1 0 0,1 1 0 0 0,0 0 1 0 0,0 0-1 0 0,0 1 0 0 0,0-1 1 0 0,0 0-1 0 0,0 0 1 0 0,0 0-1 0 0,0 1 0 0 0,0-1 1 0 0,0 0-1 0 0,1 1 0 0 0,-1-1 1 0 0,0 1-1 0 0,1-1 0 0 0,0 1 1 0 0,-1-1-1 0 0,1 1 1 0 0,0-1-1 0 0,0 1 0 0 0,-1-1 1 0 0,1 1-1 0 0,0 0 0 0 0,1-1 1 0 0,-1 3-1 0 0,0 2 161 0 0,1-1-1 0 0,-1 1 1 0 0,1-1-1 0 0,0 1 1 0 0,1-1 0 0 0,-1 0-1 0 0,1 1 1 0 0,0-1-1 0 0,0 0 1 0 0,4 6-1 0 0,-2-6-85 0 0,0 1-1 0 0,1-1 0 0 0,-1 0 0 0 0,1 0 0 0 0,0 0 0 0 0,0-1 0 0 0,1 0 0 0 0,-1 0 1 0 0,1 0-1 0 0,0 0 0 0 0,0-1 0 0 0,0 0 0 0 0,0-1 0 0 0,1 1 0 0 0,-1-1 0 0 0,1 0 1 0 0,0-1-1 0 0,-1 1 0 0 0,1-1 0 0 0,11 0 0 0 0,-9-2-74 0 0,0 0 1 0 0,0 0-1 0 0,0 0 0 0 0,0-1 0 0 0,-1 0 1 0 0,1-1-1 0 0,-1 0 0 0 0,1-1 0 0 0,-1 1 1 0 0,0-2-1 0 0,0 1 0 0 0,-1-1 0 0 0,1 0 1 0 0,-1-1-1 0 0,9-8 0 0 0,-7 6-206 0 0,-5 5 59 0 0,0 0 0 0 0,0 0 0 0 0,-1-1 0 0 0,1 0 0 0 0,-1 1 0 0 0,1-1 0 0 0,-1 0 0 0 0,0-1 0 0 0,-1 1 0 0 0,1 0 0 0 0,-1-1 0 0 0,0 0 0 0 0,0 1-1 0 0,0-1 1 0 0,2-10 0 0 0,-4 39-2028 0 0,-1-15 1943 0 0,1 0 318 0 0,0 1 1 0 0,1-1-1 0 0,-1 1 1 0 0,2-1 0 0 0,3 15-1 0 0,-4-22-237 0 0,-1 0 0 0 0,1 0 0 0 0,0 0 0 0 0,0 0 0 0 0,0 0 1 0 0,0 0-1 0 0,0-1 0 0 0,1 1 0 0 0,-1 0 0 0 0,0-1 0 0 0,1 1 0 0 0,-1-1 0 0 0,1 1 0 0 0,0-1 0 0 0,-1 0 0 0 0,1 0 0 0 0,0 0 0 0 0,0 0 0 0 0,0 0 0 0 0,-1 0 0 0 0,1 0 0 0 0,0-1 1 0 0,0 1-1 0 0,0-1 0 0 0,1 1 0 0 0,-1-1 0 0 0,0 0 0 0 0,0 0 0 0 0,0 0 0 0 0,0 0 0 0 0,0 0 0 0 0,3-1 0 0 0,-4 1 8 0 0,0 0-1 0 0,0 0 1 0 0,-1 0-1 0 0,1 0 1 0 0,0-1-1 0 0,0 1 1 0 0,-1 0-1 0 0,1 0 1 0 0,0-1-1 0 0,-1 1 1 0 0,1-1-1 0 0,-1 1 1 0 0,1 0-1 0 0,0-1 1 0 0,-1 1-1 0 0,1-1 0 0 0,-1 1 1 0 0,1-1-1 0 0,-1 0 1 0 0,1 1-1 0 0,-1-1 1 0 0,0 0-1 0 0,1 1 1 0 0,-1-1-1 0 0,1-1 1 0 0,-1 1 102 0 0,0-1-1 0 0,0 0 1 0 0,0 0 0 0 0,0 0-1 0 0,-1 0 1 0 0,1 0 0 0 0,0 0 0 0 0,-1 0-1 0 0,1 0 1 0 0,-1 0 0 0 0,0 0-1 0 0,0 0 1 0 0,0 1 0 0 0,0-1 0 0 0,0 0-1 0 0,0 1 1 0 0,0-1 0 0 0,-2-1-1 0 0,-63-78 9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39.8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1 136 756 0 0,'0'0'778'0'0,"6"8"203"0"0,30 41 4677 0 0,-34-43-4862 0 0,-1 1 0 0 0,1-1 0 0 0,-1 1-1 0 0,-1 0 1 0 0,1-1 0 0 0,-2 9 0 0 0,1 1-331 0 0,-1-40-1589 0 0,1 22 1095 0 0,0-2 101 0 0,0-1 0 0 0,-1 0 0 0 0,2 0 0 0 0,-1 0 0 0 0,0 0 0 0 0,1 0 0 0 0,0 1 0 0 0,0-1 1 0 0,0 0-1 0 0,1 0 0 0 0,0 1 0 0 0,0-1 0 0 0,0 1 0 0 0,0 0 0 0 0,6-8 0 0 0,32-50 1584 0 0,-34 50-1549 0 0,1 1 0 0 0,1-1 0 0 0,0 1 0 0 0,18-19-1 0 0,-20 24-194 0 0,-5 5-75 0 0,0 0 0 0 0,0 0-1 0 0,0 0 1 0 0,0 1-1 0 0,0-1 1 0 0,0 0-1 0 0,0 1 1 0 0,0-1-1 0 0,0 0 1 0 0,0 1-1 0 0,0 0 1 0 0,0-1-1 0 0,1 1 1 0 0,-1 0-1 0 0,0-1 1 0 0,0 1-1 0 0,1 0 1 0 0,-1 0-1 0 0,0 0 1 0 0,0 0-1 0 0,1 0 1 0 0,-1 0-1 0 0,1 1 1 0 0,16 0-1961 0 0,0 0 0 0 0,23 6 0 0 0,-22-3 142 0 0,0-2 0 0 0,25 2 0 0 0,-23-4 1912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42.2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334 37 28 0 0,'0'0'1053'0'0,"14"7"-1028"0"0,45 24 10 0 0,-57-30-33 0 0,-1 0 1 0 0,1-1-1 0 0,0 1 0 0 0,0 0 1 0 0,0-1-1 0 0,0 1 1 0 0,0-1-1 0 0,0 0 1 0 0,0 1-1 0 0,0-1 1 0 0,0 0-1 0 0,0 0 0 0 0,0-1 1 0 0,0 1-1 0 0,0 0 1 0 0,0-1-1 0 0,0 1 1 0 0,0-1-1 0 0,0 1 0 0 0,0-1 1 0 0,-1 0-1 0 0,1 0 1 0 0,0 0-1 0 0,0 0 1 0 0,-1 0-1 0 0,1 0 0 0 0,-1-1 1 0 0,3-1-1 0 0,6-4 50 0 0,-9 7-17 0 0,0-1 0 0 0,0 1-1 0 0,0-1 1 0 0,0 1 0 0 0,0-1-1 0 0,0 0 1 0 0,0 1-1 0 0,0-1 1 0 0,0 0 0 0 0,0 0-1 0 0,0 0 1 0 0,0 1-1 0 0,-1-1 1 0 0,1 0 0 0 0,0 0-1 0 0,-1 0 1 0 0,1 0 0 0 0,0 0-1 0 0,-1 0 1 0 0,1-1-1 0 0,-1 1 1 0 0,0 0 0 0 0,1 0-1 0 0,-1 0 1 0 0,0 0-1 0 0,0-1 1 0 0,1-1 0 0 0,-2 2 168 0 0,0-1 0 0 0,0 1 0 0 0,0-1 0 0 0,0 1 0 0 0,0-1 0 0 0,0 1 0 0 0,0 0 0 0 0,0 0 0 0 0,0-1 0 0 0,-1 1 0 0 0,1 0 0 0 0,0 0 0 0 0,-1 0 0 0 0,1 0 0 0 0,-1 1 0 0 0,1-1 0 0 0,-4-1 0 0 0,5 2-84 0 0,0 0 0 0 0,-1 0 0 0 0,1 0 0 0 0,0 0-1 0 0,0-1 1 0 0,0 1 0 0 0,0 0 0 0 0,0 0 0 0 0,-1 0 0 0 0,1 0 0 0 0,0-1-1 0 0,0 1 1 0 0,0 0 0 0 0,0 0 0 0 0,0 0 0 0 0,0-1 0 0 0,0 1-1 0 0,-1 0 1 0 0,1 0 0 0 0,0-1 0 0 0,0 1 0 0 0,0 0 0 0 0,0 0 0 0 0,0 0-1 0 0,0-1 1 0 0,0 1 0 0 0,0 0 0 0 0,0 0 0 0 0,0-1 0 0 0,0 1-1 0 0,1 0 1 0 0,-1 0 0 0 0,0 0 0 0 0,0-1 0 0 0,0 1 0 0 0,0 0 0 0 0,0 0-1 0 0,0 0 1 0 0,0-1 0 0 0,1 1 0 0 0,-1 0 0 0 0,0 0 0 0 0,0 0-1 0 0,0 0 1 0 0,0-1 0 0 0,1 1 0 0 0,-1 0 0 0 0,0 0 0 0 0,0 0 0 0 0,0 0-1 0 0,1 0 1 0 0,-1 0 0 0 0,0 0 0 0 0,0 0 0 0 0,0 0 0 0 0,1 0-1 0 0,-1-1 1 0 0,0 1 0 0 0,0 0 0 0 0,0 0 0 0 0,1 0 0 0 0,-1 0 0 0 0,0 0-1 0 0,0 1 1 0 0,1-1 0 0 0,-1 0 0 0 0,0 0 0 0 0,0 0 0 0 0,1 0-1 0 0,3 0 2454 0 0,-16 5-3251 0 0,-226 79 317 0 0,236-84 354 0 0,1 1-1 0 0,0-1 0 0 0,-1 1 0 0 0,1 0 0 0 0,0 0 1 0 0,0 0-1 0 0,-1-1 0 0 0,1 1 0 0 0,0 0 0 0 0,0 0 0 0 0,0 1 1 0 0,0-1-1 0 0,1 0 0 0 0,-1 0 0 0 0,0 0 0 0 0,0 1 1 0 0,1-1-1 0 0,-1 0 0 0 0,0 1 0 0 0,1-1 0 0 0,0 0 1 0 0,-1 1-1 0 0,1-1 0 0 0,0 1 0 0 0,-1-1 0 0 0,1 1 0 0 0,0-1 1 0 0,0 1-1 0 0,0-1 0 0 0,1 1 0 0 0,-1-1 0 0 0,0 0 1 0 0,0 1-1 0 0,1-1 0 0 0,-1 1 0 0 0,1-1 0 0 0,-1 0 0 0 0,1 1 1 0 0,0-1-1 0 0,0 0 0 0 0,-1 1 0 0 0,1-1 0 0 0,0 0 1 0 0,1 1-1 0 0,15 12 17 0 0,1 0 0 0 0,0-1 1 0 0,1-1-1 0 0,1-1 0 0 0,24 10 1 0 0,34 21 32 0 0,-74-39-31 0 0,-1-1 0 0 0,0 1 0 0 0,1-1-1 0 0,-1 1 1 0 0,0 0 0 0 0,-1 1 0 0 0,1-1 0 0 0,-1 0 0 0 0,1 1-1 0 0,-1 0 1 0 0,0-1 0 0 0,0 1 0 0 0,0 0 0 0 0,-1 0 0 0 0,0 0-1 0 0,1 0 1 0 0,0 5 0 0 0,-2-6-1 0 0,0 0-1 0 0,1 0 1 0 0,-1 0-1 0 0,0 0 1 0 0,0 0-1 0 0,-1 0 1 0 0,1 0 0 0 0,0 0-1 0 0,-1 0 1 0 0,0 0-1 0 0,0-1 1 0 0,0 1 0 0 0,0 0-1 0 0,0 0 1 0 0,-1-1-1 0 0,1 1 1 0 0,-1-1-1 0 0,1 1 1 0 0,-1-1 0 0 0,0 1-1 0 0,0-1 1 0 0,0 0-1 0 0,0 0 1 0 0,-5 3-1 0 0,-8 4-62 0 0,0 0-1 0 0,-1-2 1 0 0,0 0-1 0 0,0 0 0 0 0,-1-2 1 0 0,0 0-1 0 0,0 0 0 0 0,0-2 1 0 0,-19 2-1 0 0,-30 0-1763 0 0,-71-4 0 0 0,79-2-669 0 0,68-6-5421 0 0,16-3 7075 0 0,0 1 519 0 0,-4-1 215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42.8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 0 588 0 0,'0'0'5316'0'0,"-1"5"-4910"0"0,1-3-405 0 0,-1-1 1 0 0,0 1-1 0 0,1 0 1 0 0,-1 0-1 0 0,0 0 1 0 0,0 0-1 0 0,0-1 0 0 0,0 1 1 0 0,-1-1-1 0 0,-1 3 1 0 0,-4 6-82 0 0,7-10 91 0 0,0 0 0 0 0,0 1 0 0 0,0-1 0 0 0,0 0 0 0 0,0 1 0 0 0,0-1 1 0 0,0 0-1 0 0,0 1 0 0 0,1-1 0 0 0,-1 0 0 0 0,0 1 0 0 0,0-1 0 0 0,0 0 0 0 0,1 0 0 0 0,-1 1 0 0 0,0-1 1 0 0,0 0-1 0 0,1 0 0 0 0,-1 1 0 0 0,0-1 0 0 0,0 0 0 0 0,1 0 0 0 0,-1 0 0 0 0,0 0 0 0 0,1 0 0 0 0,-1 1 0 0 0,0-1 1 0 0,1 0-1 0 0,-1 0 0 0 0,0 0 0 0 0,1 0 0 0 0,-1 0 0 0 0,0 0 0 0 0,1 0 0 0 0,-1 0 0 0 0,0 0 0 0 0,1 0 0 0 0,-1 0 1 0 0,0 0-1 0 0,1 0 0 0 0,0-1 0 0 0,17 3 1569 0 0,-17-2-1347 0 0,0 0-97 0 0,0 1 1 0 0,1 0-1 0 0,-1 0 1 0 0,0-1-1 0 0,0 1 1 0 0,0 0-1 0 0,0 0 1 0 0,0 0-1 0 0,0 0 1 0 0,0 0-1 0 0,0 1 1 0 0,0-1-1 0 0,-1 0 1 0 0,1 0-1 0 0,0 0 1 0 0,-1 1 0 0 0,1-1-1 0 0,-1 0 1 0 0,1 1-1 0 0,-1-1 1 0 0,0 1-1 0 0,1-1 1 0 0,-1 0-1 0 0,0 1 1 0 0,0-1-1 0 0,0 1 1 0 0,0-1-1 0 0,0 1 1 0 0,-1 1-1 0 0,1 1-40 0 0,0 1 0 0 0,0-1 0 0 0,-1 0 0 0 0,0 1 0 0 0,0-1 0 0 0,0 0 0 0 0,0 1 0 0 0,-1-1 0 0 0,-1 4 0 0 0,-39 54 280 0 0,16-25-356 0 0,-22 44-1 0 0,46-78-25 0 0,0 0 0 0 0,1 0 1 0 0,-1 1-1 0 0,1-1 0 0 0,0 1 0 0 0,0-1 0 0 0,0 1 0 0 0,1-1 0 0 0,-1 1 0 0 0,1 0 0 0 0,0-1 0 0 0,0 1 0 0 0,0-1 1 0 0,0 1-1 0 0,1 0 0 0 0,-1-1 0 0 0,3 7 0 0 0,-2-8 4 0 0,1 1 0 0 0,-1 0-1 0 0,1-1 1 0 0,0 1 0 0 0,0-1 0 0 0,0 1-1 0 0,0-1 1 0 0,0 0 0 0 0,0 0 0 0 0,1 0-1 0 0,-1 0 1 0 0,1 0 0 0 0,-1 0 0 0 0,1-1 0 0 0,0 1-1 0 0,0-1 1 0 0,-1 0 0 0 0,6 2 0 0 0,6 0-134 0 0,-1 0 0 0 0,1 0 1 0 0,0-2-1 0 0,-1 0 1 0 0,1 0-1 0 0,0-1 0 0 0,0-1 1 0 0,0 0-1 0 0,-1-1 1 0 0,23-6-1 0 0,-25 5-355 0 0,1 0-1 0 0,-1-1 1 0 0,0-1 0 0 0,0 0-1 0 0,-1 0 1 0 0,0-1 0 0 0,0 0-1 0 0,0-1 1 0 0,0 0 0 0 0,-1-1 0 0 0,-1 0-1 0 0,14-15 1 0 0,-17 17-61 0 0,-1-1-1 0 0,0 0 1 0 0,-1 0 0 0 0,1 0-1 0 0,-1-1 1 0 0,-1 1 0 0 0,0-1-1 0 0,0 1 1 0 0,2-15 0 0 0,-3-1 107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43.2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0 125 388 0 0,'0'0'698'0'0,"64"-2"-474"0"0,211-9-23 0 0,46-19 4793 0 0,-217 16-1966 0 0,-47 9-1532 0 0,52-9 609 0 0,-102 10-3832 0 0,-17-1 625 0 0,-27-3-715 0 0,30 7 1168 0 0,-71-15-4436 0 0,-3 2 2331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43.6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1 115 392 0 0,'0'0'12723'0'0,"51"1"-11427"0"0,165 1-147 0 0,-199-2-934 0 0,0 0-1 0 0,0-1 1 0 0,0 0-1 0 0,0-2 1 0 0,25-6-1 0 0,-21 4 2 0 0,-14 3-207 0 0,17-4 246 0 0,34-13 1 0 0,-51 16-393 0 0,-1 0 1 0 0,1 0-1 0 0,-1 0 1 0 0,0-1-1 0 0,0 0 1 0 0,-1 0-1 0 0,1 0 1 0 0,-1-1-1 0 0,0 0 1 0 0,6-7-1 0 0,-5-1-1711 0 0,-7 5-4518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44.3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72 784 0 0,'0'0'9839'0'0,"4"8"-9995"0"0,14 26-172 0 0,-14-26 1 0 0,28-8-720 0 0,175-5 2756 0 0,-206-24-3331 0 0,-1 24 1329 0 0,0 1-1 0 0,0-1 1 0 0,-1 1 0 0 0,1 0-1 0 0,-1-1 1 0 0,0 1-1 0 0,0 0 1 0 0,-1-1 0 0 0,1 1-1 0 0,-1 0 1 0 0,-4-7-1 0 0,4 9 118 0 0,0-1-1 0 0,0 1 0 0 0,0 0 0 0 0,0 0 1 0 0,-1 0-1 0 0,1 0 0 0 0,-1 0 0 0 0,1 1 1 0 0,-1-1-1 0 0,0 1 0 0 0,0-1 0 0 0,0 1 0 0 0,0 0 1 0 0,0 0-1 0 0,0 0 0 0 0,0 1 0 0 0,0-1 1 0 0,-4 0-1 0 0,5 1 284 0 0,0 0 0 0 0,0 0 0 0 0,1 0 0 0 0,-1 0 0 0 0,0 1 0 0 0,0-1 0 0 0,1 0 0 0 0,-1 1 0 0 0,0-1 0 0 0,0 1 0 0 0,-2 1 0 0 0,4-2-19 0 0,-1 1-1 0 0,1-1 1 0 0,-1 0 0 0 0,1 1-1 0 0,-1-1 1 0 0,1 0 0 0 0,0 1 0 0 0,-1-1-1 0 0,1 1 1 0 0,0-1 0 0 0,-1 1 0 0 0,1-1-1 0 0,0 0 1 0 0,0 1 0 0 0,-1 0 0 0 0,1-1-1 0 0,0 1 1 0 0,0-1 0 0 0,0 1-1 0 0,0-1 1 0 0,0 1 0 0 0,-1-1 0 0 0,1 1-1 0 0,0-1 1 0 0,0 1 0 0 0,0-1 0 0 0,1 1-1 0 0,-1 0 1 0 0,0-1 0 0 0,0 1 0 0 0,0-1-1 0 0,0 1 1 0 0,0-1 0 0 0,1 1-1 0 0,-1-1 1 0 0,0 1 0 0 0,0-1 0 0 0,1 1-1 0 0,-1-1 1 0 0,0 0 0 0 0,1 1 0 0 0,0 0-1 0 0,0 0-30 0 0,0 0 0 0 0,0 0 0 0 0,1 0 0 0 0,-1-1 0 0 0,0 1 0 0 0,0 0 0 0 0,1-1 0 0 0,-1 1 0 0 0,1-1-1 0 0,-1 1 1 0 0,0-1 0 0 0,1 0 0 0 0,-1 1 0 0 0,1-1 0 0 0,1 0 0 0 0,9 3-445 0 0,-13-16-4822 0 0,-14 0 3252 0 0,-5 11 1574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44.7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70 1160 0 0,'0'0'11521'0'0,"293"33"-10869"0"0,-245-37-360 0 0,-6-4-292 0 0,1-1-724 0 0,-11-1-520 0 0,-11-2-368 0 0,-16-7-1432 0 0,-5-5-3345 0 0,0 7 5777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19.8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0 1716 0 0,'0'0'9393'0'0,"48"143"-8753"0"0,-48-119-304 0 0,0-2-228 0 0,0-8-108 0 0,-6-6-476 0 0,-12-8-708 0 0,-6-41-292 0 0,5-3-4093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46.1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96 248 0 0,'0'0'889'0'0,"4"-1"-1141"0"0,-2 0 256 0 0,-1 0 7 0 0,0 1 1 0 0,0 0-1 0 0,-1-1 1 0 0,1 1-1 0 0,0 0 1 0 0,0-1-1 0 0,-1 1 0 0 0,1-1 1 0 0,0 1-1 0 0,-1-1 1 0 0,1 1-1 0 0,0-1 1 0 0,-1 0-1 0 0,1 1 1 0 0,-1-1-1 0 0,1 0 1 0 0,-1 1-1 0 0,1-1 1 0 0,-1 0-1 0 0,1 0 1 0 0,-1 0-1 0 0,0 1 1 0 0,1-1-1 0 0,-1 0 1 0 0,0 0-1 0 0,0 0 1 0 0,0 0-1 0 0,0 1 1 0 0,0-1-1 0 0,0-1 1 0 0,5 1 125 0 0,0 0 1 0 0,-1 0 0 0 0,1 0-1 0 0,0 1 1 0 0,-1 0 0 0 0,7 1-1 0 0,-7-1 981 0 0,6 0-143 0 0,13-2 2621 0 0,-22 2-3493 0 0,-1 0-1 0 0,1-1 1 0 0,0 1 0 0 0,-1 0-1 0 0,1-1 1 0 0,-1 1-1 0 0,1-1 1 0 0,-1 1 0 0 0,1-1-1 0 0,-1 1 1 0 0,1-1-1 0 0,-1 0 1 0 0,1 1-1 0 0,-1-1 1 0 0,0 1 0 0 0,1-1-1 0 0,-1 0 1 0 0,0 1-1 0 0,0-1 1 0 0,0 0 0 0 0,1 0-1 0 0,-1 1 1 0 0,0-1-1 0 0,0 0 1 0 0,0 1 0 0 0,0-1-1 0 0,0 0 1 0 0,0 0-1 0 0,-4-2 180 0 0,-9-4 82 0 0,9 8-255 0 0,4 8-68 0 0,3 7 172 0 0,-1 0 0 0 0,-1 0 0 0 0,0 0 0 0 0,-1-1 0 0 0,-1 1 0 0 0,-1 0 0 0 0,0 0 0 0 0,-1-1 0 0 0,-8 26 0 0 0,-3 30 318 0 0,13-69-520 0 0,0 1 1 0 0,1 0-1 0 0,-1 0 0 0 0,1 0 0 0 0,0 0 0 0 0,0 0 0 0 0,0 0 0 0 0,0 0 1 0 0,1-1-1 0 0,-1 1 0 0 0,1 0 0 0 0,1 4 0 0 0,-1-6-6 0 0,0 1 0 0 0,1-1 0 0 0,-1 0 0 0 0,0 0 0 0 0,1 0 0 0 0,-1 0 0 0 0,1 0-1 0 0,-1 0 1 0 0,1 0 0 0 0,0-1 0 0 0,-1 1 0 0 0,1 0 0 0 0,0-1 0 0 0,-1 1 0 0 0,1-1 0 0 0,0 0 0 0 0,0 0 0 0 0,-1 0 0 0 0,1 0-1 0 0,3 0 1 0 0,41 3-14 0 0,125 3 1286 0 0,-164-7-1255 0 0,-1 0 0 0 0,0 0-1 0 0,0 0 1 0 0,0-1 0 0 0,0 0-1 0 0,0 0 1 0 0,-1 0-1 0 0,1-1 1 0 0,0 0 0 0 0,-1 0-1 0 0,0-1 1 0 0,0 1 0 0 0,0-1-1 0 0,0 0 1 0 0,-1 0-1 0 0,1-1 1 0 0,-1 1 0 0 0,0-1-1 0 0,0 0 1 0 0,-1 0-1 0 0,4-6 1 0 0,4-11-300 0 0,0 0-1 0 0,-2-1 1 0 0,14-45-1 0 0,-21 58 228 0 0,0 0 0 0 0,-1-1-1 0 0,0 1 1 0 0,0-1 0 0 0,-2-13 0 0 0,1 5 61 0 0,0 18-11 0 0,-1-1 0 0 0,1 1 0 0 0,-1 0-1 0 0,1 0 1 0 0,-1 0 0 0 0,0-1 0 0 0,0 1 0 0 0,1 0 0 0 0,-1 0-1 0 0,0 0 1 0 0,0 0 0 0 0,0 0 0 0 0,0 1 0 0 0,0-1 0 0 0,0 0 0 0 0,0 0-1 0 0,0 1 1 0 0,0-1 0 0 0,-1 0 0 0 0,1 1 0 0 0,0-1 0 0 0,0 1-1 0 0,-1 0 1 0 0,1-1 0 0 0,0 1 0 0 0,-1 0 0 0 0,1 0 0 0 0,-3 0 0 0 0,-40-3-407 0 0,28 4 920 0 0,-3 0-5795 0 0,28-7 995 0 0,-7 5 4002 0 0,0 0 1 0 0,0 0-1 0 0,0 0 1 0 0,0 0 0 0 0,0 0-1 0 0,0-1 1 0 0,0 1-1 0 0,-1-1 1 0 0,1 1-1 0 0,0-1 1 0 0,-1 0-1 0 0,3-3 1 0 0,2-9-1214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46.6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0 792 0 0,'0'0'9749'0'0,"8"11"-9250"0"0,-3-4-392 0 0,0 0-1 0 0,0 1 1 0 0,8 14 0 0 0,-13-21-86 0 0,0 0 1 0 0,0 0-1 0 0,1 0 0 0 0,-1 0 1 0 0,0 0-1 0 0,0 0 0 0 0,-1 0 0 0 0,1 0 1 0 0,0 0-1 0 0,0 0 0 0 0,0 0 1 0 0,-1 0-1 0 0,1 0 0 0 0,0 0 0 0 0,-1 0 1 0 0,1 0-1 0 0,-1 0 0 0 0,1 0 1 0 0,-1 0-1 0 0,0-1 0 0 0,1 1 1 0 0,-2 1-1 0 0,-20 18 457 0 0,5-5-125 0 0,14-11-321 0 0,0 0-1 0 0,1 0 1 0 0,0 0 0 0 0,0 0-1 0 0,0 1 1 0 0,0-1 0 0 0,0 0-1 0 0,1 1 1 0 0,0-1 0 0 0,0 1-1 0 0,0 0 1 0 0,1-1 0 0 0,-1 1 0 0 0,2 8-1 0 0,-1-12-28 0 0,0 0-1 0 0,0-1 1 0 0,0 1 0 0 0,0-1-1 0 0,0 1 1 0 0,0-1 0 0 0,0 1-1 0 0,1 0 1 0 0,-1-1 0 0 0,0 1-1 0 0,0-1 1 0 0,1 1-1 0 0,-1-1 1 0 0,1 1 0 0 0,-1-1-1 0 0,0 1 1 0 0,1-1 0 0 0,-1 1-1 0 0,1-1 1 0 0,-1 0-1 0 0,1 1 1 0 0,-1-1 0 0 0,1 0-1 0 0,-1 1 1 0 0,1-1 0 0 0,-1 0-1 0 0,2 1 1 0 0,22 1 86 0 0,-20-2-92 0 0,0-1 0 0 0,0 1 0 0 0,0-1 0 0 0,-1 0-1 0 0,1 0 1 0 0,0 0 0 0 0,0-1 0 0 0,-1 1 0 0 0,7-4 0 0 0,-7 1-38 0 0,1 0 0 0 0,-1 0 0 0 0,0 0 0 0 0,-1-1 0 0 0,1 1 0 0 0,-1-1 0 0 0,1 0 0 0 0,-1 1 0 0 0,2-8 0 0 0,-3 7 40 0 0,0 0 0 0 0,1 1 0 0 0,0-1 1 0 0,0 1-1 0 0,1 0 0 0 0,-1 0 0 0 0,1 0 0 0 0,0 0 0 0 0,4-5 1 0 0,2 2 20 0 0,0 1 0 0 0,1-1 0 0 0,0 1 1 0 0,0 1-1 0 0,1 0 0 0 0,-1 0 1 0 0,1 1-1 0 0,0 1 0 0 0,1 0 1 0 0,-1 0-1 0 0,0 1 0 0 0,1 0 1 0 0,-1 1-1 0 0,16 1 0 0 0,-25 0-8 0 0,-1 0 0 0 0,1 0 0 0 0,-1 0 0 0 0,1 1-1 0 0,-1-1 1 0 0,1 1 0 0 0,-1-1 0 0 0,1 1 0 0 0,-1 0-1 0 0,0-1 1 0 0,1 1 0 0 0,-1 0 0 0 0,0 0 0 0 0,0 0 0 0 0,0 0-1 0 0,0 0 1 0 0,1 0 0 0 0,-2 0 0 0 0,1 0 0 0 0,0 1-1 0 0,0-1 1 0 0,0 0 0 0 0,0 0 0 0 0,-1 1 0 0 0,1-1 0 0 0,-1 1-1 0 0,1-1 1 0 0,-1 1 0 0 0,1 1 0 0 0,3 20-1749 0 0,-3-8-7144 0 0,-1-27 6629 0 0,0-3 1486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46.9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1 300 0 0,'0'0'1374'0'0,"17"21"-621"0"0,51 67 2305 0 0,-64-84-2686 0 0,-1 1-1 0 0,0 0 1 0 0,0 0 0 0 0,0 0-1 0 0,-1 1 1 0 0,3 6 0 0 0,-5 13 950 0 0,-2-9-603 0 0,2-12-610 0 0,-1 1 0 0 0,0 0 0 0 0,0 0 0 0 0,0-1-1 0 0,0 1 1 0 0,-1 0 0 0 0,0-1 0 0 0,0 0 0 0 0,0 1 0 0 0,-6 6-1 0 0,7-9-143 0 0,1-1-1 0 0,-2 1 1 0 0,1-1-1 0 0,0 1 1 0 0,0-1-1 0 0,0 1 0 0 0,-1-1 1 0 0,1 0-1 0 0,0 0 1 0 0,-1 0-1 0 0,1 0 1 0 0,-1 0-1 0 0,0 0 0 0 0,1 0 1 0 0,-1 0-1 0 0,0 0 1 0 0,0-1-1 0 0,1 1 0 0 0,-1-1 1 0 0,0 1-1 0 0,0-1 1 0 0,0 0-1 0 0,1 0 1 0 0,-1 0-1 0 0,0 0 0 0 0,0 0 1 0 0,0 0-1 0 0,0 0 1 0 0,1-1-1 0 0,-1 1 1 0 0,-2-2-1 0 0,3 2-50 0 0,0-1 0 0 0,0 0-1 0 0,0 0 1 0 0,0 0 0 0 0,0 0 0 0 0,0-1 0 0 0,1 1-1 0 0,-1 0 1 0 0,1 0 0 0 0,-1 0 0 0 0,1 0 0 0 0,-1-1-1 0 0,1 1 1 0 0,-1 0 0 0 0,1-1 0 0 0,0 1 0 0 0,0 0 0 0 0,0-1-1 0 0,0 1 1 0 0,0-2 0 0 0,-1-4-512 0 0,-2-21-2734 0 0,1-42 0 0 0,2 11 2449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47.3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22 664 0 0,'0'0'15878'0'0,"10"-4"-15498"0"0,29-13-374 0 0,-37 17-378 0 0,-7 6 332 0 0,-12 13-113 0 0,17-19 112 0 0,0 0 0 0 0,0 0 0 0 0,-1 1-1 0 0,1-1 1 0 0,0 0 0 0 0,0 1 0 0 0,0-1 0 0 0,0 0 0 0 0,-1 1 0 0 0,1-1-1 0 0,0 0 1 0 0,0 1 0 0 0,0-1 0 0 0,0 0 0 0 0,0 1 0 0 0,0-1 0 0 0,0 0-1 0 0,0 1 1 0 0,0-1 0 0 0,0 0 0 0 0,0 1 0 0 0,0-1 0 0 0,0 0 0 0 0,0 1 0 0 0,0-1-1 0 0,0 0 1 0 0,1 1 0 0 0,-1-1 0 0 0,0 0 0 0 0,0 1 0 0 0,0-1 0 0 0,0 0-1 0 0,1 0 1 0 0,-1 1 0 0 0,0-1 0 0 0,0 0 0 0 0,1 0 0 0 0,-1 1 0 0 0,0-1-1 0 0,0 0 1 0 0,1 0 0 0 0,-1 0 0 0 0,0 0 0 0 0,1 1 0 0 0,-1-1 0 0 0,0 0 0 0 0,1 0-1 0 0,-1 0 1 0 0,0 0 0 0 0,1 0 0 0 0,-1 0 0 0 0,0 0 0 0 0,1 0 0 0 0,-1 0-1 0 0,1 0 1 0 0,59 4-2447 0 0,-18-3-3346 0 0,-32-1 3091 0 0,-10-3 1402 0 0,-15-4 129 0 0,-70-21 771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47.7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0 41 136 0 0</inkml:trace>
  <inkml:trace contextRef="#ctx0" brushRef="#br0" timeOffset="1">0 41 136 0 0,'229'-33'0'0'0,"-218"28"-96"0"0,-6 3 56 0 0</inkml:trace>
  <inkml:trace contextRef="#ctx0" brushRef="#br0" timeOffset="2">245 5 312 0 0,'0'0'5904'0'0,"4"22"-3815"0"0,20 144 2242 0 0,-20-118-3493 0 0,-3 62 0 0 0,-2-58-841 0 0,-4-26 147 0 0,0-2-4147 0 0,5-41-4188 0 0,0-1 6283 0 0,0-2 1557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48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39 796 0 0,'0'0'12457'0'0,"282"48"-11417"0"0,-229-48-316 0 0,-10 0-372 0 0,-6 0-352 0 0,-10 0-744 0 0,-6-10-488 0 0,-16-2-228 0 0,-5-5-704 0 0,0-4-2593 0 0,0-6 245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48.4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1 248 0 0,'0'0'9439'0'0,"-2"13"-8906"0"0,0-3-471 0 0,0 5 504 0 0,-1 0 0 0 0,2 0 0 0 0,0 0-1 0 0,1 0 1 0 0,1 17 0 0 0,1-23-403 0 0,0 1 1 0 0,-1 0 0 0 0,0 1-1 0 0,0-1 1 0 0,-1 0 0 0 0,-1 0 0 0 0,0 0-1 0 0,0 0 1 0 0,-1 0 0 0 0,0 0 0 0 0,0 0-1 0 0,-2-1 1 0 0,1 1 0 0 0,-1-1-1 0 0,-5 10 1 0 0,-33 60-1053 0 0,57-130-10590 0 0,-10 25 8854 0 0,-4 0 1674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48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60 692 0 0,'0'0'2270'0'0,"8"8"62"0"0,25 21-499 0 0,-29-27-1592 0 0,-1 1-1 0 0,0-1 0 0 0,1 0 0 0 0,-1-1 0 0 0,1 1 1 0 0,-1-1-1 0 0,1 1 0 0 0,0-1 0 0 0,0 0 1 0 0,0-1-1 0 0,-1 1 0 0 0,1-1 0 0 0,0 1 0 0 0,0-1 1 0 0,6-1-1 0 0,8 2 460 0 0,83 3 959 0 0,125-9 0 0 0,-213 4-1772 0 0,51-6-488 0 0,-61 7 332 0 0,1-1-1 0 0,-1 0 0 0 0,1 0 1 0 0,-1 0-1 0 0,1 0 0 0 0,-1-1 0 0 0,0 1 1 0 0,1-1-1 0 0,-1 0 0 0 0,0 0 1 0 0,0 0-1 0 0,0 0 0 0 0,4-6 1 0 0,-6 6-114 0 0,1 0 1 0 0,-2-1-1 0 0,1 1 1 0 0,0 0-1 0 0,0-1 1 0 0,-1 1 0 0 0,1 0-1 0 0,-1-1 1 0 0,0 1-1 0 0,0-1 1 0 0,0 1-1 0 0,0-1 1 0 0,0 1 0 0 0,0-1-1 0 0,-1 1 1 0 0,1 0-1 0 0,-1-1 1 0 0,0 1-1 0 0,0 0 1 0 0,0-1-1 0 0,0 1 1 0 0,0 0 0 0 0,0 0-1 0 0,-2-3 1 0 0,-12-14-557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49.5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5 572 0 0,'0'0'880'0'0,"-16"-5"-2332"0"0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49.9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41 300 0 0,'-27'-41'652'0'0,"27"44"-404"0"0,-5 4-248 0 0,0-2-168 0 0,-1-1-760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20.2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274 272 6049 0 0,'0'0'12557'0'0,"-274"-175"-16554"0"0,274 125 177 0 0,13 4-2557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52.4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149 138 572 0 0,'0'0'679'0'0,"-25"0"-655"0"0,-99 0 138 0 0,127 5 44 0 0,19 3-350 0 0,-5-2 1665 0 0,-7-2 2759 0 0,-18-4-305 0 0,8 0-3979 0 0,0 0-1 0 0,-1 0 1 0 0,1 0-1 0 0,0 0 0 0 0,0 0 1 0 0,-1 0-1 0 0,1 0 1 0 0,0-1-1 0 0,0 1 1 0 0,-1 0-1 0 0,1 0 1 0 0,0 0-1 0 0,0 0 1 0 0,0-1-1 0 0,-1 1 1 0 0,1 0-1 0 0,0 0 1 0 0,0 0-1 0 0,0-1 1 0 0,0 1-1 0 0,0 0 1 0 0,0 0-1 0 0,-1 0 1 0 0,1-1-1 0 0,0 1 1 0 0,0 0-1 0 0,0 0 1 0 0,0-1-1 0 0,0 1 1 0 0,0 0-1 0 0,0 0 1 0 0,0-1-1 0 0,0 1 1 0 0,0 0-1 0 0,0 0 1 0 0,0-1-1 0 0,0 1 1 0 0,0 0-1 0 0,0 0 1 0 0,0-1-1 0 0,0 1 1 0 0,1 0-1 0 0,-1 0 1 0 0,0-1-1 0 0,0 1 1 0 0,0 0-1 0 0,0 0 1 0 0,0 0-1 0 0,1-1 1 0 0,-1 1-1 0 0,0 0 1 0 0,0 0-1 0 0,0 0 1 0 0,0 0-1 0 0,1-1 1 0 0,-1 1-1 0 0,0 0 1 0 0,0 0-1 0 0,1 0 1 0 0,-1 0-1 0 0,0 0 1 0 0,1 0-1 0 0,-1-1 19 0 0,1 0-1 0 0,0 1 0 0 0,0-1 1 0 0,-1 1-1 0 0,1-1 1 0 0,0 1-1 0 0,0 0 1 0 0,0-1-1 0 0,0 1 1 0 0,0 0-1 0 0,-1-1 1 0 0,1 1-1 0 0,0 0 1 0 0,0 0-1 0 0,0 0 1 0 0,0 0-1 0 0,0 0 1 0 0,0 0-1 0 0,0 0 1 0 0,0 0-1 0 0,0 0 1 0 0,0 1-1 0 0,0-1 1 0 0,0 0-1 0 0,-1 1 1 0 0,1-1-1 0 0,0 0 1 0 0,0 1-1 0 0,0-1 1 0 0,1 2-1 0 0,24 22 543 0 0,-7-7-397 0 0,-5-10-144 0 0,0-1-1 0 0,0 0 0 0 0,1-1 1 0 0,-1-1-1 0 0,1-1 0 0 0,0 0 1 0 0,0 0-1 0 0,18-1 0 0 0,-8-1-87 0 0,1-1-1 0 0,-1-1 0 0 0,1-2 1 0 0,26-5-1 0 0,-35 4-306 0 0,0 0 0 0 0,-1 0 0 0 0,1-2-1 0 0,-1 0 1 0 0,0-1 0 0 0,0 0 0 0 0,-1-1 0 0 0,0-1 0 0 0,-1-1 0 0 0,22-17-1 0 0,-34 25 264 0 0,0 1 1 0 0,-1-1-1 0 0,1 1 0 0 0,-1-1 0 0 0,1 0 0 0 0,-1 0 0 0 0,0 0 0 0 0,0 0 0 0 0,0 0 0 0 0,0 0 0 0 0,0 0 0 0 0,0 0 0 0 0,0 0 0 0 0,-1 0 1 0 0,1 0-1 0 0,-1-1 0 0 0,0 1 0 0 0,1 0 0 0 0,-1 0 0 0 0,0-1 0 0 0,0 1 0 0 0,-1 0 0 0 0,1 0 0 0 0,0-1 0 0 0,-1 1 0 0 0,0-3 0 0 0,-1 3 57 0 0,1-1-1 0 0,-1 0 1 0 0,0 1-1 0 0,0-1 1 0 0,0 1-1 0 0,0 0 0 0 0,0 0 1 0 0,0 0-1 0 0,-1 0 1 0 0,1 0-1 0 0,-1 0 1 0 0,1 1-1 0 0,-1-1 1 0 0,0 1-1 0 0,0 0 0 0 0,1 0 1 0 0,-6-2-1 0 0,-23-4 2860 0 0,-1 1 0 0 0,-60-3-1 0 0,49 5-1944 0 0,20 2-662 0 0,10 0-182 0 0,0 1 0 0 0,-24 1 0 0 0,33 0-34 0 0,0 1-1 0 0,0-1 1 0 0,0 1-1 0 0,0 0 1 0 0,0 0-1 0 0,1 1 1 0 0,-1-1-1 0 0,0 1 1 0 0,1 0-1 0 0,0 0 1 0 0,-1 0-1 0 0,1 0 1 0 0,-6 5-1 0 0,4-1 53 0 0,1-1 1 0 0,-1 1-1 0 0,1 0 0 0 0,1 0 1 0 0,-1 0-1 0 0,1 0 0 0 0,0 0 1 0 0,0 1-1 0 0,1-1 0 0 0,0 1 1 0 0,0 0-1 0 0,0 0 0 0 0,1 0 1 0 0,0 0-1 0 0,1 0 0 0 0,-1 0 0 0 0,1 0 1 0 0,1 0-1 0 0,-1 0 0 0 0,1 0 1 0 0,0 0-1 0 0,1 0 0 0 0,0 0 1 0 0,0 0-1 0 0,0-1 0 0 0,1 1 1 0 0,7 11-1 0 0,-5-9 65 0 0,1 0 0 0 0,0-1 1 0 0,1 0-1 0 0,0 0 0 0 0,0-1 0 0 0,0 0 1 0 0,16 12-1 0 0,-17-15-71 0 0,1-1 1 0 0,0 0 0 0 0,-1 0-1 0 0,1 0 1 0 0,0-1 0 0 0,1 1 0 0 0,-1-2-1 0 0,0 1 1 0 0,0-1 0 0 0,1 0-1 0 0,12-1 1 0 0,-11 0-238 0 0,0 0 0 0 0,0-1 0 0 0,0 0 0 0 0,0-1-1 0 0,0 0 1 0 0,0 0 0 0 0,0-1 0 0 0,9-4 0 0 0,-14 5-192 0 0,0 0-1 0 0,0 0 0 0 0,-1-1 1 0 0,1 1-1 0 0,-1-1 1 0 0,0 0-1 0 0,1 0 1 0 0,2-4-1 0 0,-4 4-294 0 0,0 0 0 0 0,0 0 0 0 0,0 0 0 0 0,0-1 0 0 0,-1 1 0 0 0,1-1 0 0 0,-1 1 0 0 0,0-1 0 0 0,0 1-1 0 0,1-7 1 0 0,-1-10-283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52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1016 0 0,'0'0'8043'0'0,"18"13"-7248"0"0,135 92 2716 0 0,-129-91-2982 0 0,-12-8-369 0 0,0 1-1 0 0,0 0 1 0 0,0 1-1 0 0,-1 0 1 0 0,0 0 0 0 0,-1 2-1 0 0,0-1 1 0 0,12 16 0 0 0,-41-45-12081 0 0,13-3 9033 0 0,1 1 2366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53.2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367 0 52 0 0,'0'0'9338'0'0,"-24"22"-8540"0"0,-77 67-78 0 0,81-73-438 0 0,0-1 0 0 0,-22 13 0 0 0,32-21-57 0 0,-1 0-1 0 0,-17 15 1 0 0,3 2 7 0 0,0 1 1 0 0,-36 48-1 0 0,66-85-6732 0 0,5-7 1907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6:00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70 1408 0 0,'0'0'14516'0'0,"-20"-5"-16783"0"0,20 4 2235 0 0,-1 1 0 0 0,0 0 0 0 0,1-1 0 0 0,-1 1-1 0 0,1 0 1 0 0,-1-1 0 0 0,1 1 0 0 0,0-1 0 0 0,-1 1 0 0 0,1 0-1 0 0,-1-1 1 0 0,1 1 0 0 0,0-1 0 0 0,-1 1 0 0 0,1-1 0 0 0,0 1-1 0 0,0-1 1 0 0,-1 0 0 0 0,1 1 0 0 0,0-1 0 0 0,0 1 0 0 0,0-1-1 0 0,0 1 1 0 0,0-1 0 0 0,0 0 0 0 0,0 1 0 0 0,0-1 0 0 0,0 0 0 0 0,0 1-1 0 0,0-1 1 0 0,0 1 0 0 0,0-1 0 0 0,0 1 0 0 0,0-1 0 0 0,1 0-1 0 0,-1 1 1 0 0,0-1 0 0 0,0 1 0 0 0,1-1 0 0 0,-1 1 0 0 0,0-1-1 0 0,1 1 1 0 0,-1-1 0 0 0,1 1 0 0 0,-1 0 0 0 0,1-1 0 0 0,-1 1-1 0 0,0-1 1 0 0,1 1 0 0 0,0 0 0 0 0,-1-1 0 0 0,1 1 0 0 0,-1 0-1 0 0,1 0 1 0 0,-1 0 0 0 0,1-1 0 0 0,1 1 0 0 0,37-13-850 0 0,-35 12 694 0 0,61-14-2136 0 0,-40 12-1520 0 0,48-3 1 0 0,-65 6 3272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6:01.2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65 166 1212 0 0,'0'0'17460'0'0,"-8"3"-17356"0"0,-25 8-96 0 0,32-11-23 0 0,0 0 0 0 0,1 0 1 0 0,-1 0-1 0 0,1 0 0 0 0,-1 0 1 0 0,0 0-1 0 0,1 0 0 0 0,-1 0 0 0 0,0 0 1 0 0,1-1-1 0 0,-1 1 0 0 0,1 0 1 0 0,-1 0-1 0 0,1 0 0 0 0,-1-1 1 0 0,0 1-1 0 0,1 0 0 0 0,-1-1 0 0 0,1 1 1 0 0,-1-1-1 0 0,1 1 0 0 0,0-1 1 0 0,-1 1-1 0 0,1-1 0 0 0,-1 1 1 0 0,1-1-1 0 0,0 1 0 0 0,-1-1 1 0 0,1 1-1 0 0,0-1 0 0 0,0 1 0 0 0,-1-1 1 0 0,1 0-1 0 0,0 1 0 0 0,0-1 1 0 0,0 1-1 0 0,0-2 0 0 0,-1-25-1020 0 0,1 22 830 0 0,0 3 143 0 0,0-4-431 0 0,-1 1 0 0 0,2-1-1 0 0,-1 0 1 0 0,1 1 0 0 0,-1-1 0 0 0,1 1-1 0 0,1-1 1 0 0,-1 1 0 0 0,4-7-1 0 0,-4 9-211 0 0,0 1-1 0 0,0-1 1 0 0,0 0-1 0 0,0 0 1 0 0,0 0-1 0 0,-1 0 1 0 0,1 0-1 0 0,-1 0 1 0 0,0 0-1 0 0,0 0 1 0 0,0 0-1 0 0,0 0 1 0 0,-1 0-1 0 0,0-3 0 0 0,-9-9-610 0 0,0 7 1225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0:08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27 860 0 0,'0'0'1135'0'0,"11"1"-892"0"0,33 0 224 0 0,-42-1-276 0 0,-1 1-1 0 0,0-1 1 0 0,0 0 0 0 0,1 0-1 0 0,-1 0 1 0 0,0-1 0 0 0,0 1 0 0 0,1 0-1 0 0,-1 0 1 0 0,0-1 0 0 0,0 1-1 0 0,0-1 1 0 0,0 1 0 0 0,1-1-1 0 0,-1 1 1 0 0,0-1 0 0 0,0 0 0 0 0,0 1-1 0 0,0-1 1 0 0,0 0 0 0 0,-1 0-1 0 0,1 0 1 0 0,0 0 0 0 0,0 0-1 0 0,0 0 1 0 0,-1 0 0 0 0,1 0 0 0 0,-1 0-1 0 0,1 0 1 0 0,0 0 0 0 0,0-2-1 0 0,3-5 731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0:09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18 1420 0 0,'0'0'11095'0'0,"5"4"-11298"0"0,-3-2 170 0 0,9 10-179 0 0,-12-11 82 0 0,0-1-1 0 0,0 1 1 0 0,0-1 0 0 0,0 1 0 0 0,-1-1 0 0 0,1 1 0 0 0,0-1-1 0 0,0 0 1 0 0,-1 1 0 0 0,1-1 0 0 0,0 0 0 0 0,0 0-1 0 0,-1 0 1 0 0,1 0 0 0 0,0 0 0 0 0,0 0 0 0 0,-2-1 0 0 0,10-11-1827 0 0,10 5 755 0 0,0 0 0 0 0,19-4 0 0 0,-28 9-1991 0 0,-88 19 2225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0:09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0 0 872 0 0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0:09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0 167 872 0 0,'282'-105'872'0'0,"-229"86"-531"0"0,-45 20 2872 0 0,14 3 3413 0 0,3-8-4595 0 0,25-13-2864 0 0,-40 13 1281 0 0,3-1-531 0 0,-9 4-287 0 0,1-1 1 0 0,-1 1-1 0 0,1-1 0 0 0,-1 0 1 0 0,0-1-1 0 0,6-3 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0:10.2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0 836 0 0,'0'0'9400'0'0,"3"7"-8943"0"0,11 37-263 0 0,-14-46-279 0 0,5 3 106 0 0,4 5-486 0 0,1 0-1 0 0,0-1 1 0 0,0 0-1 0 0,19 6 1 0 0,-22-9-947 0 0,1 0 0 0 0,-1-1-1 0 0,1 0 1 0 0,12 1 0 0 0,-36-9 206 0 0,-92-30 977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20.6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427 78 456 0 0,'0'0'5985'0'0,"13"-10"-8082"0"0,3-2 1877 0 0,-5 4 186 0 0,0 0 0 0 0,0 1 0 0 0,0 0 1 0 0,30-15 5020 0 0,-51 20-3281 0 0,-18 1-1616 0 0,26 1 242 0 0,-71-1 1040 0 0,-95 3-1072 0 0,147 0-496 0 0,0 1 0 0 0,0 1 0 0 0,0 0 0 0 0,1 2 0 0 0,-35 13 0 0 0,48-16 203 0 0,1 0 0 0 0,0 1 0 0 0,0 0 0 0 0,0 0 0 0 0,0 0 0 0 0,0 0 1 0 0,1 1-1 0 0,0 0 0 0 0,0 0 0 0 0,1 0 0 0 0,-1 1 0 0 0,1 0 0 0 0,0 0 0 0 0,0 0 1 0 0,1 0-1 0 0,0 1 0 0 0,0-1 0 0 0,1 1 0 0 0,-1-1 0 0 0,1 1 0 0 0,1 0 0 0 0,0 0 1 0 0,0 0-1 0 0,-1 8 0 0 0,2-14 13 0 0,0 1 1 0 0,0 0 0 0 0,0 0-1 0 0,0-1 1 0 0,0 1 0 0 0,0 0-1 0 0,0 0 1 0 0,1-1 0 0 0,-1 1-1 0 0,1 0 1 0 0,-1-1 0 0 0,1 1-1 0 0,0-1 1 0 0,-1 1 0 0 0,1 0-1 0 0,0-1 1 0 0,0 0 0 0 0,0 1-1 0 0,0-1 1 0 0,0 0 0 0 0,2 2-1 0 0,0-1 25 0 0,0-1 0 0 0,1 0 0 0 0,-1 0 0 0 0,0 0 0 0 0,1-1 0 0 0,-1 1 0 0 0,1-1 0 0 0,-1 1 0 0 0,0-1 0 0 0,6-1 0 0 0,4 1-161 0 0,1-1-1 0 0,-1-1 1 0 0,0 0-1 0 0,0-1 1 0 0,0 0-1 0 0,0-1 1 0 0,-1 0-1 0 0,1-1 1 0 0,-1 0-1 0 0,0-1 1 0 0,-1-1-1 0 0,1 0 1 0 0,-1 0-1 0 0,14-13 1 0 0,-22 17-1 0 0,1-1 0 0 0,0 1 0 0 0,0 1 0 0 0,1-1 1 0 0,-1 1-1 0 0,7-4 0 0 0,-10 6 109 0 0,0 0-1 0 0,1 0 1 0 0,-1 0-1 0 0,0-1 1 0 0,0 1 0 0 0,0 0-1 0 0,1 0 1 0 0,-1 1-1 0 0,0-1 1 0 0,0 0-1 0 0,0 0 1 0 0,1 0 0 0 0,-1 1-1 0 0,0-1 1 0 0,0 1-1 0 0,0-1 1 0 0,0 1-1 0 0,0-1 1 0 0,0 1 0 0 0,0 0-1 0 0,0-1 1 0 0,0 1-1 0 0,0 0 1 0 0,0 0-1 0 0,0 0 1 0 0,-1 0 0 0 0,1-1-1 0 0,0 1 1 0 0,-1 0-1 0 0,2 2 1 0 0,13 22 428 0 0,-1 0 0 0 0,-1 2 1 0 0,9 28-1 0 0,-10-26-280 0 0,0 0 0 0 0,21 34 0 0 0,-17-47-917 0 0,-15-16 707 0 0,-1 0 0 0 0,1 1 0 0 0,0-1 0 0 0,-1 0 0 0 0,1 0 0 0 0,-1 0 0 0 0,1 0 0 0 0,0 0 0 0 0,-1 0 0 0 0,1 0 0 0 0,0 0 0 0 0,-1 0 0 0 0,1 0 0 0 0,-1 0 0 0 0,1 0-1 0 0,0 0 1 0 0,-1-1 0 0 0,1 1 0 0 0,-1 0 0 0 0,1 0 0 0 0,0-1 0 0 0,-1 1 0 0 0,1 0 0 0 0,-1-1 0 0 0,1 1 0 0 0,-1-1 0 0 0,1 1 0 0 0,-1 0 0 0 0,0-1 0 0 0,1 1 0 0 0,-1-1 0 0 0,1 1 0 0 0,-1-1 0 0 0,0 0 0 0 0,1 1 0 0 0,-1-1 0 0 0,0 1 0 0 0,0-1 0 0 0,0 0-1 0 0,1 0 1 0 0,11-39-2754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0:10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1716 0 0,'0'0'10028'0'0,"0"-2"-10057"0"0,0 1 21 0 0,0 0-1 0 0,0-1 1 0 0,0 1 0 0 0,0 0-1 0 0,0-1 1 0 0,0 1 0 0 0,0-1 0 0 0,0 1-1 0 0,1 0 1 0 0,-1-1 0 0 0,0 1 0 0 0,1 0-1 0 0,0-2 1 0 0,3 2-167 0 0,0-1 0 0 0,0 1 0 0 0,0 0 0 0 0,0 0 0 0 0,1 1 0 0 0,-1-1 0 0 0,9 1 0 0 0,-12 0 14 0 0,1 0 0 0 0,-1 0 1 0 0,0 0-1 0 0,1 0 0 0 0,-1 1 1 0 0,1-1-1 0 0,-1 0 0 0 0,0 1 1 0 0,1-1-1 0 0,-1 1 0 0 0,0-1 1 0 0,1 1-1 0 0,-1-1 0 0 0,0 1 1 0 0,0 0-1 0 0,1 0 0 0 0,-1 0 1 0 0,0 0-1 0 0,0 0 0 0 0,0 0 1 0 0,0 0-1 0 0,0 0 0 0 0,-1 0 1 0 0,1 0-1 0 0,1 3 0 0 0,3 8-2146 0 0,-4-11 2248 0 0,-1-1 0 0 0,0 1-1 0 0,0-1 1 0 0,0 0 0 0 0,0 1 0 0 0,0-1 0 0 0,0 0-1 0 0,0 1 1 0 0,-1-1 0 0 0,1 0 0 0 0,0 1-1 0 0,0-1 1 0 0,0 0 0 0 0,0 1 0 0 0,0-1 0 0 0,0 0-1 0 0,-1 1 1 0 0,1-1 0 0 0,0 0 0 0 0,0 1-1 0 0,0-1 1 0 0,-1 0 0 0 0,1 0 0 0 0,0 1 0 0 0,-1-1-1 0 0,1 0 1 0 0,0 0 0 0 0,0 0 0 0 0,-1 1-1 0 0,1-1 1 0 0,0 0 0 0 0,-1 0 0 0 0,1 0 0 0 0,0 0-1 0 0,-1 0 1 0 0,1 0 0 0 0,0 0 0 0 0,-1 0-1 0 0,1 0 1 0 0,0 1 0 0 0,-1-1 0 0 0,1-1 0 0 0,-1 1-1 0 0,1 0 1 0 0,0 0 0 0 0,-1 0 0 0 0,1 0-1 0 0,0 0 1 0 0,-1 0 0 0 0,1 0 0 0 0,0 0 0 0 0,-1-1-1 0 0,1 1 1 0 0,0 0 0 0 0,0 0 0 0 0,-1 0-1 0 0,1-1 1 0 0,-1 1 0 0 0,-67-22-161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0:10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0 212 0 0,'0'0'12616'0'0,"6"8"-11913"0"0,13 25-210 0 0,-19-32-512 0 0,0 0 0 0 0,0 0 0 0 0,0 0 0 0 0,0 0 0 0 0,0-1 0 0 0,-1 1 0 0 0,1 0 0 0 0,0 0 1 0 0,-1-1-1 0 0,1 1 0 0 0,-1 0 0 0 0,1 0 0 0 0,-1-1 0 0 0,1 1 0 0 0,-1 0 0 0 0,1-1 0 0 0,-1 1 0 0 0,0-1 0 0 0,1 1 0 0 0,-1-1 0 0 0,0 1 0 0 0,1-1 1 0 0,-1 1-1 0 0,0-1 0 0 0,0 0 0 0 0,1 1 0 0 0,-1-1 0 0 0,0 0 0 0 0,0 0 0 0 0,0 0 0 0 0,0 1 0 0 0,14 3-5574 0 0,-10-4 5012 0 0,0 0 0 0 0,1 0 0 0 0,-1 0 0 0 0,0 1 0 0 0,0 0 0 0 0,1 0 0 0 0,-1 0 0 0 0,0 0 0 0 0,0 0 0 0 0,0 0 0 0 0,5 4 0 0 0,-6-2 107 0 0,-10-3 210 0 0,-50-15 149 0 0</inkml:trace>
  <inkml:trace contextRef="#ctx0" brushRef="#br0" timeOffset="1">11 628 1852 0 0,'0'0'7562'0'0,"5"12"-6969"0"0,14 33-149 0 0,-19-44-526 0 0,0-1 1 0 0,0 0-1 0 0,1 0 0 0 0,-1 1 1 0 0,0-1-1 0 0,0 0 1 0 0,0 0-1 0 0,0 1 0 0 0,1-1 1 0 0,-1 0-1 0 0,0 1 0 0 0,0-1 1 0 0,0 0-1 0 0,0 1 0 0 0,0-1 1 0 0,0 0-1 0 0,0 1 1 0 0,0-1-1 0 0,0 0 0 0 0,0 0 1 0 0,0 1-1 0 0,0-1 0 0 0,0 0 1 0 0,0 1-1 0 0,0-1 1 0 0,0 0-1 0 0,0 1 0 0 0,0-1 1 0 0,0 0-1 0 0,-1 1 0 0 0,1-1 1 0 0,0 0-1 0 0,0 0 0 0 0,0 1 1 0 0,0-1-1 0 0,-1 0 1 0 0,1 1-1 0 0,-13-5-3010 0 0,12 3 2859 0 0,-1 0 0 0 0,1 0 0 0 0,-1 0 0 0 0,0 0 0 0 0,1 0 0 0 0,0 0 0 0 0,-1 0 0 0 0,1-1 0 0 0,0 1 0 0 0,0-1 0 0 0,-1 1 0 0 0,1-1 0 0 0,0 1-1 0 0,1-1 1 0 0,-1 0 0 0 0,-1-1 0 0 0,13-38-62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0:11.2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20 2912 0 0,'0'0'8312'0'0,"-13"10"-8877"0"0,-37 31 41 0 0,39-36-159 0 0,10-10 309 0 0,6-9-78 0 0,-5 14 382 0 0,18-19-1228 0 0,-15 17 869 0 0,-1 0 0 0 0,1 0 0 0 0,-1-1 0 0 0,0 1 0 0 0,0 0 0 0 0,0-1 0 0 0,0 0 0 0 0,0 1 0 0 0,2-7 0 0 0,-3 2-1051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0:11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8 2448 0 0,'0'0'10318'0'0,"-27"-2"-12396"0"0,21-1 398 0 0,-3 1-1511 0 0,51 9-2626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0:12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1 2112 0 0,'0'0'9473'0'0,"-87"7"-11033"0"0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0:12.3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42 3488 0 0,'0'0'10957'0'0,"-48"5"-11525"0"0,48-8-160 0 0,0-4-64 0 0,10 0-272 0 0,1-6-860 0 0,-5-4-1372 0 0,15 59-2777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0:12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 3172 0 0,'0'0'9709'0'0,"11"3"-11273"0"0,-6-13-512 0 0,-5-17-7165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0:13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 3896 0 0,'0'0'8838'0'0,"25"-4"-13429"0"0,-5 0 2835 0 0,0-1 0 0 0,0-1 0 0 0,32-14 0 0 0,-50 19 1540 0 0,-17 5-511 0 0,-109 32 551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0:13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17 257 3708 0 0,'0'0'7745'0'0,"38"-7"-9101"0"0,-17 2 204 0 0,-10 3-560 0 0,5-3-1113 0 0</inkml:trace>
  <inkml:trace contextRef="#ctx0" brushRef="#br0" timeOffset="1">38 27 4180 0 0,'0'0'9849'0'0,"-38"10"-11457"0"0,60-15 300 0 0,0-2-888 0 0,-1-5-1040 0 0,-4 0-1465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0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4012 0 0,'0'0'3865'0'0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20.9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0 536 0 0,'0'0'0'0'0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0:14.2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4060 0 0,'0'0'11761'0'0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1:35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0 370 312 0 0,'0'0'5084'0'0,"5"-1"-4819"0"0,1-1-81 0 0,0 0 0 0 0,0-1 0 0 0,0 0 0 0 0,0 0-1 0 0,5-4 1 0 0,19-9 559 0 0,-29 16-673 0 0,1 0 1 0 0,-1 0-1 0 0,1 0 0 0 0,-1 0 1 0 0,1 0-1 0 0,-1 0 1 0 0,0 0-1 0 0,1 1 0 0 0,-1-1 1 0 0,1 1-1 0 0,-1-1 1 0 0,0 1-1 0 0,1-1 0 0 0,-1 1 1 0 0,0 0-1 0 0,1 0 1 0 0,-1 0-1 0 0,0-1 0 0 0,0 1 1 0 0,2 2-1 0 0,0 0-55 0 0,0-1 0 0 0,-1 1 0 0 0,1 0 0 0 0,-1-1 0 0 0,0 1 0 0 0,1 0 0 0 0,-1 1 0 0 0,2 4 0 0 0,0 0 57 0 0,0 1 1 0 0,0-1 0 0 0,1 0-1 0 0,0-1 1 0 0,10 13 0 0 0,4 0-691 0 0,-6-11-489 0 0,-10-7-1545 0 0,-1-1 1765 0 0,0 1 358 0 0,0 0 1193 0 0,0 2 1790 0 0,-1-2-1588 0 0,-1-1-751 0 0,6 9 362 0 0,-1 0 0 0 0,0 0 0 0 0,4 15 0 0 0,-4-8-246 0 0,-1-1-1 0 0,-1 1 0 0 0,2 24 0 0 0,-4 9-161 0 0,-6 58-1 0 0,1-55-56 0 0,0-16 27 0 0,2 0 1 0 0,3 50-1 0 0,2-75-17 0 0,1 0-1 0 0,-1 0 0 0 0,2-1 0 0 0,0 1 1 0 0,0-1-1 0 0,1 0 0 0 0,0-1 1 0 0,11 15-1 0 0,10 18 91 0 0,-14-21 60 0 0,-7-13-89 0 0,0 1 1 0 0,-1 0 0 0 0,1 0 0 0 0,-2 1 0 0 0,0-1 0 0 0,0 1 0 0 0,-1 0 0 0 0,0 0 0 0 0,-1 1 0 0 0,2 12 0 0 0,-4 399 340 0 0,-1-416-403 0 0,1 0 0 0 0,-1 0-1 0 0,-1 0 1 0 0,1-1 0 0 0,-1 1-1 0 0,0 0 1 0 0,-1 0 0 0 0,0-1-1 0 0,-3 7 1 0 0,-38 54 9 0 0,17-27-8 0 0,-71 104 51 0 0,88-126-53 0 0,0 1 0 0 0,1 0 0 0 0,-11 35 0 0 0,16-41 1 0 0,1 1-1 0 0,0-1 0 0 0,0 22 1 0 0,2-24-5 0 0,0 0 1 0 0,0 0-1 0 0,-1 0 1 0 0,0-1-1 0 0,-1 1 1 0 0,-7 16 0 0 0,-17 53 357 0 0,25-75-369 0 0,0 0 0 0 0,0 0 0 0 0,0 0 0 0 0,1 1-1 0 0,0-1 1 0 0,0 1 0 0 0,0-1 0 0 0,1 1 0 0 0,0-1 0 0 0,0 1-1 0 0,0-1 1 0 0,1 1 0 0 0,-1-1 0 0 0,2 1 0 0 0,2 8 0 0 0,-2-10-1 0 0,1-1 0 0 0,1 1 0 0 0,-1-1 0 0 0,0 0 1 0 0,1 0-1 0 0,0 0 0 0 0,0 0 0 0 0,4 2 1 0 0,-4-3-5 0 0,-1 0 0 0 0,1 1 1 0 0,-1-1-1 0 0,1 1 0 0 0,-1 0 1 0 0,0 0-1 0 0,0 0 0 0 0,0 0 1 0 0,3 6-1 0 0,-4-6 48 0 0,-1 0 1 0 0,1 0-1 0 0,-1 0 1 0 0,0 0-1 0 0,0 1 0 0 0,0-1 1 0 0,-1 0-1 0 0,1 1 1 0 0,-1-1-1 0 0,0 1 1 0 0,0-1-1 0 0,0 4 0 0 0,0-7 242 0 0,0 35-764 0 0,0-34 476 0 0,1 1 1 0 0,-1-1 0 0 0,1 1 0 0 0,0-1-1 0 0,-1 1 1 0 0,1-1 0 0 0,0 1 0 0 0,0-1-1 0 0,0 0 1 0 0,0 1 0 0 0,0-1 0 0 0,0 0-1 0 0,0 0 1 0 0,0 0 0 0 0,0 0 0 0 0,1 0-1 0 0,-1 0 1 0 0,1 0 0 0 0,-1 0 0 0 0,0 0-1 0 0,1-1 1 0 0,-1 1 0 0 0,1-1 0 0 0,-1 1-1 0 0,1-1 1 0 0,0 1 0 0 0,-1-1 0 0 0,1 0-1 0 0,0 0 1 0 0,-1 0 0 0 0,1 0 0 0 0,3 0-1 0 0,-5 0 101 0 0,22 0-4 0 0,556 8-542 0 0,-361 6 331 0 0,46 1 121 0 0,-67-24-158 0 0,-6 0-365 0 0,419 0-245 0 0,-130 26 744 0 0,-334-7-85 0 0,-38-2-330 0 0,-54-2 478 0 0,0-2-1 0 0,-1-3 0 0 0,58-6 1 0 0,-46-9 40 0 0,-54 11-166 0 0,0 0 1 0 0,0 1 0 0 0,0 0 0 0 0,0 0 0 0 0,0 1-1 0 0,1 1 1 0 0,-1-1 0 0 0,0 2 0 0 0,0-1-1 0 0,1 1 1 0 0,9 3 0 0 0,-2 1 207 0 0,-1-2 0 0 0,0 0 0 0 0,1-1 0 0 0,31 0 0 0 0,-48-2 431 0 0,-6-27-317 0 0,5 23-314 0 0,-1 0 0 0 0,1 0 0 0 0,0 0 1 0 0,0 0-1 0 0,0 0 0 0 0,0 0 0 0 0,1 1 1 0 0,0-5-1 0 0,8-7 41 0 0,-7 12 37 0 0,0 0 0 0 0,0 0 0 0 0,0-1 1 0 0,-1 1-1 0 0,1 0 0 0 0,-1-1 0 0 0,0 1 1 0 0,0-1-1 0 0,0 0 0 0 0,0 1 1 0 0,-1-1-1 0 0,1 0 0 0 0,-1-5 0 0 0,0-39 298 0 0,-5-130-148 0 0,2 85 398 0 0,3 63-579 0 0,-1 0-1 0 0,-6-35 1 0 0,2 38-5 0 0,1 0 1 0 0,1 0-1 0 0,2 0 1 0 0,0 0-1 0 0,2 0 1 0 0,6-39-1 0 0,-4 45-50 0 0,-1 0 0 0 0,-1-40-1 0 0,-2 32-177 0 0,1 23 185 0 0,-1 0 0 0 0,0 0 0 0 0,0 0 0 0 0,-1 0 0 0 0,0 0 0 0 0,0 1 0 0 0,0-1 0 0 0,-5-8 0 0 0,4 9 57 0 0,0-1-1 0 0,0 0 0 0 0,1 0 0 0 0,0 0 0 0 0,0 0 0 0 0,1 0 0 0 0,-1 0 1 0 0,0-10-1 0 0,2-224 1618 0 0,0 230-1520 0 0,-2-1 1 0 0,1 1 0 0 0,-1 0-1 0 0,-1-1 1 0 0,0 1 0 0 0,-5-10 0 0 0,4 10-47 0 0,1 0-1 0 0,0 0 1 0 0,0 0 0 0 0,1 0 0 0 0,0-1 0 0 0,0-10 0 0 0,2 13-37 0 0,0-3-4 0 0,-1 0 1 0 0,2 0-1 0 0,-1 0 0 0 0,1 0 0 0 0,1 0 0 0 0,0 1 0 0 0,1-1 0 0 0,0 0 1 0 0,8-18-1 0 0,-7 21 4 0 0,0-1-1 0 0,-1 0 1 0 0,0 0 0 0 0,-1 0 0 0 0,0 0 0 0 0,0-1 0 0 0,0-9 0 0 0,-1-70 2 0 0,-2 48 13 0 0,-5-101 1040 0 0,3 90-856 0 0,1 35-150 0 0,1-1 1 0 0,2-18-1 0 0,-1 30-45 0 0,1 0 0 0 0,0 1 0 0 0,0-1 1 0 0,1 0-1 0 0,-1 1 0 0 0,1-1 0 0 0,0 1 0 0 0,1-1 0 0 0,0 1 0 0 0,4-6 0 0 0,26-32 73 0 0,-21 30-45 0 0,-1-1-1 0 0,13-21 1 0 0,-21 27-30 0 0,-1-1 0 0 0,-1 1 0 0 0,1 0 0 0 0,-1-1 0 0 0,0 1 0 0 0,-1 0 0 0 0,0-1 0 0 0,-1 1 0 0 0,-1-10 0 0 0,1-14 17 0 0,1 20-33 0 0,0 1 1 0 0,0-1-1 0 0,-2 0 1 0 0,1 1-1 0 0,-1-1 1 0 0,-1 1-1 0 0,0 0 1 0 0,0 0-1 0 0,-1 0 1 0 0,-1 0-1 0 0,-10-18 1 0 0,11 22-13 0 0,0-1 1 0 0,1 1-1 0 0,0-1 0 0 0,0 0 1 0 0,-2-10-1 0 0,-7-16 477 0 0,3 17 313 0 0,7 15-768 0 0,1 0 0 0 0,0 0 0 0 0,-1 0 0 0 0,1-1 0 0 0,0 1 0 0 0,0 0 0 0 0,1-1 0 0 0,-1 1 0 0 0,0-1 1 0 0,1 1-1 0 0,0-1 0 0 0,-1 1 0 0 0,1-5 0 0 0,0 5-17 0 0,0 0 1 0 0,0 0 0 0 0,0 0-1 0 0,-1 0 1 0 0,1 0 0 0 0,0 0-1 0 0,-1 0 1 0 0,0 1-1 0 0,1-1 1 0 0,-1 0 0 0 0,0 0-1 0 0,0 0 1 0 0,0 1-1 0 0,0-1 1 0 0,0 1 0 0 0,-1-1-1 0 0,1 1 1 0 0,0-1 0 0 0,-1 1-1 0 0,1 0 1 0 0,-1-1-1 0 0,1 1 1 0 0,-1 0 0 0 0,0 0-1 0 0,0 0 1 0 0,1 1-1 0 0,-1-1 1 0 0,0 0 0 0 0,0 1-1 0 0,0-1 1 0 0,0 1 0 0 0,-3-1-1 0 0,-8-1-77 0 0,0 1 0 0 0,-1 0 0 0 0,1 1 0 0 0,-15 2 0 0 0,-4-1 319 0 0,-225 9-755 0 0,113-2 103 0 0,-32 4 71 0 0,-195 39 1 0 0,321-45 509 0 0,0-2 1 0 0,-86-5 0 0 0,46-1-437 0 0,-55 13-1001 0 0,99-6 943 0 0,-88-1 0 0 0,59-14 746 0 0,49 6-454 0 0,-43-2 0 0 0,-110 9-724 0 0,-143-3 802 0 0,216-3-192 0 0,-194 20 1 0 0,231-12 494 0 0,-117-5 0 0 0,170-2-496 0 0,0 0 0 0 0,-22-7 1 0 0,24 5 17 0 0,-1 1 1 0 0,1 0-1 0 0,-25-1 1 0 0,-58 7 34 0 0,96-3 295 0 0,-1 1-116 0 0,1 0 1 0 0,-1 0 0 0 0,0 0-1 0 0,1 0 1 0 0,-1 0-1 0 0,0 0 1 0 0,0-1 0 0 0,0 1-1 0 0,0-1 1 0 0,0 1-1 0 0,0-1 1 0 0,0 0 0 0 0,-3 0-1 0 0,4 0-95 0 0,-1 0-1 0 0,1 0 0 0 0,-1 0 1 0 0,0 0-1 0 0,1 1 0 0 0,-1-1 1 0 0,1 0-1 0 0,-1 0 0 0 0,1 1 1 0 0,0-1-1 0 0,-1 1 0 0 0,1 0 1 0 0,-1-1-1 0 0,1 1 0 0 0,0 0 1 0 0,-1 0-1 0 0,1 0 0 0 0,0 0 1 0 0,0 0-1 0 0,0 0 0 0 0,0 0 1 0 0,0 0-1 0 0,0 0 0 0 0,0 1 1 0 0,0-1-1 0 0,0 0 0 0 0,1 0 1 0 0,-2 3-1 0 0,1 3-23 0 0,-1 0 1 0 0,2-1-1 0 0,-1 1 0 0 0,1 0 1 0 0,0 0-1 0 0,1 10 1 0 0,0-10 191 0 0,0 1 1 0 0,-1-1-1 0 0,0 0 1 0 0,0 0-1 0 0,-1 0 1 0 0,-2 12-1 0 0,2-17-115 0 0,0 1-1 0 0,-1-1 0 0 0,1 1 1 0 0,0-1-1 0 0,-1 0 1 0 0,1 0-1 0 0,-1 1 1 0 0,-3 2-1 0 0,4-4-21 0 0,-1 1 0 0 0,1-1 1 0 0,-1 1-1 0 0,1 0 0 0 0,0-1 0 0 0,0 1 0 0 0,0 0 0 0 0,0 0 0 0 0,0 0 1 0 0,0 0-1 0 0,0 0 0 0 0,1 0 0 0 0,-1 0 0 0 0,1 0 0 0 0,-1 0 0 0 0,1 0 1 0 0,0 4-1 0 0,0-2 39 0 0,0 0 0 0 0,1-1 0 0 0,-1 1 0 0 0,1 0 0 0 0,0 0 0 0 0,0-1 0 0 0,0 1 0 0 0,1-1 0 0 0,-1 1 0 0 0,1-1 0 0 0,0 1 0 0 0,0-1 0 0 0,0 0 0 0 0,5 6-1 0 0,2 0 40 0 0,1 0 0 0 0,0 0 0 0 0,12 7 0 0 0,-11-8-95 0 0,-1 0 0 0 0,1 1 1 0 0,10 12-1 0 0,-18-18-21 0 0,0 1 0 0 0,-1-1 1 0 0,0 1-1 0 0,1-1 0 0 0,-1 1 1 0 0,-1 0-1 0 0,1-1 0 0 0,0 1 0 0 0,-1 0 1 0 0,0 0-1 0 0,0 0 0 0 0,0 1 1 0 0,-1-1-1 0 0,1 7 0 0 0,-1-1-161 0 0,0 0-1 0 0,-1 0 1 0 0,0 0-1 0 0,0-1 1 0 0,-1 1 0 0 0,-4 12-1 0 0,3-15-688 0 0,-1 1-1 0 0,1-1 1 0 0,-2 1 0 0 0,-7 10-1 0 0,6-12-1887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1:42.1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408 1 956 0 0,'5'7'10852'0'0,"-9"-6"-10818"0"0,0 0 1 0 0,0 0 0 0 0,-1 0-1 0 0,2 1 1 0 0,-1 0 0 0 0,0 0-1 0 0,0 0 1 0 0,0 0 0 0 0,1 0-1 0 0,-1 1 1 0 0,1-1 0 0 0,0 1 0 0 0,0 0-1 0 0,0 0 1 0 0,0 0 0 0 0,0 1-1 0 0,-2 3 1 0 0,-10 13-66 0 0,-19 34 1 0 0,34-54 30 0 0,-49 75 480 0 0,40-59-358 0 0,-1 0-1 0 0,0-1 1 0 0,-1 0-1 0 0,-1 0 1 0 0,0-1-1 0 0,-1-1 1 0 0,0 0-1 0 0,-27 19 1 0 0,29-26-114 0 0,-1 0 0 0 0,0-1 1 0 0,1 0-1 0 0,-2-1 1 0 0,1 0-1 0 0,0-1 1 0 0,-23 3-1 0 0,34-6-67 0 0,4 1-332 0 0,0-1 368 0 0,0 0-1 0 0,0 0 1 0 0,0 0 0 0 0,-1 0 0 0 0,1 0-1 0 0,5-2 1 0 0,3-1 28 0 0,0 0-1 0 0,-1-1 1 0 0,1 0 0 0 0,-1 0-1 0 0,19-13 1 0 0,49-37-210 0 0,-39 25 102 0 0,-24 17-105 0 0,0 0-1 0 0,-2-1 1 0 0,22-24-1 0 0,13-14-814 0 0,-38 43 970 0 0,0 1-1 0 0,0 1 1 0 0,20-10 0 0 0,-22 12 98 0 0,1 0 0 0 0,-1-1-1 0 0,-1 0 1 0 0,1 0 0 0 0,-1 0 0 0 0,1-1 0 0 0,-2 0 0 0 0,10-10-1 0 0,-39 24 375 0 0,-15 11-522 0 0,24-9 142 0 0,1 0 0 0 0,0 1 0 0 0,1 0 0 0 0,-22 27 1 0 0,17-20 309 0 0,-28 26 0 0 0,6-10-87 0 0,17-14-201 0 0,-29 21-1 0 0,33-22-950 0 0,17-16-1185 0 0,10-16 452 0 0,-6 9 857 0 0,0-1 1 0 0,-1 1-1 0 0,1-1 0 0 0,-1 0 1 0 0,0 0-1 0 0,2-5 1 0 0,-3-15-2117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1:43.1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 1044 0 0,'0'0'5889'0'0,"0"3"-4767"0"0,1-2-1039 0 0,-1 0 1 0 0,0 0-1 0 0,0-1 0 0 0,1 1 0 0 0,-1 0 0 0 0,0 0 0 0 0,0 0 0 0 0,0 0 0 0 0,0-1 0 0 0,0 1 0 0 0,0 0 1 0 0,0 0-1 0 0,-1 0 0 0 0,1 0 0 0 0,0-1 0 0 0,0 1 0 0 0,-1 0 0 0 0,1 0 0 0 0,0-1 0 0 0,-1 1 0 0 0,1 0 0 0 0,-1 0 1 0 0,1-1-1 0 0,-1 1 0 0 0,1 0 0 0 0,-1-1 0 0 0,1 1 0 0 0,-1-1 0 0 0,0 1 0 0 0,1-1 0 0 0,-1 1 0 0 0,0-1 0 0 0,1 1 1 0 0,-1-1-1 0 0,-1 1 0 0 0,2-1-46 0 0,-1 2 70 0 0,0-1 1 0 0,0 1-1 0 0,0 0 0 0 0,1-1 0 0 0,-1 1 0 0 0,0 0 0 0 0,1-1 0 0 0,0 1 0 0 0,-1 0 0 0 0,1 0 0 0 0,0 0 0 0 0,0-1 0 0 0,0 1 0 0 0,0 0 1 0 0,0 0-1 0 0,0-1 0 0 0,1 1 0 0 0,-1 0 0 0 0,1 0 0 0 0,-1-1 0 0 0,1 1 0 0 0,0 0 0 0 0,-1-1 0 0 0,1 1 0 0 0,0 0 0 0 0,0-1 1 0 0,0 1-1 0 0,0-1 0 0 0,0 0 0 0 0,1 1 0 0 0,-1-1 0 0 0,3 2 0 0 0,14 9-14 0 0,0 0 0 0 0,0 2 0 0 0,-1 0 1 0 0,-1 1-1 0 0,0 1 0 0 0,15 19 0 0 0,-21-21-61 0 0,0 0 0 0 0,-2 1 0 0 0,1 0 1 0 0,-2 0-1 0 0,0 1 0 0 0,-1 0 0 0 0,0 0 0 0 0,4 24 0 0 0,-6-20 28 0 0,-3-10-49 0 0,0-1 0 0 0,1 0 0 0 0,1 0 0 0 0,-1-1 0 0 0,1 1 0 0 0,1-1 0 0 0,-1 1 0 0 0,1-1 0 0 0,7 10 0 0 0,-11-18-18 0 0,0 0 1 0 0,0 0-1 0 0,0 1 0 0 0,0-1 1 0 0,0 0-1 0 0,1 0 1 0 0,-1 0-1 0 0,0 0 1 0 0,0 1-1 0 0,0-1 0 0 0,0 0 1 0 0,0 0-1 0 0,0 0 1 0 0,1 0-1 0 0,-1 0 0 0 0,0 0 1 0 0,0 0-1 0 0,0 0 1 0 0,0 1-1 0 0,1-1 1 0 0,-1 0-1 0 0,0 0 0 0 0,0 0 1 0 0,0 0-1 0 0,0 0 1 0 0,1 0-1 0 0,-1 0 1 0 0,0 0-1 0 0,0 0 0 0 0,0 0 1 0 0,1 0-1 0 0,-1 0 1 0 0,0 0-1 0 0,0 0 0 0 0,0 0 1 0 0,0 0-1 0 0,1 0 1 0 0,-1-1-1 0 0,0 1 1 0 0,0 0-1 0 0,0 0 0 0 0,0 0 1 0 0,1 0-1 0 0,-1 0 1 0 0,0 0-1 0 0,0-1 1 0 0,3-11-295 0 0,-2-24-319 0 0,-1 29 413 0 0,-1-14 122 0 0,-1 1 0 0 0,-1-1 0 0 0,0 0-1 0 0,-2 1 1 0 0,0 0 0 0 0,-1 0 0 0 0,-1 1 0 0 0,-1-1 0 0 0,-12-19 0 0 0,11 25 392 0 0,-1 1 1 0 0,0 1 0 0 0,-1 0 0 0 0,-21-18 0 0 0,18 16-188 0 0,-1 0 1 0 0,-14-20-1 0 0,21 17-87 0 0,2 5-918 0 0,3 28 333 0 0,4-8 563 0 0,0 0 0 0 0,1 0 0 0 0,-1 0 0 0 0,1 0 0 0 0,1 0 0 0 0,0 0 0 0 0,0 0 0 0 0,0 0 0 0 0,1-1 0 0 0,0 0 0 0 0,1 0 0 0 0,0 0 0 0 0,7 8 0 0 0,11 11 356 0 0,49 43 0 0 0,-58-56-293 0 0,57 63 32 0 0,-71-74-106 0 0,10 1 5 0 0,-16-22-126 0 0,-40-37-316 0 0,37 47 414 0 0,1 0 0 0 0,0-1 0 0 0,0 0-1 0 0,1 0 1 0 0,0 0 0 0 0,1-1 0 0 0,-8-18 0 0 0,1 4 104 0 0,11 22-41 0 0,1 0 0 0 0,-1 0 0 0 0,0 0 0 0 0,1 0 0 0 0,0 0-1 0 0,-1-1 1 0 0,1 1 0 0 0,1 0 0 0 0,-1-1 0 0 0,0-5 0 0 0,-7-13 92 0 0,5 19-265 0 0,4 14-100 0 0,2-2 240 0 0,1 0 0 0 0,0 0-1 0 0,0-1 1 0 0,1 1 0 0 0,0-1-1 0 0,9 11 1 0 0,-4-5-2 0 0,6 7-156 0 0,2 0 0 0 0,1-2 0 0 0,24 21 0 0 0,6 7-244 0 0,-46-44 110 0 0,-1-1 0 0 0,0 0 0 0 0,0 1 1 0 0,0 0-1 0 0,0-1 0 0 0,0 1 0 0 0,0 0 0 0 0,1 3 0 0 0,-1 8-7957 0 0,-2-18 5686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1:53.1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1 888 0 0,'0'0'3766'0'0,"0"8"-1589"0"0,0 30 490 0 0,2-36-2460 0 0,5-7-5551 0 0,-4-2 860 0 0,-6 7 4964 0 0,-6 10-837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1:53.6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62 2500 0 0,'0'0'8903'0'0,"-12"-2"-10006"0"0,-35-5 539 0 0,47 7 537 0 0,0 0 0 0 0,0 0 1 0 0,0 0-1 0 0,1 0 0 0 0,-1 0 1 0 0,0 0-1 0 0,0 0 0 0 0,0-1 1 0 0,0 1-1 0 0,0 0 0 0 0,0 0 1 0 0,0 0-1 0 0,1 0 0 0 0,-1-1 1 0 0,0 1-1 0 0,0 0 0 0 0,0 0 1 0 0,0 0-1 0 0,0 0 0 0 0,0-1 1 0 0,0 1-1 0 0,0 0 0 0 0,0 0 1 0 0,0 0-1 0 0,0-1 0 0 0,0 1 1 0 0,0 0-1 0 0,0 0 1 0 0,0 0-1 0 0,0 0 0 0 0,0-1 1 0 0,0 1-1 0 0,0 0 0 0 0,0 0 1 0 0,-1 0-1 0 0,1 0 0 0 0,0-1 1 0 0,0 1-1 0 0,0 0 0 0 0,0 0 1 0 0,0 0-1 0 0,0 0 0 0 0,0 0 1 0 0,-1-1-1 0 0,1 1 0 0 0,0 0 1 0 0,0 0-1 0 0,0 0 0 0 0,-1 0 1 0 0,20-6-429 0 0,22-3-748 0 0,-23 6-383 0 0,1-1 1 0 0,24-9 0 0 0,-20 3-356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1:54.0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 1920 0 0,'0'0'7113'0'0,"22"32"-12158"0"0,10-37 3845 0 0,6-12-744 0 0,-10-5 1200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1:54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15 744 0 0,'0'0'12829'0'0,"9"-2"-12455"0"0,2 0-265 0 0,-6 2-48 0 0,0-1 0 0 0,0 0 0 0 0,-1 0 0 0 0,1-1 1 0 0,0 1-1 0 0,5-3 0 0 0,-10 3 67 0 0,1 21-8536 0 0,-7-37 2204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1:55.1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6 156 0 0,'0'0'2656'0'0,"17"-5"-5468"0"0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1:56.1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0 256 0 0,'0'0'12179'0'0,"4"6"-11000"0"0,0-1-875 0 0,-3-3-194 0 0,1 0-1 0 0,-1 0 0 0 0,0 0 1 0 0,1-1-1 0 0,0 1 0 0 0,-1 0 1 0 0,1-1-1 0 0,0 1 1 0 0,0-1-1 0 0,-1 0 0 0 0,5 2 1 0 0,-5-1 269 0 0,-1-1-548 0 0,29-1-5332 0 0,-14 0 4992 0 0,-11 1 130 0 0,0-1 0 0 0,0 1-1 0 0,0-1 1 0 0,0 0 0 0 0,0-1-1 0 0,0 1 1 0 0,0 0 0 0 0,0-1-1 0 0,0 0 1 0 0,0 0-1 0 0,0 0 1 0 0,-1-1 0 0 0,1 1-1 0 0,5-4 1 0 0,-5-1-1139 0 0,-18 5 303 0 0,-84 19 207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21.7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1 187 1920 0 0,'104'21'953'0'0,"-103"-21"-889"0"0,-1 0-1 0 0,1 0 1 0 0,-1 0 0 0 0,1 0 0 0 0,-1 0-1 0 0,1 0 1 0 0,-1 1 0 0 0,1-1 0 0 0,-1 0-1 0 0,1 0 1 0 0,-1 0 0 0 0,1 1 0 0 0,-1-1-1 0 0,0 0 1 0 0,1 1 0 0 0,-1-1 0 0 0,1 1-1 0 0,-1-1 1 0 0,0 0 0 0 0,1 1 0 0 0,-1-1-1 0 0,0 1 1 0 0,0-1 0 0 0,1 1-1 0 0,-1-1 1 0 0,0 1 0 0 0,0-1 0 0 0,0 1-1 0 0,1-1 1 0 0,-1 1 0 0 0,0-1 0 0 0,0 1-1 0 0,0-1 1 0 0,0 1 0 0 0,0-1 0 0 0,0 1-1 0 0,0-1 1 0 0,0 1 0 0 0,0-1 0 0 0,0 1-1 0 0,-1-1 1 0 0,1 1 0 0 0,0-1 0 0 0,0 1-1 0 0,0-1 1 0 0,-1 1 0 0 0,1-1 0 0 0,0 1-1 0 0,-1-1 1 0 0,1 1 0 0 0,-22 22 2799 0 0,16-18-2402 0 0,-1 3 6 0 0,-3 1-139 0 0,2 0 0 0 0,-1 0 0 0 0,1 1 0 0 0,1 0-1 0 0,0 1 1 0 0,-9 17 0 0 0,24-46-341 0 0,2 0-1 0 0,0 1 0 0 0,1 0 0 0 0,0 1 0 0 0,23-25 0 0 0,-13 18-337 0 0,1 0 0 0 0,1 2 0 0 0,45-33-1 0 0,-30 28 479 0 0,68-42 1434 0 0,-102 66-1550 0 0,0 1 0 0 0,0 0-1 0 0,0 0 1 0 0,0 0-1 0 0,0 0 1 0 0,0 1-1 0 0,1-1 1 0 0,-1 1-1 0 0,0 0 1 0 0,0 1-1 0 0,0-1 1 0 0,1 1-1 0 0,-1 0 1 0 0,0 0-1 0 0,0 0 1 0 0,0 0-1 0 0,0 1 1 0 0,0-1 0 0 0,0 1-1 0 0,-1 0 1 0 0,1 0-1 0 0,5 5 1 0 0,8 5 85 0 0,-1 1 1 0 0,-1 0 0 0 0,17 19 0 0 0,-32-32-96 0 0,20 21 173 0 0,0 2 0 0 0,19 29-1 0 0,-32-41-104 0 0,0-1 0 0 0,-1 1 0 0 0,-1 1-1 0 0,0-1 1 0 0,0 1 0 0 0,-1 0 0 0 0,5 23 0 0 0,-8 8-99 0 0,-9-43-954 0 0,6 0 776 0 0,0-1 0 0 0,0 1 1 0 0,0-1-1 0 0,0 0 0 0 0,0 0 1 0 0,0 0-1 0 0,0 0 0 0 0,0 0 1 0 0,1-1-1 0 0,-1 1 0 0 0,1 0 1 0 0,-1-1-1 0 0,1 1 1 0 0,-1-1-1 0 0,1 1 0 0 0,0-1 1 0 0,0 0-1 0 0,-2-3 0 0 0,-16-40-6901 0 0,12 13 5185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1:56.5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 1540 0 0,'0'0'10865'0'0,"2"3"-10762"0"0,0-2-168 0 0,-1 1 0 0 0,0-1 0 0 0,1 0 0 0 0,-1 1 0 0 0,0-1-1 0 0,1 0 1 0 0,0 0 0 0 0,-1 0 0 0 0,1 0 0 0 0,0 0 0 0 0,-1 0-1 0 0,5 1 1 0 0,3-7-1162 0 0,-6 3 804 0 0,22-3-3016 0 0,-22 5 3014 0 0,0-1-1 0 0,0 1 1 0 0,0-1 0 0 0,1 1 0 0 0,-1-1 0 0 0,0 0 0 0 0,0 0-1 0 0,0-1 1 0 0,-1 1 0 0 0,1-1 0 0 0,0 1 0 0 0,0-1 0 0 0,2-2-1 0 0,-4 0 74 0 0,-15 3 165 0 0,-80 16 107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1:56.9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3 572 0 0,'0'0'11115'0'0,"0"1"-11389"0"0,0-1 160 0 0,0 1 1 0 0,0-1 0 0 0,0 1 0 0 0,0 0 0 0 0,0-1 0 0 0,0 1-1 0 0,0-1 1 0 0,1 1 0 0 0,-1-1 0 0 0,0 1 0 0 0,1 0 0 0 0,-1-1-1 0 0,0 1 1 0 0,1-1 0 0 0,-1 1 0 0 0,0-1 0 0 0,1 0 0 0 0,-1 1-1 0 0,1-1 1 0 0,0 1 0 0 0,21 0-2966 0 0,-16 0 2580 0 0,0 0-1 0 0,0 0 1 0 0,0-1-1 0 0,0 0 1 0 0,0-1-1 0 0,0 1 1 0 0,0-1-1 0 0,0 0 1 0 0,0-1-1 0 0,9-2 1 0 0,-4-5 96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1:57.3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79 444 0 0,'0'0'7585'0'0,"33"-61"-10302"0"0,-22 56 917 0 0,-6 0 196 0 0,1 3 328 0 0,-6-1 816 0 0,0 1 396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1:58.3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12 896 0 0,'0'0'9738'0'0,"5"-9"-8401"0"0,1 14-1829 0 0,0 0-1 0 0,0 0 1 0 0,0-1-1 0 0,1 0 1 0 0,10 5-1 0 0,-13-7-192 0 0,1 1 0 0 0,0-1-1 0 0,-1 0 1 0 0,1-1 0 0 0,0 1-1 0 0,0-1 1 0 0,0 0-1 0 0,0 0 1 0 0,1 0 0 0 0,-1-1-1 0 0,8 0 1 0 0,-13-2 204 0 0,-16-6 259 0 0,-88-33 133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1:58.7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 1056 0 0,'0'0'8060'0'0,"3"4"-7467"0"0,0 1-545 0 0,5 5 299 0 0,4-19-209 0 0,-5 2-232 0 0,-7 7-5 0 0,1 0 0 0 0,-1-1 1 0 0,0 1-1 0 0,0-1 0 0 0,1 1 0 0 0,-1 0 0 0 0,0 0 0 0 0,1-1 0 0 0,-1 1 0 0 0,0 0 0 0 0,1 0 1 0 0,-1-1-1 0 0,0 1 0 0 0,1 0 0 0 0,-1 0 0 0 0,1 0 0 0 0,-1 0 0 0 0,0-1 0 0 0,1 1 0 0 0,-1 0 1 0 0,1 0-1 0 0,-1 0 0 0 0,1 0 0 0 0,-1 0 0 0 0,0 0 0 0 0,1 0 0 0 0,-1 0 0 0 0,1 0 0 0 0,-1 0 0 0 0,1 1 1 0 0,-1-1-1 0 0,0 0 0 0 0,1 0 0 0 0,-1 0 0 0 0,1 0 0 0 0,-1 1 0 0 0,0-1 0 0 0,1 0 0 0 0,-1 0 1 0 0,1 1-1 0 0,-1-1-6 0 0,0 1 1 0 0,0-1 0 0 0,0 0 0 0 0,0 0-1 0 0,0 1 1 0 0,1-1 0 0 0,-1 0 0 0 0,0 0 0 0 0,0 1-1 0 0,0-1 1 0 0,0 0 0 0 0,0 0 0 0 0,0 1-1 0 0,0-1 1 0 0,0 0 0 0 0,-1 0 0 0 0,1 1-1 0 0,0-1 1 0 0,0 0 0 0 0,0 0 0 0 0,0 1-1 0 0,0-1 1 0 0,0 0 0 0 0,0 0 0 0 0,-1 1 0 0 0,1-1-1 0 0,0 0 1 0 0,0 0 0 0 0,0 0 0 0 0,0 1-1 0 0,-1-1 1 0 0,1 0 0 0 0,0 0 0 0 0,0 0-1 0 0,-1 0 1 0 0,1 0 0 0 0,0 0 0 0 0,0 1-1 0 0,0-1 1 0 0,-1 0 0 0 0,1 0 0 0 0,0 0 0 0 0,0 0-1 0 0,-1 0 1 0 0,1 0 0 0 0,0 0 0 0 0,-1 0-1 0 0,1 0 1 0 0,0 0 0 0 0,0 0 0 0 0,-1 0-1 0 0,-13 0-442 0 0,-3 0 421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1:59.1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1 792 0 0,'0'0'1486'0'0,"9"12"-817"0"0,24 34 772 0 0,-33-45-1380 0 0,0-1 0 0 0,1 1 0 0 0,-1-1 0 0 0,0 0 0 0 0,0 1 0 0 0,1-1 0 0 0,-1 1 0 0 0,0-1 0 0 0,1 0 0 0 0,-1 1 0 0 0,0-1 0 0 0,1 1 0 0 0,-1-1 0 0 0,1 0 0 0 0,-1 0 0 0 0,0 1 0 0 0,1-1-1 0 0,-1 0 1 0 0,1 0 0 0 0,-1 1 0 0 0,1-1 0 0 0,-1 0 0 0 0,1 0 0 0 0,-1 0 0 0 0,1 0 0 0 0,-1 0 0 0 0,2 0 0 0 0,-1-10 1405 0 0,1 3-4460 0 0,7 7 1572 0 0,-7 1 1224 0 0,1-1 0 0 0,0 1-1 0 0,0-1 1 0 0,-1 0 0 0 0,1 0-1 0 0,0 0 1 0 0,-1-1 0 0 0,1 1-1 0 0,0-1 1 0 0,0 1-1 0 0,-1-1 1 0 0,1 0 0 0 0,-1 0-1 0 0,4-2 1 0 0,0-3 28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1:59.5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1 147 912 0 0,'0'0'11710'0'0,"5"0"-11752"0"0,1-1-313 0 0,0-1-1 0 0,0 0 0 0 0,0 0 1 0 0,0-1-1 0 0,-1 0 1 0 0,1 0-1 0 0,-1 0 0 0 0,0 0 1 0 0,8-8-1 0 0,4-3-2429 0 0,26-27 1 0 0,-40 39 2571 0 0,-1-1 0 0 0,0 0 0 0 0,0 0 0 0 0,0 0-1 0 0,0 0 1 0 0,-1 0 0 0 0,1 0 0 0 0,-1 0 0 0 0,1-1 0 0 0,-1 1 0 0 0,0 0 0 0 0,-1-1 0 0 0,1 1 0 0 0,-1-1-1 0 0,1-4 1 0 0,-1 5 168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2:00.5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1 952 0 0,'0'0'14514'0'0,"2"4"-14017"0"0,8 5-5287 0 0,34-2-883 0 0,-21-5 498 0 0,-97-14 4850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2:00.9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 1 1044 0 0,'0'0'9844'0'0,"6"11"-9710"0"0,19 35-137 0 0,-18-33-59 0 0,-8-13-45 0 0,0 0 1 0 0,0 0-1 0 0,0 0 1 0 0,0 0-1 0 0,1 0 1 0 0,-1 0-1 0 0,0-1 0 0 0,0 1 1 0 0,0 0-1 0 0,0 0 1 0 0,1-1-1 0 0,-1 1 0 0 0,0-1 1 0 0,0 1-1 0 0,1 0 1 0 0,-1-1-1 0 0,0 1 1 0 0,1-1-1 0 0,-1 0 0 0 0,0 0 1 0 0,-4-3-718 0 0,0 0 0 0 0,0 0 0 0 0,0 1 0 0 0,0 0 0 0 0,-1 0 0 0 0,1 0 0 0 0,-9-2 0 0 0,-22-7-570 0 0,8 4 661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2:01.3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1 1 1044 0 0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22.0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371 1 1448 0 0,'0'0'9832'0'0,"3"0"-9840"0"0,4 0 52 0 0,-9-1 281 0 0,-18 1 736 0 0,-35 4-314 0 0,34 2-707 0 0,0 1-1 0 0,0 2 1 0 0,1 0 0 0 0,0 1-1 0 0,0 1 1 0 0,1 0 0 0 0,1 2-1 0 0,-29 24 1 0 0,38-29 6 0 0,0 0 0 0 0,1 1 0 0 0,0 1 0 0 0,1-1 1 0 0,0 1-1 0 0,0 1 0 0 0,1-1 0 0 0,0 1 0 0 0,1 0 0 0 0,0 0 1 0 0,1 1-1 0 0,0-1 0 0 0,1 1 0 0 0,0 0 0 0 0,1 0 0 0 0,0 0 1 0 0,0 15-1 0 0,3-24-51 0 0,0 0 1 0 0,0 0 0 0 0,0 0 0 0 0,0 0 0 0 0,0 0-1 0 0,0-1 1 0 0,1 1 0 0 0,-1 0 0 0 0,1-1-1 0 0,0 1 1 0 0,0-1 0 0 0,0 1 0 0 0,0-1 0 0 0,0 0-1 0 0,1 0 1 0 0,-1 0 0 0 0,1 0 0 0 0,-1 0-1 0 0,1 0 1 0 0,0-1 0 0 0,-1 1 0 0 0,5 0 0 0 0,2 3-41 0 0,0-1 1 0 0,0-1-1 0 0,1 0 1 0 0,-1 0-1 0 0,1-1 1 0 0,10 2 0 0 0,3-3-393 0 0,-1-1 1 0 0,1-1 0 0 0,-1-1-1 0 0,0-1 1 0 0,1 0 0 0 0,-1-2-1 0 0,-1-1 1 0 0,29-10-1 0 0,13-11-3322 0 0,81-47-1 0 0,-115 58 2794 0 0,53-31-566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2:01.6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218 30 1044 0 0,'-180'4'180'0'0,"147"0"129"0"0,33-4-295 0 0,0 0-1 0 0,0 0 1 0 0,0 0-1 0 0,0 0 0 0 0,0 0 1 0 0,-1 0-1 0 0,1 0 1 0 0,0 0-1 0 0,0 0 0 0 0,0 0 1 0 0,0 0-1 0 0,0 1 1 0 0,0-1-1 0 0,0 0 0 0 0,0 0 1 0 0,0 0-1 0 0,0 0 1 0 0,0 0-1 0 0,0 0 0 0 0,0 0 1 0 0,0 0-1 0 0,0 1 1 0 0,0-1-1 0 0,0 0 0 0 0,0 0 1 0 0,0 0-1 0 0,0 0 1 0 0,0 0-1 0 0,0 0 0 0 0,0 0 1 0 0,0 0-1 0 0,0 0 1 0 0,0 1-1 0 0,0-1 0 0 0,0 0 1 0 0,0 0-1 0 0,0 0 1 0 0,1 0-1 0 0,-1 0 0 0 0,0 0 1 0 0,0 0-1 0 0,0 0 1 0 0,0 0-1 0 0,0 0 0 0 0,0 0 1 0 0,0 0-1 0 0,0 0 1 0 0,0 1-1 0 0,0-1 0 0 0,0 0 1 0 0,1 0-1 0 0,-1 0 1 0 0,0 0-1 0 0,0 0 0 0 0,0 0 1 0 0,0 0-1 0 0,0 0 1 0 0,0 0-1 0 0,0 0 0 0 0,0 0 1 0 0,1 0-1 0 0,-1 0 1 0 0,0 0-1 0 0,0 0 0 0 0,0 0 1 0 0,4 2 3778 0 0,-4 2-1852 0 0,0 7 252 0 0,0-10-2252 0 0,0-1-1 0 0,0 1 0 0 0,-1-1 0 0 0,1 1 1 0 0,0-1-1 0 0,0 1 0 0 0,0-1 1 0 0,-1 0-1 0 0,1 1 0 0 0,0-1 1 0 0,0 1-1 0 0,-1-1 0 0 0,1 0 1 0 0,0 1-1 0 0,-1-1 0 0 0,1 0 0 0 0,0 0 1 0 0,-1 1-1 0 0,1-1 0 0 0,0 0 1 0 0,-1 0-1 0 0,1 1 0 0 0,-1-1 1 0 0,1 0-1 0 0,-1 0 0 0 0,1 0 1 0 0,0 0-1 0 0,-1 0 0 0 0,1 1 0 0 0,-2-1 1 0 0,4-3-533 0 0,0 1 1 0 0,0-1 0 0 0,0 1-1 0 0,-1-1 1 0 0,1 0-1 0 0,-1 0 1 0 0,0 1-1 0 0,0-1 1 0 0,0 0 0 0 0,1-5-1 0 0,-4-16-1246 0 0,-7 14 1734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2:02.0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40 0 0,'0'0'11006'0'0,"8"8"-10400"0"0,25 23-300 0 0,-25-24-154 0 0,-23-27-11410 0 0,13 19 10488 0 0,19 22 688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2:07.2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85 0 680 0 0,'0'0'2310'0'0,"-13"22"555"0"0,-42 68-777 0 0,39-54-159 0 0,17-21-725 0 0,1-4-492 0 0,-3-3-442 0 0,4 11 360 0 0,-3-18-711 0 0,1-1 0 0 0,-1 1 1 0 0,1-1-1 0 0,0 0 0 0 0,-1 1 0 0 0,1-1 0 0 0,-1 0 0 0 0,1 1 0 0 0,0-1 0 0 0,-1 0 0 0 0,1 0 1 0 0,0 0-1 0 0,0 0 0 0 0,-1 1 0 0 0,1-1 0 0 0,0 0 0 0 0,-1 0 0 0 0,1 0 0 0 0,0-1 0 0 0,-1 1 1 0 0,1 0-1 0 0,0 0 0 0 0,0 0 0 0 0,-1 0 0 0 0,1-1 0 0 0,0 1 0 0 0,-1 0 0 0 0,1-1 0 0 0,0 0 1 0 0,8-3-1221 0 0,-1 0 1 0 0,0-1 0 0 0,0 0-1 0 0,0-1 1 0 0,12-11 0 0 0,1 0-367 0 0,10-7 1206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6:00.2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92 260 0 0,'0'0'15676'0'0,"21"-15"-15582"0"0,65-46-476 0 0,-84 59 203 0 0,0 1 0 0 0,0-1-1 0 0,1 0 1 0 0,-1 1 0 0 0,1 0 0 0 0,-1-1-1 0 0,1 1 1 0 0,0 0 0 0 0,-1 0-1 0 0,6-1 1 0 0,-7 2 168 0 0,-1 0-1 0 0,0 0 1 0 0,1 1 0 0 0,-1-1-1 0 0,1 0 1 0 0,-1 0-1 0 0,0 0 1 0 0,1 0-1 0 0,-1 0 1 0 0,0 1 0 0 0,1-1-1 0 0,-1 0 1 0 0,0 0-1 0 0,1 0 1 0 0,-1 1-1 0 0,0-1 1 0 0,0 0 0 0 0,1 1-1 0 0,-1-1 1 0 0,0 0-1 0 0,0 0 1 0 0,1 1 0 0 0,-1-1-1 0 0,0 1 1 0 0,0-1-1 0 0,0 0 1 0 0,0 1-1 0 0,0-1 1 0 0,1 1 0 0 0,0 2-160 0 0,10 7-313 0 0,10 8-243 0 0,-16-6-3538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6:01.6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63 780 0 0,'0'0'15010'0'0,"-5"5"-15710"0"0,-9 7 501 0 0,14-12 155 0 0,0 1 0 0 0,-1-1-1 0 0,1 0 1 0 0,0 1 0 0 0,-1-1 0 0 0,1 1 0 0 0,0-1 0 0 0,-1 0-1 0 0,1 1 1 0 0,0-1 0 0 0,-1 0 0 0 0,1 0 0 0 0,-1 1 0 0 0,1-1-1 0 0,-1 0 1 0 0,1 0 0 0 0,-1 1 0 0 0,1-1 0 0 0,0 0-1 0 0,-1 0 1 0 0,1 0 0 0 0,-1 0 0 0 0,1 0 0 0 0,-1 0 0 0 0,1 0-1 0 0,-1 0 1 0 0,1 0 0 0 0,-2 0 0 0 0,4-4-584 0 0,0-1 0 0 0,1 1 1 0 0,-1 0-1 0 0,1 1 0 0 0,0-1 1 0 0,0 0-1 0 0,0 1 0 0 0,0 0 0 0 0,1-1 1 0 0,-1 1-1 0 0,9-4 0 0 0,4-7-2533 0 0,-3 0 1476 0 0,-4 4 897 0 0,-11 13 443 0 0,-45 57 247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2:05.9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15 316 0 0,'0'0'6213'0'0,"6"5"-4031"0"0,16 14-843 0 0,-17-14 2572 0 0,-79-7-2733 0 0,72 2-1220 0 0,32 0-3763 0 0,2 0 2775 0 0,-9 1-415 0 0,43-3 0 0 0,-61 1 1019 0 0,1 0-1 0 0,-1 0 1 0 0,0 0 0 0 0,0 0 0 0 0,1-1 0 0 0,-1 0 0 0 0,0 0-1 0 0,0-1 1 0 0,-1 1 0 0 0,1-1 0 0 0,0 0 0 0 0,-1 0 0 0 0,6-6-1 0 0,-10 9 415 0 0,1 0-1 0 0,-1 0 0 0 0,0 0 1 0 0,0 0-1 0 0,0 0 0 0 0,0 0 1 0 0,1 0-1 0 0,-1 0 1 0 0,0 0-1 0 0,0-1 0 0 0,0 1 1 0 0,0 0-1 0 0,0 0 0 0 0,1 0 1 0 0,-1 0-1 0 0,0 0 0 0 0,0-1 1 0 0,0 1-1 0 0,0 0 0 0 0,0 0 1 0 0,0 0-1 0 0,0 0 0 0 0,0-1 1 0 0,0 1-1 0 0,0 0 0 0 0,0 0 1 0 0,0 0-1 0 0,0 0 0 0 0,0-1 1 0 0,0 1-1 0 0,0 0 0 0 0,0 0 1 0 0,0 0-1 0 0,0-1 0 0 0,0 1 1 0 0,0 0-1 0 0,0 0 0 0 0,0 0 1 0 0,0 0-1 0 0,0-1 0 0 0,0 1 1 0 0,0 0-1 0 0,0 0 0 0 0,-1 0 1 0 0,1 0-1 0 0,0-1 0 0 0,-31 3-316 0 0,-166 38-152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2:06.5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22 680 0 0,'0'0'13477'0'0,"-12"-3"-13131"0"0,-35-12-187 0 0,35 11-116 0 0,17 23-836 0 0,61-16-13119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2:07.9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120 37 1316 0 0,'0'0'14197'0'0,"-19"-5"-13907"0"0,-4 1-216 0 0,12 2-41 0 0,1 0 0 0 0,-1 0 0 0 0,1-1 0 0 0,0 0 0 0 0,-16-8 0 0 0,29 9-1279 0 0,11 0 438 0 0,21 1-508 0 0,77 13-5074 0 0,-74-12 1707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2:08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 73 1528 0 0,'0'0'11619'0'0,"-13"3"-11542"0"0,-2 1-38 0 0,8-2 7 0 0,1 0 1 0 0,-1-1-1 0 0,1 0 1 0 0,-1 0-1 0 0,1 0 1 0 0,-8-1 0 0 0,16-32 27 0 0,0 29-249 0 0,0-1 0 0 0,1 1 0 0 0,-1 0 0 0 0,1 0 0 0 0,0 0 0 0 0,0 0 0 0 0,0 0 0 0 0,1 0 0 0 0,-1 1 0 0 0,1 0 0 0 0,-1-1 0 0 0,1 1 1 0 0,0 1-1 0 0,0-1 0 0 0,0 0 0 0 0,0 1 0 0 0,0 0 0 0 0,5-1 0 0 0,18-7-4629 0 0,-27 9 4804 0 0,3 0-2214 0 0,-5 10 303 0 0,-15 52 501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57.1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198 53 132 0 0,'0'0'796'0'0,"-134"-7"-1072"0"0,124-1 552 0 0,-6 4-200 0 0,11-4-76 0 0,-6 4-68 0 0,0-4 64 0 0,6 1-608 0 0,0 0 292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8:48.6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0 110 944 0 0,'0'0'7895'0'0,"12"13"-6908"0"0,38 44-180 0 0,-47-53-750 0 0,1 0-1 0 0,-1 0 1 0 0,0 0-1 0 0,-1 0 1 0 0,1 0 0 0 0,-1 1-1 0 0,0-1 1 0 0,0 1 0 0 0,0-1-1 0 0,1 7 1 0 0,4 8 51 0 0,-4-9-5 0 0,0 0 0 0 0,-1 1 0 0 0,0-1 0 0 0,0 1 0 0 0,-1-1 0 0 0,0 1 0 0 0,-1 0 0 0 0,0-1 0 0 0,-3 19 0 0 0,1-24-98 0 0,0 0 0 0 0,0 0 0 0 0,0 0-1 0 0,0 0 1 0 0,-1 0 0 0 0,0 0-1 0 0,0-1 1 0 0,-7 8 0 0 0,7-9 116 0 0,1 0 0 0 0,-1 0 0 0 0,1 1 0 0 0,0-1 0 0 0,0 0 0 0 0,0 1 0 0 0,0 0 1 0 0,0-1-1 0 0,1 1 0 0 0,0 0 0 0 0,-2 7 0 0 0,3-78 14 0 0,-2-1 1 0 0,-13-77-1 0 0,13 134-186 0 0,1-1-1 0 0,0 0 1 0 0,0 0-1 0 0,2 0 1 0 0,-1 1-1 0 0,4-15 1 0 0,-4 25 46 0 0,1-1 0 0 0,0 1 0 0 0,0-1-1 0 0,0 1 1 0 0,0 0 0 0 0,0 0 0 0 0,0-1 0 0 0,0 1 0 0 0,0 0 0 0 0,1 0 0 0 0,-1 0-1 0 0,0 0 1 0 0,1 0 0 0 0,-1 0 0 0 0,1 1 0 0 0,-1-1 0 0 0,1 0 0 0 0,-1 1 0 0 0,1-1-1 0 0,-1 1 1 0 0,3-1 0 0 0,40-6-4 0 0,-37 6-7 0 0,424-9 714 0 0,-269 11-1189 0 0,-163-1 461 0 0,1 0-1 0 0,0 0 1 0 0,0 0-1 0 0,-1 0 1 0 0,1 0-1 0 0,0 0 1 0 0,0-1-1 0 0,0 1 1 0 0,-1 0-1 0 0,1 0 1 0 0,0 0-1 0 0,0 0 1 0 0,0-1-1 0 0,0 1 1 0 0,0 0-1 0 0,-1 0 1 0 0,1-1-1 0 0,0 1 1 0 0,0 0-1 0 0,0 0 1 0 0,0 0-1 0 0,0-1 1 0 0,0 1-1 0 0,0 0 1 0 0,0 0-1 0 0,0-1 0 0 0,0 1 1 0 0,0 0-1 0 0,0 0 1 0 0,0-1-1 0 0,0 1 1 0 0,0 0-1 0 0,0-1 1 0 0,0 1-1 0 0,0 0 1 0 0,0 0-1 0 0,0 0 1 0 0,0-1-1 0 0,0 1 1 0 0,1 0-1 0 0,-1 0 1 0 0,0-1-1 0 0,0 1 1 0 0,0 0-1 0 0,0 0 1 0 0,1 0-1 0 0,-1 0 1 0 0,0-1-1 0 0,0 1 1 0 0,0 0-1 0 0,1 0 1 0 0,-1 0-1 0 0,0 0 1 0 0,0 0-1 0 0,0-1 1 0 0,1 1-1 0 0,-1 0 1 0 0,0 0-1 0 0,0 0 1 0 0,1 0-1 0 0,-1 0 1 0 0,1 0-1 0 0,-77-24-6127 0 0,32 12 2130 0 0,5-1 2603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22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189 289 1788 0 0,'0'0'12713'0'0,"40"-26"-16184"0"0,128-80 1725 0 0,-153 96 943 0 0,-1 1 1 0 0,1-2-1 0 0,21-20 0 0 0,-20 16-312 0 0,-6 6 517 0 0,-6 7 496 0 0,-1-1 1 0 0,0 1-1 0 0,1-1 0 0 0,-1 0 0 0 0,0 0 1 0 0,0 0-1 0 0,-1-1 0 0 0,1 1 1 0 0,-1 0-1 0 0,1-1 0 0 0,-1 0 0 0 0,0 0 1 0 0,0 0-1 0 0,-1 0 0 0 0,1 0 1 0 0,1-7-1 0 0,-4 10 210 0 0,1 1 1 0 0,0-1-1 0 0,-1 1 1 0 0,1-1-1 0 0,-1 1 1 0 0,1 0-1 0 0,0-1 1 0 0,-1 1-1 0 0,1-1 1 0 0,-1 1-1 0 0,1 0 1 0 0,-1-1-1 0 0,0 1 1 0 0,1 0-1 0 0,-1 0 1 0 0,1-1-1 0 0,-1 1 1 0 0,1 0-1 0 0,-1 0 1 0 0,0 0-1 0 0,1 0 1 0 0,-1 0-1 0 0,1 0 1 0 0,-1 0-1 0 0,0 0 1 0 0,1 0-1 0 0,-2 0 1 0 0,-25 0 1380 0 0,19 0-949 0 0,-14 2 273 0 0,-1 0 1 0 0,1 1-1 0 0,0 1 0 0 0,1 2 1 0 0,-1 0-1 0 0,-27 11 0 0 0,-3 6 237 0 0,-65 37 0 0 0,107-54-951 0 0,-7 3 144 0 0,-1 2 1 0 0,2 0 0 0 0,-25 20 0 0 0,37-27-216 0 0,0 0-1 0 0,0 0 1 0 0,1 1 0 0 0,-1-1 0 0 0,1 1 0 0 0,0 0-1 0 0,0 0 1 0 0,0 0 0 0 0,1 0 0 0 0,-1 0-1 0 0,2 1 1 0 0,-1-1 0 0 0,0 0 0 0 0,1 1 0 0 0,0 0-1 0 0,0-1 1 0 0,0 9 0 0 0,2-11-28 0 0,0 0 0 0 0,0-1 0 0 0,0 1 0 0 0,0 0 0 0 0,0 0 0 0 0,1-1 0 0 0,-1 1 0 0 0,1-1 0 0 0,0 1 0 0 0,0-1 0 0 0,0 1 0 0 0,0-1 0 0 0,0 0 0 0 0,0 0 0 0 0,0 0 0 0 0,1 0 0 0 0,-1-1 0 0 0,1 1 0 0 0,-1-1 0 0 0,5 2 0 0 0,62 29 17 0 0,-63-30-15 0 0,211 62-337 0 0,-37-13-2382 0 0,-171-47 1869 0 0,10 3 394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57.4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246 128 652 0 0,'-229'-127'220'0'0,"223"127"-220"0"0,-4 0-532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57.8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0 220 0 0,'0'0'8453'0'0,"15"4"-7364"0"0,41 12-234 0 0,-55-16-733 0 0,0 0 1 0 0,-1 0-1 0 0,1 0 1 0 0,-1 0-1 0 0,1 0 0 0 0,0 0 1 0 0,-1 0-1 0 0,1 0 0 0 0,-1 0 1 0 0,1 1-1 0 0,-1-1 1 0 0,1 0-1 0 0,0 0 0 0 0,-1 1 1 0 0,1-1-1 0 0,-1 0 0 0 0,1 0 1 0 0,-1 1-1 0 0,1-1 1 0 0,-1 1-1 0 0,1-1 0 0 0,-1 0 1 0 0,0 1-1 0 0,1-1 1 0 0,-1 1-1 0 0,0-1 0 0 0,1 1 1 0 0,-1-1-1 0 0,0 1 0 0 0,0 0 1 0 0,1-1-1 0 0,-1 1 1 0 0,0-1-1 0 0,0 1 0 0 0,0-1 1 0 0,0 1-1 0 0,0 0 1 0 0,0-1-1 0 0,0 1 0 0 0,0-1 1 0 0,0 1-1 0 0,0 0 0 0 0,0-1 1 0 0,0 1-1 0 0,0-1 1 0 0,0 1-1 0 0,0 0 0 0 0,-1-1 1 0 0,1 1-1 0 0,0 0-116 0 0,-1-1 1 0 0,1 0-1 0 0,0 0 0 0 0,0 0 0 0 0,0 0 1 0 0,0 1-1 0 0,0-1 0 0 0,0 0 0 0 0,0 0 1 0 0,-1 0-1 0 0,1 1 0 0 0,0-1 0 0 0,0 0 1 0 0,0 0-1 0 0,0 0 0 0 0,0 0 0 0 0,0 1 1 0 0,0-1-1 0 0,0 0 0 0 0,0 0 0 0 0,0 1 1 0 0,0-1-1 0 0,0 0 0 0 0,0 0 0 0 0,0 0 1 0 0,0 0-1 0 0,0 1 0 0 0,1-1 0 0 0,-1 0 1 0 0,0 0-1 0 0,0 0 0 0 0,0 1 0 0 0,0-1 1 0 0,0 0-1 0 0,0 0 0 0 0,0 0 0 0 0,1 0 1 0 0,-1 0-1 0 0,0 1 0 0 0,0-1 0 0 0,0 0 1 0 0,0 0-1 0 0,1 0 0 0 0,-1 0 0 0 0,0 0 1 0 0,0 0-1 0 0,0 0 0 0 0,0 0 0 0 0,1 0 1 0 0,-1 1-1 0 0,0-1 0 0 0,0 0 0 0 0,0 0 1 0 0,1 0-1 0 0,-1 0 0 0 0,0 0 0 0 0,0 0 1 0 0,0 0-1 0 0,1 0 0 0 0,-1-1 0 0 0,0 1 0 0 0,0 0 1 0 0,0 0-1 0 0,1 0 0 0 0,0 0-41 0 0,-1 0-1 0 0,1 0 1 0 0,0 1-1 0 0,0-1 1 0 0,-1 0-1 0 0,1 0 1 0 0,0 1-1 0 0,0-1 1 0 0,-1 0-1 0 0,1 1 1 0 0,0-1 0 0 0,-1 1-1 0 0,1-1 1 0 0,-1 0-1 0 0,1 1 1 0 0,0 0-1 0 0,-1-1 1 0 0,1 1-1 0 0,-1-1 1 0 0,1 1-1 0 0,-1 0 1 0 0,0-1-1 0 0,1 1 1 0 0,-1 0-1 0 0,0-1 1 0 0,1 1-1 0 0,-1 0 1 0 0,0 0-1 0 0,0-1 1 0 0,0 1-1 0 0,0 0 1 0 0,0 0 0 0 0,0 1-1 0 0,1 37-2877 0 0,-1-4-2269 0 0,0-34 4942 0 0,1 0-1 0 0,0 0 0 0 0,0 0 1 0 0,0 0-1 0 0,0 0 0 0 0,0 0 0 0 0,0 0 1 0 0,0 0-1 0 0,0 0 0 0 0,0-1 1 0 0,0 1-1 0 0,0 0 0 0 0,0-1 0 0 0,1 1 1 0 0,-1-1-1 0 0,0 1 0 0 0,0-1 1 0 0,1 1-1 0 0,1-1 0 0 0,-3 0 192 0 0,1 1 0 0 0,-1-1 0 0 0,1 0-1 0 0,-1 0 1 0 0,1 0 0 0 0,-1 0 0 0 0,1 0 0 0 0,-1 0-1 0 0,1 0 1 0 0,-1 0 0 0 0,1 0 0 0 0,-1 0 0 0 0,1 0-1 0 0,-1 0 1 0 0,1-1 0 0 0,-1 1 0 0 0,1 0 0 0 0,-1 0 0 0 0,0 0-1 0 0,1-1 1 0 0,-1 1 0 0 0,1 0 0 0 0,-1 0 0 0 0,1-1-1 0 0,-1 1 1 0 0,0 0 0 0 0,1-1 0 0 0,-1 1 0 0 0,0-1-1 0 0,1 1 1 0 0,-1 0 0 0 0,0-1 0 0 0,0 1 0 0 0,1-1-1 0 0,-1 1 1 0 0,0-1 0 0 0,0 1 0 0 0,0-1 0 0 0,0 1-1 0 0,0-1 1 0 0,1 1 0 0 0,-1-1 0 0 0,0 1 0 0 0,0-1 0 0 0,0 1-1 0 0,0-1 1 0 0,-1 1 0 0 0,1-1 0 0 0,0 1 0 0 0,0-1-1 0 0,0 1 1 0 0,0-1 0 0 0,0 1 0 0 0,-1-1 0 0 0,1 1-1 0 0,0 0 1 0 0,-1-2 0 0 0,-36-86-125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58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72 1712 0 0,'0'0'18421'0'0,"4"-1"-18331"0"0,-2 0-129 0 0,-1 1-1 0 0,0-1 1 0 0,1 1-1 0 0,-1-1 1 0 0,0 0-1 0 0,0 0 1 0 0,1 1 0 0 0,-1-1-1 0 0,0 0 1 0 0,0 0-1 0 0,0 0 1 0 0,0 0-1 0 0,0 0 1 0 0,0-1-1 0 0,-1 1 1 0 0,1 0 0 0 0,0 0-1 0 0,0-1 1 0 0,-1 1-1 0 0,1 0 1 0 0,-1-1-1 0 0,1 1 1 0 0,-1-1-1 0 0,0 1 1 0 0,0 0-1 0 0,1-3 1 0 0,8-23-745 0 0,-9 26 682 0 0,0 1-1 0 0,0-1 1 0 0,0 1 0 0 0,0-1-1 0 0,1 1 1 0 0,-1-1-1 0 0,0 1 1 0 0,0-1-1 0 0,0 1 1 0 0,0-1 0 0 0,1 1-1 0 0,-1-1 1 0 0,0 1-1 0 0,1-1 1 0 0,-1 1-1 0 0,0 0 1 0 0,1-1 0 0 0,-1 1-1 0 0,0-1 1 0 0,1 1-1 0 0,-1 0 1 0 0,1 0-1 0 0,-1-1 1 0 0,1 1-1 0 0,-1 0 1 0 0,1 0 0 0 0,-1-1-1 0 0,0 1 1 0 0,1 0-1 0 0,-1 0 1 0 0,1 0-1 0 0,0 0 1 0 0,-1 0 0 0 0,1 0-1 0 0,-1 0 1 0 0,1 0-1 0 0,-1 0 1 0 0,1 0-1 0 0,-1 0 1 0 0,1 0-1 0 0,-1 0 1 0 0,1 0 0 0 0,-1 0-1 0 0,1 1 1 0 0,-1-1-1 0 0,1 0 1 0 0,13 21-8951 0 0,-14-20 8794 0 0,0-1 209 0 0,0 0-30 0 0,1 1 1 0 0,-1-1-1 0 0,0 1 1 0 0,0-1-1 0 0,0 1 0 0 0,0-1 1 0 0,0 0-1 0 0,0 1 1 0 0,0-1-1 0 0,0 1 1 0 0,0-1-1 0 0,0 1 1 0 0,0-1-1 0 0,0 1 1 0 0,0-1-1 0 0,0 0 1 0 0,0 1-1 0 0,-1-1 1 0 0,1 1-1 0 0,0-1 1 0 0,0 0-1 0 0,0 1 0 0 0,-1-1 1 0 0,1 1-1 0 0,0-1 1 0 0,-1 0-1 0 0,1 1 1 0 0,0-1-1 0 0,-1 0 1 0 0,1 1-1 0 0,0-1 1 0 0,-1 0-1 0 0,1 0 1 0 0,0 0-1 0 0,-1 1 1 0 0,1-1-1 0 0,-1 0 1 0 0,1 0-1 0 0,0 0 0 0 0,-1 0 1 0 0,0 1-1 0 0,-60 32-777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58.7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1996 0 0,'0'0'15276'0'0,"0"1"-15288"0"0,0-1 0 0 0,1 1 0 0 0,-1-1 0 0 0,0 1 0 0 0,0-1 1 0 0,1 1-1 0 0,-1-1 0 0 0,0 1 0 0 0,1-1 0 0 0,-1 0 0 0 0,0 1 0 0 0,1-1 0 0 0,-1 1 0 0 0,1-1 0 0 0,-1 0 0 0 0,1 1 0 0 0,-1-1 0 0 0,1 0 0 0 0,-1 0 0 0 0,1 1 0 0 0,-1-1 0 0 0,1 0 0 0 0,-1 0 0 0 0,1 0 0 0 0,-1 0 1 0 0,2 1-1 0 0,0-1-105 0 0,0 0 1 0 0,1 0 0 0 0,-1-1 0 0 0,0 1-1 0 0,1 0 1 0 0,-1-1 0 0 0,0 1-1 0 0,0-1 1 0 0,1 0 0 0 0,-1 0 0 0 0,0 0-1 0 0,0 0 1 0 0,0 0 0 0 0,0 0 0 0 0,0-1-1 0 0,0 1 1 0 0,0-1 0 0 0,0 1 0 0 0,-1-1-1 0 0,1 0 1 0 0,2-3 0 0 0,-3 3-727 0 0,0-1 0 0 0,1 1 0 0 0,-1-1 0 0 0,0 0 0 0 0,0 1-1 0 0,-1-1 1 0 0,1 0 0 0 0,-1 0 0 0 0,1 0 0 0 0,-1 1 0 0 0,0-5 0 0 0,-1 2-1190 0 0,-9 10 698 0 0,-48 45 428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59.3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49 1216 0 0,'0'0'17077'0'0,"-2"-3"-16678"0"0,-5-8-185 0 0,10 7-133 0 0,19 4-1561 0 0,-1 1-1846 0 0,-22-13-7643 0 0,2 10 10504 0 0,0-12-1610 0 0,-1 14 2061 0 0,0 0 1 0 0,0 0-1 0 0,0 0 1 0 0,-1-1 0 0 0,1 1-1 0 0,0 0 1 0 0,0 0 0 0 0,0 0-1 0 0,0-1 1 0 0,0 1-1 0 0,-1 0 1 0 0,1 0 0 0 0,0 0-1 0 0,0 0 1 0 0,0-1 0 0 0,-1 1-1 0 0,1 0 1 0 0,0 0-1 0 0,0 0 1 0 0,0 0 0 0 0,-1 0-1 0 0,1 0 1 0 0,0 0-1 0 0,0 0 1 0 0,-1 0 0 0 0,1 0-1 0 0,0 0 1 0 0,0 0 0 0 0,-1 0-1 0 0,1 0 1 0 0,0 0-1 0 0,0 0 1 0 0,-1 0 0 0 0,1 0-1 0 0,0 0 1 0 0,0 0-1 0 0,-1 0 1 0 0,1 0 0 0 0,0 0-1 0 0,0 0 1 0 0,0 0 0 0 0,-1 1-1 0 0,1-1 1 0 0,0 0-1 0 0,0 0 1 0 0,-45 28-43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59.8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55 115 3100 0 0,'0'0'16024'0'0,"-7"-6"-17261"0"0,2 2 996 0 0,2 2 35 0 0,0 0 0 0 0,0-1 1 0 0,0 1-1 0 0,0 0 0 0 0,0-1 0 0 0,1 0 1 0 0,-1 1-1 0 0,1-1 0 0 0,0 0 0 0 0,0 0 1 0 0,0 0-1 0 0,0-1 0 0 0,0 1 1 0 0,1 0-1 0 0,0-1 0 0 0,-1 1 0 0 0,0-7 1 0 0,2 3-416 0 0,-1-17-5341 0 0,1 23 5692 0 0,0 1-1 0 0,0-1 1 0 0,0 0-1 0 0,0 1 1 0 0,0-1 0 0 0,0 0-1 0 0,0 1 1 0 0,1-1-1 0 0,-1 0 1 0 0,0 1 0 0 0,0-1-1 0 0,0 0 1 0 0,1 1-1 0 0,-1-1 1 0 0,0 1-1 0 0,1-1 1 0 0,-1 0 0 0 0,1 1-1 0 0,-1-1 1 0 0,1 1-1 0 0,-1-1 1 0 0,1 1 0 0 0,-1 0-1 0 0,1-1 1 0 0,0 0-1 0 0,6 3 127 0 0,3 15 20 0 0,19 79 63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6:02.0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76 1584 0 0,'0'0'16478'0'0,"-14"1"-16267"0"0,-43 0-201 0 0,57-1-18 0 0,0 0-1 0 0,0 0 1 0 0,1 0-1 0 0,-1 0 1 0 0,0 0 0 0 0,0 0-1 0 0,0 0 1 0 0,0 0 0 0 0,0 0-1 0 0,0 0 1 0 0,0 0-1 0 0,0 0 1 0 0,1 0 0 0 0,-1 0-1 0 0,0 0 1 0 0,0 0 0 0 0,0 0-1 0 0,0 0 1 0 0,0 0-1 0 0,0-1 1 0 0,0 1 0 0 0,0 0-1 0 0,0 0 1 0 0,1 0-1 0 0,-1 0 1 0 0,0 0 0 0 0,0 0-1 0 0,0 0 1 0 0,0 0 0 0 0,0 0-1 0 0,0 0 1 0 0,0-1-1 0 0,0 1 1 0 0,0 0 0 0 0,0 0-1 0 0,0 0 1 0 0,0 0-1 0 0,0 0 1 0 0,0 0 0 0 0,0 0-1 0 0,0 0 1 0 0,0-1 0 0 0,0 1-1 0 0,0 0 1 0 0,0 0-1 0 0,0 0 1 0 0,0 0 0 0 0,0 0-1 0 0,0 0 1 0 0,0 0-1 0 0,0 0 1 0 0,0-1 0 0 0,0 1-1 0 0,0 0 1 0 0,0 0 0 0 0,0 0-1 0 0,-1 0 1 0 0,1 0-1 0 0,0 0 1 0 0,0 0 0 0 0,0 0-1 0 0,0 0 1 0 0,0 0 0 0 0,0 0-1 0 0,0 0 1 0 0,0-1-1 0 0,-1 1 1 0 0,16-10-489 0 0,19-10-663 0 0,-22 15 240 0 0,16-12-1676 0 0,-27 16 1915 0 0,0 0 1 0 0,-1 0-1 0 0,1 1 1 0 0,0-1-1 0 0,-1 0 0 0 0,1 0 1 0 0,-1 0-1 0 0,1 0 0 0 0,-1-1 1 0 0,1 1-1 0 0,-1 0 1 0 0,0 0-1 0 0,0 0 0 0 0,1 0 1 0 0,-1 0-1 0 0,0-2 0 0 0,-1 1-100 0 0,-3 12 621 0 0,-18 56 132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6:02.5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 13 1812 0 0,'0'0'14683'0'0,"-10"7"-16010"0"0,-29 22 175 0 0,29-22-314 0 0,22-8-1854 0 0,-9-1 2656 0 0,1 0 0 0 0,-1 1 0 0 0,0-1 0 0 0,1 0 1 0 0,-1 0-1 0 0,0-1 0 0 0,0 1 0 0 0,-1-1 1 0 0,1 1-1 0 0,0-1 0 0 0,-1 0 0 0 0,4-6 1 0 0,9-9 62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5:42.1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33 726 532 0 0,'0'0'3174'0'0,"-5"0"-2670"0"0,-17 0-48 0 0,16 0 1852 0 0,27-5-2223 0 0,15-21-187 0 0,-15 12 106 0 0,0-2 1 0 0,0 0-1 0 0,-2-1 0 0 0,0-1 0 0 0,29-36 0 0 0,-43 47-24 0 0,-3 5 59 0 0,0-1 0 0 0,-1 1 0 0 0,1-1 0 0 0,0 0 0 0 0,-1 0 0 0 0,1 0 0 0 0,-1 0 0 0 0,0 0-1 0 0,0 0 1 0 0,0 0 0 0 0,-1-1 0 0 0,2-5 0 0 0,19-21 214 0 0,-18 25-259 0 0,1-1-1 0 0,-1 1 1 0 0,1 0 0 0 0,0 0 0 0 0,0 0 0 0 0,1 0 0 0 0,-1 1-1 0 0,1 0 1 0 0,10-7 0 0 0,55-27-90 0 0,-56 32 83 0 0,-1-1-1 0 0,0 0 0 0 0,0 0 0 0 0,-1-1 0 0 0,20-17 1 0 0,-30 22 7 0 0,0 1 1 0 0,-1-1-1 0 0,1 0 1 0 0,0 0-1 0 0,-1 0 0 0 0,0 0 1 0 0,1 0-1 0 0,-1-1 1 0 0,0 1-1 0 0,-1 0 1 0 0,1 0-1 0 0,-1-1 1 0 0,1 1-1 0 0,-1 0 1 0 0,0-1-1 0 0,0 1 1 0 0,-1-4-1 0 0,1 1-2 0 0,0 5-11 0 0,1 0 0 0 0,-1 0 0 0 0,1 0 0 0 0,0 0 0 0 0,-1 0 0 0 0,1 0 0 0 0,0 1 0 0 0,0-1 0 0 0,-1 0 0 0 0,1 0 0 0 0,0 1 0 0 0,0-1 0 0 0,0 0 0 0 0,0 1 0 0 0,0-1 0 0 0,0 1 0 0 0,0 0 0 0 0,1-1 0 0 0,26-10-90 0 0,-22 9 83 0 0,46-15 93 0 0,-40 15-41 0 0,-1-2 0 0 0,1 1 0 0 0,-1-1 0 0 0,0-1 0 0 0,0 0 0 0 0,0-1 0 0 0,0 0 0 0 0,13-11 0 0 0,-23 16-3 0 0,0-1 0 0 0,0 1 0 0 0,0-1 0 0 0,0 1 0 0 0,0-1 0 0 0,-1 0 1 0 0,1 1-1 0 0,-1-1 0 0 0,1 0 0 0 0,-1 1 0 0 0,1-1 0 0 0,-1 0 0 0 0,0 0 0 0 0,0 1 0 0 0,0-1 0 0 0,0-3 0 0 0,-1 3-31 0 0,1 0-1 0 0,0-1 0 0 0,1 1 1 0 0,-1-1-1 0 0,0 1 0 0 0,1 0 0 0 0,-1-1 1 0 0,1 1-1 0 0,0 0 0 0 0,1-3 1 0 0,5-2-96 0 0,0 1 0 0 0,0 0 0 0 0,1 0 0 0 0,0 1 0 0 0,0-1 1 0 0,1 2-1 0 0,-1-1 0 0 0,1 1 0 0 0,11-3 0 0 0,-4 0-19 0 0,50-32 327 0 0,-63 39-203 0 0,-2 0-24 0 0,1-1-1483 0 0,0 1 1204 0 0,-1-1 1 0 0,0 1-1 0 0,0 0 0 0 0,0 0 1 0 0,0 0-1 0 0,0 0 0 0 0,0 0 1 0 0,1 0-1 0 0,-1 0 0 0 0,0 0 0 0 0,0 0 1 0 0,0 1-1 0 0,0-1 0 0 0,0 0 1 0 0,2 1-1 0 0,-3 1 140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5:43.5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0 230 396 0 0,'0'0'1302'0'0,"5"-14"4487"0"0,-4 9-5709 0 0,2-17 3061 0 0,-2 19-3151 0 0,0 0-1 0 0,1 0 1 0 0,0 0 0 0 0,-1 1-1 0 0,1-1 1 0 0,0 0 0 0 0,0 1 0 0 0,1-1-1 0 0,-1 1 1 0 0,0 0 0 0 0,1 0 0 0 0,5-4-1 0 0,-2 2-19 0 0,-1 0 0 0 0,0-1 0 0 0,0 1 0 0 0,0-1 0 0 0,0 0 0 0 0,-1-1 0 0 0,0 1 1 0 0,0-1-1 0 0,0 0 0 0 0,-1 0 0 0 0,1 0 0 0 0,-2 0 0 0 0,1 0 0 0 0,-1-1 0 0 0,0 1 0 0 0,0-1 0 0 0,0 0 0 0 0,-1 0 0 0 0,0 1 0 0 0,-1-1 0 0 0,0-13 0 0 0,0 19-43 0 0,0 1-1 0 0,-1-1 1 0 0,1 1 0 0 0,0-1 0 0 0,-1 0-1 0 0,1 1 1 0 0,0 0 0 0 0,-1-1-1 0 0,1 1 1 0 0,-1-1 0 0 0,1 1 0 0 0,0-1-1 0 0,-1 1 1 0 0,1 0 0 0 0,-1-1 0 0 0,1 1-1 0 0,-1 0 1 0 0,1 0 0 0 0,-1-1-1 0 0,0 1 1 0 0,1 0 0 0 0,-1 0 0 0 0,1 0-1 0 0,-1 0 1 0 0,0 0 0 0 0,1-1-1 0 0,-1 1 1 0 0,0 1 0 0 0,-20-3-2016 0 0,19 3 1682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23.7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46 892 0 0,'0'0'18230'0'0,"-14"-7"-18425"0"0,-45-22-96 0 0,37 20-451 0 0,47 20-6594 0 0,6-10 2902 0 0,-4-1-1182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5:44.4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680 724 356 0 0,'0'0'6846'0'0,"3"-4"-6501"0"0,12-9-380 0 0,-12 10-94 0 0,-14-12 10 0 0,7 12 215 0 0,0 0 0 0 0,0 0 0 0 0,0 0 0 0 0,1-1 0 0 0,-1 0-1 0 0,-2-4 1 0 0,2 3 84 0 0,0 1-1 0 0,0-1 0 0 0,0 1 0 0 0,-10-8 0 0 0,2 3 9 0 0,1 0 0 0 0,1-1 0 0 0,-15-16 0 0 0,19 18-162 0 0,0 1 0 0 0,0 1 0 0 0,-1-1 0 0 0,0 1 0 0 0,0 0 0 0 0,0 1 0 0 0,-1 0 0 0 0,0 0 0 0 0,0 0 0 0 0,-16-6 0 0 0,5 6-253 0 0,6 2 133 0 0,1-1-1 0 0,1 0 0 0 0,-18-9 1 0 0,25 11 145 0 0,1 0 1 0 0,0 0 0 0 0,0 0-1 0 0,0 0 1 0 0,1-1 0 0 0,-1 1-1 0 0,1-1 1 0 0,-1 0 0 0 0,1 1-1 0 0,0-1 1 0 0,0 0 0 0 0,0 0 0 0 0,0-1-1 0 0,1 1 1 0 0,-1 0 0 0 0,-1-7-1 0 0,1 3 9 0 0,-1 1 0 0 0,0-1 0 0 0,0 0 0 0 0,0 1-1 0 0,-1 0 1 0 0,0 0 0 0 0,0 0 0 0 0,0 0 0 0 0,-1 0 0 0 0,0 1-1 0 0,0 0 1 0 0,0 0 0 0 0,-9-5 0 0 0,-6-4-86 0 0,0 2 1 0 0,-38-18-1 0 0,-1 0-257 0 0,57 29 274 0 0,-1-1 0 0 0,1 1 0 0 0,0-1-1 0 0,0 0 1 0 0,1 0 0 0 0,-1 0-1 0 0,0 0 1 0 0,0 0 0 0 0,1 0 0 0 0,-1 0-1 0 0,1 0 1 0 0,0-1 0 0 0,0 1 0 0 0,0-1-1 0 0,0 1 1 0 0,0-1 0 0 0,0 1-1 0 0,1-1 1 0 0,-1 0 0 0 0,1 1 0 0 0,0-1-1 0 0,0 1 1 0 0,0-1 0 0 0,0 0 0 0 0,0 1-1 0 0,0-1 1 0 0,1 0 0 0 0,-1 1 0 0 0,1-1-1 0 0,0 1 1 0 0,0-1 0 0 0,0 1-1 0 0,0-1 1 0 0,0 1 0 0 0,1 0 0 0 0,-1-1-1 0 0,1 1 1 0 0,-1 0 0 0 0,3-2 0 0 0,-3 3 4 0 0,0 0 1 0 0,0 0 0 0 0,0 0-1 0 0,-1-1 1 0 0,1 1 0 0 0,0 0-1 0 0,-1 0 1 0 0,1 0 0 0 0,-1 0-1 0 0,1-1 1 0 0,-1 1 0 0 0,1 0-1 0 0,-1-1 1 0 0,0 1 0 0 0,0 0-1 0 0,0-1 1 0 0,0 1 0 0 0,0 0-1 0 0,0 0 1 0 0,0-1 0 0 0,0 1-1 0 0,0 0 1 0 0,-1-1 0 0 0,1 1-1 0 0,0 0 1 0 0,-1-1 0 0 0,1 1-1 0 0,-1 0 1 0 0,0 0 0 0 0,1 0-1 0 0,-1 0 1 0 0,0 0 0 0 0,0 0-1 0 0,1-1 1 0 0,-3 0 0 0 0,-3-3-15 0 0,0 1 1 0 0,0 0-1 0 0,-1 0 1 0 0,0 0 0 0 0,-10-3-1 0 0,-13-9 43 0 0,29 15-12 0 0,0-1 1 0 0,0 1 0 0 0,0-1-1 0 0,0 1 1 0 0,0-1-1 0 0,1 1 1 0 0,-1-1 0 0 0,1 0-1 0 0,-1 1 1 0 0,1-1-1 0 0,-1 0 1 0 0,1 1-1 0 0,0-1 1 0 0,0 0 0 0 0,0 1-1 0 0,0-1 1 0 0,0 0-1 0 0,1 0 1 0 0,-1-1 0 0 0,1 0-298 0 0,-1 0 0 0 0,1 0 0 0 0,-1 0 1 0 0,1 0-1 0 0,0 0 0 0 0,0 1 1 0 0,0-1-1 0 0,0 0 0 0 0,1 1 0 0 0,1-4 1 0 0,-34 16-4619 0 0,19 0 3383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5:45.2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240 127 536 0 0,'0'0'6304'0'0,"0"-4"-5990"0"0,0-14-11 0 0,0 13 915 0 0,-24 5-2003 0 0,-4-3 943 0 0,-47-9-1 0 0,65 10-26 0 0,1 0 1 0 0,0-1-1 0 0,0 0 1 0 0,1-1-1 0 0,-1 0 1 0 0,1 0-1 0 0,-1-1 1 0 0,1 0-1 0 0,-7-7 1 0 0,13 11-185 0 0,0-1 0 0 0,1 0 0 0 0,-1 0 0 0 0,1 0 0 0 0,0 0 0 0 0,-1 0 0 0 0,1 0 1 0 0,0 0-1 0 0,0-1 0 0 0,0 1 0 0 0,0 0 0 0 0,1-1 0 0 0,-1 1 0 0 0,1-1 1 0 0,-1 1-1 0 0,1-5 0 0 0,17 11-5894 0 0,-7 4 3273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5:46.2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844 0 920 0 0,'0'0'8899'0'0,"-11"16"-10547"0"0,-8-4 1690 0 0,-1 0-1 0 0,0-1 1 0 0,-1 0 0 0 0,-23 7-1 0 0,0 0-11 0 0,-316 128-445 0 0,236-98 173 0 0,93-37-138 0 0,-48 21-342 0 0,70-28 659 0 0,0 1 0 0 0,1-1-1 0 0,-1 2 1 0 0,1-1 0 0 0,1 1 0 0 0,-9 8 0 0 0,15-13-36 0 0,1 0 1 0 0,-1 1 0 0 0,1-1-1 0 0,-1 0 1 0 0,1 0-1 0 0,0 1 1 0 0,-1-1-1 0 0,1 0 1 0 0,0 1-1 0 0,0-1 1 0 0,0 0-1 0 0,0 1 1 0 0,0-1 0 0 0,0 0-1 0 0,1 3 1 0 0,-1 3-1817 0 0,0-2 185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18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24 628 0 0,'0'0'452'0'0,"-6"-5"-884"0"0,1-4-216 0 0,0-1 648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18.4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 52 192 0 0,'-90'-44'-25'0'0,"88"43"17"0"0,0 0 0 0 0,-1 0-1 0 0,1 0 1 0 0,0 0 0 0 0,-1 0-1 0 0,1 1 1 0 0,-1-1 0 0 0,1 1 0 0 0,-1 0-1 0 0,-2-1 1 0 0,-6 8 373 0 0,4-2 344 0 0,42-4-808 0 0,-3 4 7234 0 0,-32-4-7040 0 0,0 0 1 0 0,0 0 0 0 0,0 1-1 0 0,0-1 1 0 0,0 0 0 0 0,0 0-1 0 0,0 1 1 0 0,0-1-1 0 0,1 0 1 0 0,-1 0 0 0 0,1 1-1 0 0,-1-1 1 0 0,1 0 0 0 0,-1 0-1 0 0,1 0 1 0 0,0 0 0 0 0,-1 0-1 0 0,1 0 1 0 0,0 0 0 0 0,0 0-1 0 0,0 0 1 0 0,1 1 0 0 0,0-1-11 0 0,-1-1-7 0 0,0 0 0 0 0,-1 0 0 0 0,1 1 0 0 0,0-1 0 0 0,0 0 0 0 0,-1 1 0 0 0,1-1 0 0 0,0 0 0 0 0,-1 1 0 0 0,1-1 0 0 0,0 1 0 0 0,-1-1 0 0 0,1 1 0 0 0,-1-1 0 0 0,1 1 0 0 0,-1-1 0 0 0,1 1 0 0 0,-1 0 1 0 0,1-1-1 0 0,-1 1 0 0 0,0 0 0 0 0,1-1 0 0 0,-1 1 0 0 0,0 0 0 0 0,1 0 0 0 0,-1-1 0 0 0,0 1 0 0 0,0 0 0 0 0,0 0 0 0 0,0-1 0 0 0,0 1 0 0 0,0 0 0 0 0,0 0 0 0 0,0-1 0 0 0,0 1 0 0 0,0 0 0 0 0,0 0 0 0 0,0 0 0 0 0,-1 0 0 0 0,1 3-217 0 0,0 4 228 0 0,1-7-105 0 0,-1 1-1 0 0,0 0 1 0 0,0-1 0 0 0,0 1 0 0 0,0 0 0 0 0,0 0 0 0 0,0-1 0 0 0,-1 1 0 0 0,1 0 0 0 0,0-1 0 0 0,-1 1 0 0 0,1 0 0 0 0,-1-1 0 0 0,0 1 0 0 0,0 1 0 0 0,-29-4-11370 0 0,13-5 9533 0 0,63 15 1807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18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0 732 0 0,'0'0'8434'0'0,"4"6"-8322"0"0,15 14-54 0 0,-6-15-159 0 0,-13-5 84 0 0,0 0 1 0 0,1 0-1 0 0,-1 0 1 0 0,1 0-1 0 0,-1 0 1 0 0,1 0-1 0 0,-1 0 1 0 0,0 0-1 0 0,1 0 1 0 0,-1 0-1 0 0,1 0 1 0 0,-1 0-1 0 0,1 0 1 0 0,-1 0-1 0 0,0 1 1 0 0,1-1-1 0 0,-1 0 1 0 0,0 0-1 0 0,1 1 1 0 0,-1-1-1 0 0,1 0 1 0 0,-1 0-1 0 0,0 1 1 0 0,0-1-1 0 0,1 0 1 0 0,-1 1-1 0 0,0-1 1 0 0,0 1-1 0 0,1-1 1 0 0,-1 0-1 0 0,0 1 1 0 0,0-1-1 0 0,0 1 1 0 0,1-1-1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19.4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46 628 0 0,'0'0'7391'0'0,"-4"1"-7063"0"0,-14 2-343 0 0,13-2-12 0 0,17-3-926 0 0,-1-1 81 0 0,0 0 0 0 0,0-1 0 0 0,14-6 0 0 0,-25 10 764 0 0,1 0 0 0 0,0-1 0 0 0,-1 1-1 0 0,1 0 1 0 0,0-1 0 0 0,-1 1-1 0 0,1 0 1 0 0,-1-1 0 0 0,1 1 0 0 0,-1-1-1 0 0,1 1 1 0 0,-1-1 0 0 0,1 0-1 0 0,-1 1 1 0 0,0-1 0 0 0,1 1 0 0 0,-1-1-1 0 0,0 0 1 0 0,1 1 0 0 0,-1-1 0 0 0,0 0-1 0 0,0 1 1 0 0,1-1 0 0 0,-1 0-1 0 0,0 0 1 0 0,0 1 0 0 0,0-1 0 0 0,0 0-1 0 0,0 1 1 0 0,0-1 0 0 0,0 0-1 0 0,-1-1 1 0 0,1 1 140 0 0,0-6-355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20.0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15 952 0 0,'0'0'10065'0'0,"-4"2"-9968"0"0,3-1-149 0 0,-9 6 187 0 0,10-7-150 0 0,0 0 1 0 0,0 0 0 0 0,0 0 0 0 0,0 0 0 0 0,0 0 0 0 0,-1 0 0 0 0,1 0 0 0 0,0 1 0 0 0,0-1-1 0 0,0 0 1 0 0,0 0 0 0 0,0 0 0 0 0,-1 0 0 0 0,1 0 0 0 0,0 0 0 0 0,0 0 0 0 0,0 0 0 0 0,0 0-1 0 0,-1 0 1 0 0,1 0 0 0 0,0 0 0 0 0,0 0 0 0 0,0 0 0 0 0,0 0 0 0 0,0 0 0 0 0,-1 0 0 0 0,1 0-1 0 0,0 0 1 0 0,0 0 0 0 0,0 0 0 0 0,0 0 0 0 0,-1 0 0 0 0,1 0 0 0 0,0-1 0 0 0,0 1 0 0 0,0 0-1 0 0,0 0 1 0 0,0 0 0 0 0,0 0 0 0 0,-1 0 0 0 0,1 0 0 0 0,0 0 0 0 0,0-1 0 0 0,0 1 0 0 0,0 0-1 0 0,0 0 1 0 0,0 0 0 0 0,0 0 0 0 0,0 0 0 0 0,0-1 0 0 0,0 1 0 0 0,0 0 0 0 0,0 0 0 0 0,0 0-1 0 0,-1-1 1 0 0,15-1-1556 0 0,4-1-4327 0 0,-18-8 3393 0 0,0 5 2069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20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1 168 0 0,'0'0'9713'0'0,"4"10"-9555"0"0,11 30-156 0 0,-15-40-52 0 0,0 1 0 0 0,0-1 0 0 0,0 0 0 0 0,0 1 0 0 0,0-1 0 0 0,0 0 0 0 0,0 1 0 0 0,1-1 0 0 0,-1 0 0 0 0,0 1 0 0 0,0-1 0 0 0,0 0 1 0 0,0 0-1 0 0,1 1 0 0 0,-1-1 0 0 0,0 0 0 0 0,0 0 0 0 0,1 1 0 0 0,-1-1 0 0 0,0 0 0 0 0,0 0 0 0 0,1 1 0 0 0,-1-1 0 0 0,0 0 0 0 0,1 0 0 0 0,-1 0 0 0 0,0 0 0 0 0,1 0 0 0 0,-1 1 0 0 0,0-1 0 0 0,1 0 0 0 0,-1 0 0 0 0,0 0 1 0 0,1 0-1 0 0,-1 0 0 0 0,1 0 0 0 0,-1 0 0 0 0,0 0 0 0 0,1 0 0 0 0,-1 0 0 0 0,0-1 0 0 0,1 1 0 0 0,-1 0 0 0 0,0 0 0 0 0,1 0 0 0 0,-1 0 0 0 0,0 0 0 0 0,0-1 0 0 0,1 1 0 0 0,-1 0 0 0 0,0 0 0 0 0,1-1 0 0 0,-1 1 0 0 0,0 0 1 0 0,0 0-1 0 0,1-1 0 0 0,-1 1 0 0 0,0 0 0 0 0,0 0 0 0 0,0-1 0 0 0,0 1 0 0 0,1 0 0 0 0,-1-1 0 0 0,8-18-4194 0 0,-8 16 3483 0 0,-2-13-871 0 0,-7 11 1425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21.0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234 1 1032 0 0</inkml:trace>
  <inkml:trace contextRef="#ctx0" brushRef="#br0" timeOffset="1">234 1 1032 0 0,'-185'54'549'0'0,"152"-39"11155"0"0,33-14-11750 0 0,0-1 0 0 0,0 1 0 0 0,0-1 1 0 0,0 1-1 0 0,0-1 0 0 0,0 1 1 0 0,0-1-1 0 0,0 1 0 0 0,0-1 0 0 0,-1 1 1 0 0,1-1-1 0 0,0 1 0 0 0,0-1 1 0 0,0 0-1 0 0,-1 1 0 0 0,1-1 0 0 0,0 1 1 0 0,0-1-1 0 0,-1 0 0 0 0,1 1 1 0 0,0-1-1 0 0,-1 0 0 0 0,1 1 0 0 0,-1-1 1 0 0,1 0-1 0 0,0 1 0 0 0,-1-1 1 0 0,1 0-1 0 0,-1 0 0 0 0,1 0 0 0 0,-1 1 1 0 0,1-1-1 0 0,-1 0 0 0 0,1 0 1 0 0,-1 0-1 0 0,1 0 0 0 0,0 0 0 0 0,-1 0 1 0 0,1 0-1 0 0,-1 0 0 0 0,1 0 1 0 0,-1 0-1 0 0,1 0 0 0 0,-1 0 0 0 0,0-1 1 0 0,3-31-11098 0 0,11 50 11104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23.3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1 104 0 0,'0'0'5825'0'0,"11"5"-4563"0"0,34 17-483 0 0,-34-17 625 0 0,0-4 2745 0 0,-10 3-6031 0 0,0 47 3422 0 0,2 22-690 0 0,0-41-880 0 0,1-1 0 0 0,1 1-1 0 0,16 49 1 0 0,-14-57-185 0 0,0-1 403 0 0,17 39 0 0 0,-21-57-462 0 0,-1 0-1 0 0,1 0 1 0 0,0-1-1 0 0,0 1 1 0 0,0-1-1 0 0,1 0 1 0 0,-1 1-1 0 0,1-2 0 0 0,0 1 1 0 0,0 0-1 0 0,1-1 1 0 0,-1 0-1 0 0,8 5 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21.4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0 684 0 0,'0'0'11829'0'0,"13"4"-11923"0"0,-9-3-358 0 0,29 8 1267 0 0,-23-5-2028 0 0,-31-1-7545 0 0,19-3 8500 0 0,0 0 1 0 0,0-1 0 0 0,1 1 0 0 0,-1 0 0 0 0,0-1 0 0 0,0 1 0 0 0,0-1 0 0 0,-2-1 0 0 0,-16-14-240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21.9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37 1004 0 0,'0'0'11137'0'0,"8"-5"-11103"0"0,24-16-173 0 0,-54 11-9342 0 0,4 10 6926 0 0,13 0 2555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22.4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74 340 0 0,'0'0'10473'0'0,"-42"8"-11881"0"0,42-18 124 0 0,10-4-120 0 0,6-1-757 0 0,-5-2-879 0 0,-11 3 2468 0 0,5 2-372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22.8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1 836 0 0,'0'0'4993'0'0,"21"33"-6038"0"0,-16-33-323 0 0,-5-12-2048 0 0,0 8 3416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23.3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0 680 0 0,'0'0'11281'0'0,"32"17"-12865"0"0,-37-17 148 0 0,-11 0-1160 0 0,5 0-1357 0 0,-5-2 2361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23.7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0 652 0 0,'0'0'8990'0'0,"5"13"-8852"0"0,22 51-998 0 0,-27-64 756 0 0,1 0 0 0 0,0-1 0 0 0,-1 1 0 0 0,1-1-1 0 0,-1 1 1 0 0,1 0 0 0 0,-1-1 0 0 0,1 1 0 0 0,-1-1 0 0 0,1 0 0 0 0,-1 1-1 0 0,1-1 1 0 0,-1 1 0 0 0,0-1 0 0 0,1 1 0 0 0,-1-1 0 0 0,0 0 0 0 0,1 1-1 0 0,-1-1 1 0 0,0 0 0 0 0,0 1 0 0 0,0-1 0 0 0,0 0 0 0 0,0 0 0 0 0,0 1-1 0 0,0-1 1 0 0,0-1 0 0 0,1-22-4181 0 0,-1 22 3474 0 0,0-10-97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24.1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1100 0 0,'0'0'9181'0'0,"21"67"-11301"0"0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5:53.4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 0 104 0 0,'0'0'1860'0'0,"7"4"-1727"0"0,-2-1-35 0 0,0 0-1 0 0,1-1 1 0 0,-1 0-1 0 0,1 0 1 0 0,6 2 0 0 0,12-2 7523 0 0,-51 47-6849 0 0,-31 5-1442 0 0,36-35-2026 0 0,21-16 2262 0 0,14-17-3772 0 0,-9 9 2955 0 0,82-91-568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5:53.9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0 1812 0 0,'0'0'4316'0'0,"-15"20"-3773"0"0,-46 61-277 0 0,60-79-256 0 0,-1 0 0 0 0,1 0-1 0 0,-1 0 1 0 0,1 0 0 0 0,-1 0 0 0 0,0-1-1 0 0,0 1 1 0 0,0-1 0 0 0,0 1-1 0 0,0-1 1 0 0,0 0 0 0 0,0 1-1 0 0,0-1 1 0 0,0 0 0 0 0,-1 0 0 0 0,1-1-1 0 0,0 1 1 0 0,-1 0 0 0 0,1-1-1 0 0,0 1 1 0 0,-1-1 0 0 0,-3 0 0 0 0,-3 0 22 0 0,-51 3 44 0 0,59-3-428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5:54.3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54 572 0 0,'0'0'8127'0'0,"-4"-8"-7928"0"0,-14-24-98 0 0,13 18 10 0 0,32 68-9221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41 172 1056 0 0,'0'0'10477'0'0,"-8"13"-10267"0"0,-24 39-181 0 0,32-53-52 0 0,0 1 0 0 0,1 0-1 0 0,-1 0 1 0 0,0 0 0 0 0,1 0 0 0 0,-1 0-1 0 0,0 0 1 0 0,1 0 0 0 0,-1 0-1 0 0,0 0 1 0 0,1 0 0 0 0,-1 0-1 0 0,0 0 1 0 0,1 0 0 0 0,-1 0-1 0 0,0 0 1 0 0,1 0 0 0 0,-1 0-1 0 0,0 0 1 0 0,1 0 0 0 0,-1 0 0 0 0,0 1-1 0 0,1-1 1 0 0,-1 0 0 0 0,0 0-1 0 0,0 0 1 0 0,1 1 0 0 0,-1-1-1 0 0,0 0 1 0 0,0 0 0 0 0,1 1-1 0 0,-1-1 1 0 0,0 0 0 0 0,0 0-1 0 0,0 1 1 0 0,1-1 0 0 0,-1 0 0 0 0,0 1-1 0 0,0-1 1 0 0,0 0 0 0 0,0 1-1 0 0,0-1 1 0 0,0 0 0 0 0,0 1-1 0 0,0-1 1 0 0,0 0 0 0 0,0 1-1 0 0,0-1 1 0 0,0 0 0 0 0,0 1 0 0 0,0-1-1 0 0,0 0 1 0 0,0 1 0 0 0,0-1-1 0 0,0 0 1 0 0,0 1 0 0 0,-1-1-1 0 0,1 0 1 0 0,0 0 0 0 0,0 1-1 0 0,0-1 1 0 0,0 0 0 0 0,-1 1-1 0 0,1-1 1 0 0,0 0 0 0 0,-1 1-1 0 0,26-10 77 0 0,-24 9-102 0 0,10-5 208 0 0,-1-1-1 0 0,1 0 0 0 0,-2-1 1 0 0,1 0-1 0 0,-1 0 0 0 0,0-1 1 0 0,12-13-1 0 0,11-9 123 0 0,-13 14-169 0 0,0 0 0 0 0,1 1 1 0 0,1 2-1 0 0,0 0 0 0 0,1 0 0 0 0,0 2 1 0 0,1 1-1 0 0,0 1 0 0 0,1 1 1 0 0,0 1-1 0 0,36-6 0 0 0,-57 13-92 0 0,-1 1-1 0 0,1-1 1 0 0,0 0-1 0 0,0 1 1 0 0,-1 0-1 0 0,1-1 1 0 0,-1 1-1 0 0,1 0 1 0 0,0 1-1 0 0,-1-1 1 0 0,0 0 0 0 0,1 1-1 0 0,-1-1 1 0 0,0 1-1 0 0,0 0 1 0 0,3 2-1 0 0,36 39 279 0 0,-25-24-201 0 0,6 7 83 0 0,-2 1 0 0 0,0 0-1 0 0,19 38 1 0 0,-5-9-9 0 0,-32-52-232 0 0,0-1 1 0 0,-1 1-1 0 0,1-1 0 0 0,-1 1 1 0 0,0-1-1 0 0,0 1 0 0 0,0 0 1 0 0,0 0-1 0 0,-1-1 0 0 0,1 1 1 0 0,-1 0-1 0 0,0 0 0 0 0,-1 4 1 0 0,1-3-384 0 0,-1-4 346 0 0,1 0-1 0 0,-1 0 1 0 0,0-1-1 0 0,0 1 1 0 0,1 0 0 0 0,-1-1-1 0 0,0 1 1 0 0,0 0-1 0 0,0-1 1 0 0,0 1-1 0 0,0-1 1 0 0,0 1-1 0 0,0-1 1 0 0,0 0 0 0 0,0 0-1 0 0,0 1 1 0 0,-1-1-1 0 0,1 0 1 0 0,0 0-1 0 0,0 0 1 0 0,0 0 0 0 0,0 0-1 0 0,0 0 1 0 0,-2-1-1 0 0,-32 0-3060 0 0,34 1 2836 0 0,-1 0 0 0 0,1 0 0 0 0,-1-1 0 0 0,0 1 0 0 0,1-1-1 0 0,-1 1 1 0 0,1-1 0 0 0,-1 0 0 0 0,1 1 0 0 0,0-1 0 0 0,-1 0 0 0 0,1 0-1 0 0,0 0 1 0 0,-1 0 0 0 0,1 0 0 0 0,0 0 0 0 0,0-1 0 0 0,0 1-1 0 0,0 0 1 0 0,0-1 0 0 0,-1-1 0 0 0,2 3 292 0 0,-12-15-642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5:54.7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71 3512 0 0,'0'0'6505'0'0,"-4"-10"-7252"0"0,1-26-2108 0 0,3 35 2710 0 0,0 0 0 0 0,0 0 0 0 0,1 0 0 0 0,-1 0 0 0 0,0 0 0 0 0,0 0 1 0 0,0 0-1 0 0,1 0 0 0 0,-1 0 0 0 0,1 0 0 0 0,-1 0 0 0 0,1 0 0 0 0,-1 0 0 0 0,1 0 0 0 0,-1 0 0 0 0,1 0 0 0 0,0 0 0 0 0,0 0 0 0 0,-1 1 0 0 0,1-1 0 0 0,0 0 0 0 0,0 1 0 0 0,0-1 0 0 0,0 0 0 0 0,0 1 1 0 0,1-1-1 0 0,-2 12-1275 0 0,-9 48 338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5:55.0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1 108 1852 0 0,'0'0'11733'0'0,"108"-107"-24638"0"0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5:58.6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52 1172 0 0,'0'0'2640'0'0,"14"2"-2267"0"0,54 17 6931 0 0,-68-18-7320 0 0,0-1 0 0 0,0 0-1 0 0,-1 0 1 0 0,1 1 0 0 0,0-1 0 0 0,0 0 0 0 0,0 1 0 0 0,0-1 0 0 0,0 0-1 0 0,0 0 1 0 0,0 1 0 0 0,0-1 0 0 0,0 0 0 0 0,0 1 0 0 0,0-1-1 0 0,0 0 1 0 0,0 0 0 0 0,0 1 0 0 0,1-1 0 0 0,-1 0 0 0 0,0 1 0 0 0,0-1-1 0 0,0 0 1 0 0,0 0 0 0 0,0 1 0 0 0,1-1 0 0 0,-1 0 0 0 0,0 0-1 0 0,0 0 1 0 0,0 1 0 0 0,1-1 0 0 0,-1 0 0 0 0,0 0 0 0 0,0 0 0 0 0,1 1-1 0 0,-1-1 1 0 0,0 0 0 0 0,0 0 0 0 0,1 0 0 0 0,-1 0 0 0 0,0 0-1 0 0,1 0 1 0 0,6 2 96 0 0,0 0-1 0 0,0 1 1 0 0,-1 0 0 0 0,1 0-1 0 0,0 0 1 0 0,-1 1-1 0 0,0 0 1 0 0,0 0 0 0 0,7 6-1 0 0,23 13-80 0 0,-14-13 52 0 0,0-1-1 0 0,1-1 1 0 0,0 0-1 0 0,43 6 1 0 0,99 3 331 0 0,-72-9-430 0 0,67 10 78 0 0,391 25 880 0 0,-373-47-807 0 0,-83 0-253 0 0,0 4 0 0 0,124 15 1 0 0,-167-9 266 0 0,2-2 1 0 0,-1-3-1 0 0,60-5 0 0 0,8-13-256 0 0,-78 9-108 0 0,85-3-1 0 0,-98 11 62 0 0,191 7 127 0 0,-192-4 231 0 0,0-2 0 0 0,0-1 0 0 0,0-1 0 0 0,0-2 0 0 0,0 0 0 0 0,0-2 0 0 0,-1-2 0 0 0,38-12 0 0 0,62-26-727 0 0,200-44-1 0 0,-270 81 610 0 0,95-3-1 0 0,-38 5-373 0 0,-90 2 311 0 0,-1-1 0 0 0,-1 0 0 0 0,32-13 0 0 0,-26 9-89 0 0,39-9 0 0 0,-42 14-317 0 0,0 0 0 0 0,0 2 0 0 0,0 0-1 0 0,0 2 1 0 0,27 3 0 0 0,-52-3 236 0 0,0 1 0 0 0,0-1 1 0 0,1 0-1 0 0,-1 0 0 0 0,0 0 0 0 0,0 1 0 0 0,0-1 1 0 0,0 0-1 0 0,0 1 0 0 0,0-1 0 0 0,0 1 0 0 0,0 0 1 0 0,0-1-1 0 0,0 1 0 0 0,0 0 0 0 0,0-1 0 0 0,0 1 1 0 0,0 0-1 0 0,-1 0 0 0 0,1 0 0 0 0,0 0 0 0 0,0 1 1 0 0,-17 3-4315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6:07.7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0 148 0 0,'0'0'38'0'0,"1"3"-97"0"0,-1 0-369 0 0,3 13 2005 0 0,-3-16-1581 0 0,-1 1 0 0 0,1-1 0 0 0,0 1 1 0 0,-1-1-1 0 0,1 0 0 0 0,0 1 1 0 0,-1-1-1 0 0,1 1 0 0 0,0-1 0 0 0,-1 0 1 0 0,1 1-1 0 0,-1-1 0 0 0,1 0 1 0 0,-1 1-1 0 0,1-1 0 0 0,-1 0 0 0 0,1 0 1 0 0,-1 0-1 0 0,1 1 0 0 0,-1-1 1 0 0,1 0-1 0 0,-1 0 0 0 0,1 0 0 0 0,-2 0 1 0 0,15-2-1180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6:09.3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327 180 104 0 0,'8'15'11029'0'0,"-8"-15"-10935"0"0,-17-8 923 0 0,-29-6-1063 0 0,37 13-90 0 0,0 1 0 0 0,0 1 0 0 0,0-1 0 0 0,0 1 0 0 0,0 1 1 0 0,0 0-1 0 0,1 0 0 0 0,-1 1 0 0 0,-13 6 0 0 0,-48 18 365 0 0,64-23-207 0 0,0 1 0 0 0,0 0 0 0 0,0 0 1 0 0,1 0-1 0 0,-1 0 0 0 0,1 1 0 0 0,0 0 0 0 0,1 0 0 0 0,0 0 0 0 0,0 1 0 0 0,0-1 0 0 0,1 1 0 0 0,-3 7 0 0 0,-6 9-48 0 0,9-17-31 0 0,0 1 0 0 0,0 0 1 0 0,1-1-1 0 0,0 1 0 0 0,1 0 0 0 0,-1 0 1 0 0,1 0-1 0 0,1 0 0 0 0,-1 1 0 0 0,1-1 1 0 0,1 0-1 0 0,0 10 0 0 0,0-15 50 0 0,0 0-1 0 0,0 0 1 0 0,1 0 0 0 0,-1 0 0 0 0,0 0-1 0 0,1 0 1 0 0,-1 0 0 0 0,1 0 0 0 0,-1 0-1 0 0,1-1 1 0 0,0 1 0 0 0,0-1-1 0 0,0 1 1 0 0,0-1 0 0 0,0 0 0 0 0,3 2-1 0 0,41 18-6 0 0,-31-15 46 0 0,-6-2 72 0 0,0-1-1 0 0,0 0 1 0 0,0-1 0 0 0,0 0 0 0 0,1 0 0 0 0,-1-1-1 0 0,1 0 1 0 0,-1-1 0 0 0,1 0 0 0 0,-1 0-1 0 0,1-1 1 0 0,-1-1 0 0 0,0 1 0 0 0,1-1-1 0 0,-1-1 1 0 0,0 0 0 0 0,14-7 0 0 0,8-5 0 0 0,-1-2 1 0 0,-1-1 0 0 0,40-32-1 0 0,-61 44-102 0 0,3-2-18 0 0,1-2 1 0 0,-1 1-1 0 0,-1-1 0 0 0,0-1 0 0 0,0 0 1 0 0,-1 0-1 0 0,0-1 0 0 0,-1 0 0 0 0,-1-1 1 0 0,0 1-1 0 0,0-1 0 0 0,-1-1 0 0 0,-1 1 1 0 0,0-1-1 0 0,-1 0 0 0 0,-1 0 0 0 0,0-1 1 0 0,-1 1-1 0 0,0-1 0 0 0,-1-22 0 0 0,0 17-62 0 0,-1 13-22 0 0,1 0 1 0 0,-1 0 0 0 0,0 0 0 0 0,-3-14 0 0 0,3 20 78 0 0,0-1 1 0 0,-1 1 0 0 0,1 0 0 0 0,-1 0-1 0 0,1 0 1 0 0,-1-1 0 0 0,1 1 0 0 0,-1 0-1 0 0,0 0 1 0 0,0 0 0 0 0,1 0 0 0 0,-1 0 0 0 0,0 0-1 0 0,0 0 1 0 0,0 0 0 0 0,0 0 0 0 0,0 1-1 0 0,0-1 1 0 0,0 0 0 0 0,-1 1 0 0 0,1-1 0 0 0,0 0-1 0 0,0 1 1 0 0,0 0 0 0 0,-1-1 0 0 0,1 1-1 0 0,0 0 1 0 0,0-1 0 0 0,-1 1 0 0 0,1 0 0 0 0,-3 0-1 0 0,4 0 12 0 0,-1 0 0 0 0,1 0-1 0 0,0 0 1 0 0,-1 0 0 0 0,1 0 0 0 0,0-1-1 0 0,-1 1 1 0 0,1 0 0 0 0,0 0-1 0 0,-1 0 1 0 0,1 0 0 0 0,-1 0 0 0 0,1 0-1 0 0,0 0 1 0 0,-1 1 0 0 0,1-1-1 0 0,0 0 1 0 0,-1 0 0 0 0,1 0 0 0 0,0 0-1 0 0,-1 0 1 0 0,1 1 0 0 0,0-1-1 0 0,-1 0 1 0 0,1 0 0 0 0,0 0 0 0 0,-1 1-1 0 0,1-1 1 0 0,0 0 0 0 0,0 0-1 0 0,-1 1 1 0 0,1-1 0 0 0,0 0 0 0 0,0 1-1 0 0,0-1 1 0 0,-1 0 0 0 0,1 1-1 0 0,0-1 1 0 0,0 0 0 0 0,0 1 0 0 0,0-1-1 0 0,0 1 1 0 0,0-1 0 0 0,0 0-1 0 0,0 1 1 0 0,0-1 0 0 0,0 0 0 0 0,0 1-1 0 0,0-1 1 0 0,0 1 0 0 0,0-1-1 0 0,0 0 1 0 0,0 1 0 0 0,0-1-1 0 0,0 0 1 0 0,0 1 0 0 0,1-1 0 0 0,-1 13 234 0 0,0-7-141 0 0,-1 1 1 0 0,0-1-1 0 0,-1 0 1 0 0,1 0-1 0 0,-1 1 1 0 0,-5 10-1 0 0,-6 21-12 0 0,13-37-68 0 0,-7 33 151 0 0,1 0-1 0 0,-3 63 1 0 0,9-45 68 0 0,0 21-379 0 0,0-25-2760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6:09.7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0 3700 0 0,'0'0'6109'0'0,"-8"13"-6077"0"0,-25 39-139 0 0,31-51 27 0 0,1 1-1 0 0,0 0 0 0 0,0 0 0 0 0,0-1 1 0 0,0 1-1 0 0,1 0 0 0 0,-1 0 1 0 0,0 0-1 0 0,1 0 0 0 0,-1 3 0 0 0,1-4 39 0 0,0-1 0 0 0,0 1 0 0 0,0-1 0 0 0,0 1 0 0 0,0-1 0 0 0,0 0 0 0 0,0 1 0 0 0,1-1 0 0 0,-1 1-1 0 0,0-1 1 0 0,0 0 0 0 0,0 1 0 0 0,1-1 0 0 0,-1 0 0 0 0,0 1 0 0 0,0-1 0 0 0,1 0 0 0 0,-1 1-1 0 0,0-1 1 0 0,1 0 0 0 0,-1 0 0 0 0,0 1 0 0 0,1-1 0 0 0,-1 0 0 0 0,0 0 0 0 0,1 0 0 0 0,-1 1-1 0 0,1-1 1 0 0,-1 0 0 0 0,4 0-288 0 0,-1 1 0 0 0,1-1-1 0 0,-1 0 1 0 0,0 0 0 0 0,1-1-1 0 0,-1 1 1 0 0,6-2 0 0 0,-4 1-85 0 0,7-3-1871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6:10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 1356 0 0,'0'0'7691'0'0,"0"3"-8123"0"0,-1-2 420 0 0,1-1 0 0 0,0 0-1 0 0,0 0 1 0 0,0 1-1 0 0,0-1 1 0 0,0 0 0 0 0,0 1-1 0 0,0-1 1 0 0,0 0-1 0 0,0 0 1 0 0,0 1 0 0 0,0-1-1 0 0,0 0 1 0 0,0 1-1 0 0,1-1 1 0 0,-1 0 0 0 0,0 0-1 0 0,0 1 1 0 0,0-1-1 0 0,0 0 1 0 0,0 0 0 0 0,0 1-1 0 0,1-1 1 0 0,-1 0-1 0 0,0 0 1 0 0,0 0 0 0 0,0 1-1 0 0,1-1 1 0 0,-1 0-1 0 0,0 0 1 0 0,0 0 0 0 0,1 0-1 0 0,-1 1 1 0 0,0-1-1 0 0,0 0 1 0 0,1 0 0 0 0,-1 0-1 0 0,0 0 1 0 0,0 0-1 0 0,1 0 1 0 0,-1 0 0 0 0,0 0-1 0 0,1 0 1 0 0,-1 0-1 0 0,1 0 1 0 0,23-3-191 0 0,43-18-1208 0 0,-40 12-938 0 0,-22 8 1681 0 0,-26 5-1958 0 0,-88 14 1838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6:10.4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424 0 2256 0 0,'0'0'6189'0'0,"-29"6"-5994"0"0,-187 30-532 0 0,200-34 302 0 0,-27 5-254 0 0,41-7 294 0 0,0 1 0 0 0,0 0-1 0 0,0-1 1 0 0,0 1 0 0 0,0 0-1 0 0,0 0 1 0 0,0 0 0 0 0,0 0-1 0 0,0 0 1 0 0,1 1 0 0 0,-1-1-1 0 0,0 1 1 0 0,1-1 0 0 0,-1 1-1 0 0,-1 2 1 0 0,2-3 24 0 0,0 0-1 0 0,1 1 1 0 0,0-1-1 0 0,-1 0 1 0 0,1 0 0 0 0,0 0-1 0 0,0 1 1 0 0,-1-1-1 0 0,1 0 1 0 0,0 0-1 0 0,0 1 1 0 0,0-1 0 0 0,1 0-1 0 0,-1 0 1 0 0,0 1-1 0 0,0-1 1 0 0,1 0-1 0 0,-1 0 1 0 0,1 0 0 0 0,-1 0-1 0 0,1 1 1 0 0,-1-1-1 0 0,1 0 1 0 0,0 0-1 0 0,-1 0 1 0 0,1 0 0 0 0,0 0-1 0 0,0-1 1 0 0,0 1-1 0 0,0 0 1 0 0,0 0-1 0 0,0 0 1 0 0,1 0 0 0 0,6 5 88 0 0,0-2 1 0 0,0 1 0 0 0,14 5 0 0 0,-9-3 80 0 0,23 9 185 0 0,25 14 195 0 0,-55-27-512 0 0,-1 0 0 0 0,-1 0 0 0 0,1 1 0 0 0,0-1-1 0 0,-1 1 1 0 0,0 1 0 0 0,0-1 0 0 0,6 8-1 0 0,-8-9-41 0 0,-1 0 0 0 0,1 1 0 0 0,-1-1 0 0 0,0 0-1 0 0,0 1 1 0 0,0 0 0 0 0,-1-1 0 0 0,1 1 0 0 0,-1-1-1 0 0,0 1 1 0 0,0 0 0 0 0,0-1 0 0 0,0 1 0 0 0,0-1-1 0 0,-1 1 1 0 0,0 0 0 0 0,0-1 0 0 0,0 1 0 0 0,0-1-1 0 0,0 0 1 0 0,-1 1 0 0 0,0-1 0 0 0,0 0 0 0 0,1 0-1 0 0,-2 0 1 0 0,1 0 0 0 0,0 0 0 0 0,-1 0 0 0 0,1-1-1 0 0,-1 1 1 0 0,0-1 0 0 0,1 0 0 0 0,-1 0-1 0 0,0 0 1 0 0,-6 3 0 0 0,-9 2-302 0 0,0 0 1 0 0,0-2-1 0 0,-1 0 0 0 0,0-1 0 0 0,0 0 1 0 0,0-2-1 0 0,0 0 0 0 0,0-2 0 0 0,-33-2 1 0 0,50 3 85 0 0,0-1 1 0 0,0 0-1 0 0,1 0 1 0 0,-1-1-1 0 0,0 1 1 0 0,0 0-1 0 0,0 0 1 0 0,0-1-1 0 0,1 0 1 0 0,-1 1-1 0 0,0-1 1 0 0,0 0-1 0 0,1 1 1 0 0,-1-1-1 0 0,0 0 1 0 0,1 0-1 0 0,-1-1 1 0 0,1 1-1 0 0,0 0 1 0 0,-1 0-1 0 0,1-1 1 0 0,0 1-1 0 0,0-1 1 0 0,0 1-1 0 0,-1-1 1 0 0,1-1-1 0 0,0-7-2429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6:10.7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 0 1904 0 0,'0'0'7055'0'0,"-10"1"-7918"0"0,15 7 1103 0 0,-1 0 0 0 0,0 0-1 0 0,0 1 1 0 0,-1-1 0 0 0,0 1-1 0 0,0 0 1 0 0,-1 0 0 0 0,-1 0 0 0 0,1 0-1 0 0,-1 17 1 0 0,-1-15-240 0 0,-1-1 0 0 0,0 1 0 0 0,0 0-1 0 0,-1-1 1 0 0,0 1 0 0 0,-1-1 0 0 0,-1 1 0 0 0,-4 9 0 0 0,8-19 6 0 0,0 0-203 0 0,0 0-1 0 0,-1 1 1 0 0,1-1 0 0 0,0 1 0 0 0,-1-1 0 0 0,1 0 0 0 0,-1 0 0 0 0,0 1-1 0 0,1-1 1 0 0,-1 0 0 0 0,0 0 0 0 0,0 0 0 0 0,1 0 0 0 0,-1 1 0 0 0,0-1 0 0 0,0-1-1 0 0,0 1 1 0 0,0 0 0 0 0,-1 0 0 0 0,1 0 0 0 0,0 0 0 0 0,0-1 0 0 0,0 1-1 0 0,-1-1 1 0 0,1 1 0 0 0,0-1 0 0 0,-1 1 0 0 0,1-1 0 0 0,0 0 0 0 0,-1 1-1 0 0,1-1 1 0 0,-1 0 0 0 0,1 0 0 0 0,0 0 0 0 0,-1 0 0 0 0,-1-1 0 0 0,-7 1-2311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6:11.1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2112 0 0,'0'0'4097'0'0,"315"3"-4149"0"0,-282-3-208 0 0,5 0-1341 0 0,-11 0-863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27.1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26 364 0 0,'0'0'517'0'0,"5"-3"-389"0"0,36-14-662 0 0,-13 12 2162 0 0,-3 9 7378 0 0,-23-3-8991 0 0,1 1 1 0 0,0 0-1 0 0,-1 0 1 0 0,1 1-1 0 0,-1-1 1 0 0,0 0-1 0 0,0 1 0 0 0,0 0 1 0 0,0-1-1 0 0,0 1 1 0 0,0 0-1 0 0,-1 0 1 0 0,1 0-1 0 0,-1 0 0 0 0,0 0 1 0 0,0 0-1 0 0,0 0 1 0 0,0 1-1 0 0,0 5 1 0 0,2 8 280 0 0,-2 1 0 0 0,0 24 0 0 0,-1-35-278 0 0,-2 34 420 0 0,-13 75-1 0 0,4-40-155 0 0,7-42-141 0 0,2 0 1 0 0,2 1-1 0 0,5 45 0 0 0,-3-72-135 0 0,0 0 0 0 0,0 0-1 0 0,1 0 1 0 0,0 0 0 0 0,1 0 0 0 0,0-1 0 0 0,8 13 0 0 0,-6-12-5 0 0,-1 1 0 0 0,0 1 1 0 0,6 15-1 0 0,-11-25-1 0 0,0 1 1 0 0,1 0-1 0 0,-1 0 1 0 0,0 0-1 0 0,0 0 1 0 0,0 0-1 0 0,1 0 1 0 0,-1 0-1 0 0,0 0 1 0 0,0 0-1 0 0,0-1 1 0 0,0 1-1 0 0,-1 0 1 0 0,1 0-1 0 0,0 0 1 0 0,0 0-1 0 0,-1 2 1 0 0,1-3-1 0 0,-1 0 0 0 0,1 0-1 0 0,0 1 1 0 0,-1-1 0 0 0,1 0 0 0 0,0 0 0 0 0,-1 1-1 0 0,1-1 1 0 0,0 0 0 0 0,-1 0 0 0 0,1 0 0 0 0,0 0 0 0 0,-1 0-1 0 0,1 1 1 0 0,0-1 0 0 0,-1 0 0 0 0,1 0 0 0 0,-1 0-1 0 0,1 0 1 0 0,0 0 0 0 0,-1 0 0 0 0,1 0 0 0 0,-1 0 0 0 0,1-1-1 0 0,0 1 1 0 0,-1 0 0 0 0,1 0 0 0 0,-1 0 0 0 0,0-1-17 0 0,0 1-1 0 0,0-1 1 0 0,0 1 0 0 0,-1-1 0 0 0,1 0 0 0 0,0 0-1 0 0,0 1 1 0 0,0-1 0 0 0,1 0 0 0 0,-1 0 0 0 0,0 0-1 0 0,0 0 1 0 0,0 0 0 0 0,1 0 0 0 0,-1 0 0 0 0,0 0-1 0 0,1-1 1 0 0,-1 1 0 0 0,1 0 0 0 0,-1 0 0 0 0,1 0-1 0 0,0-1 1 0 0,-1 1 0 0 0,1-2 0 0 0,0 0 19 0 0,-1 0 0 0 0,1 0-1 0 0,0 0 1 0 0,1 0 0 0 0,-1 1 0 0 0,0-1 0 0 0,1 0 0 0 0,-1 0 0 0 0,1 0-1 0 0,0 0 1 0 0,0 1 0 0 0,0-1 0 0 0,0 0 0 0 0,1 1 0 0 0,-1-1-1 0 0,1 1 1 0 0,-1-1 0 0 0,1 1 0 0 0,0 0 0 0 0,0 0 0 0 0,0 0 0 0 0,0 0-1 0 0,1 0 1 0 0,-1 0 0 0 0,0 0 0 0 0,1 1 0 0 0,-1-1 0 0 0,1 1-1 0 0,4-2 1 0 0,6-4-7 0 0,0 1-1 0 0,1 1 1 0 0,-1 0-1 0 0,1 1 1 0 0,1 0-1 0 0,-1 1 1 0 0,23-2-1 0 0,-9 3-97 0 0,1 1-1 0 0,53 6 1 0 0,-68-3 87 0 0,0 0 0 0 0,-1 2 0 0 0,0-1 1 0 0,1 2-1 0 0,-2 0 0 0 0,1 0 1 0 0,0 1-1 0 0,-1 1 0 0 0,0 0 1 0 0,-1 1-1 0 0,12 9 0 0 0,-16-11 15 0 0,0 0 0 0 0,-1 0 0 0 0,1 0 0 0 0,-2 1 0 0 0,1 0 0 0 0,-1 0 0 0 0,0 1 0 0 0,0-1 0 0 0,-1 1 0 0 0,0 0 0 0 0,-1 0 0 0 0,1 1 0 0 0,-2-1 0 0 0,1 1 0 0 0,-1-1 0 0 0,0 1 0 0 0,-1 0 0 0 0,1 9 0 0 0,-2-13 14 0 0,0 0 0 0 0,0 0 0 0 0,-1-1 1 0 0,1 1-1 0 0,-1 0 0 0 0,0-1 0 0 0,0 1 1 0 0,-1-1-1 0 0,1 1 0 0 0,-1-1 0 0 0,-3 6 1 0 0,2-6-8 0 0,-1 0 0 0 0,1 0 1 0 0,-1 0-1 0 0,0 0 0 0 0,0 0 1 0 0,-1-1-1 0 0,1 0 1 0 0,-1 0-1 0 0,-8 4 0 0 0,-13 6 9 0 0,0-2 1 0 0,0-1-1 0 0,-1 0 0 0 0,0-3 1 0 0,-1 0-1 0 0,-49 6 0 0 0,-172-4-322 0 0,216-9 145 0 0,28 0 116 0 0,1 0 1 0 0,0 0 0 0 0,-1 0 0 0 0,1-1 0 0 0,0 0 0 0 0,-1 0-1 0 0,-4-1 1 0 0,8 1-108 0 0,0 0-1 0 0,0 1 0 0 0,0-1 1 0 0,0 0-1 0 0,0 1 0 0 0,0-1 1 0 0,0 0-1 0 0,0 0 0 0 0,0 0 1 0 0,0 0-1 0 0,0 0 0 0 0,1 0 1 0 0,-1 0-1 0 0,0 0 1 0 0,1 0-1 0 0,-1-1 0 0 0,1 1 1 0 0,-1 0-1 0 0,1 0 0 0 0,0-1 1 0 0,-1 1-1 0 0,1 0 0 0 0,0 0 1 0 0,0-1-1 0 0,0 1 0 0 0,0-3 1 0 0,0-12-4442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6:11.5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59 1084 0 0,'0'0'10778'0'0,"-3"-7"-10858"0"0,2 0 72 0 0,0 5 8 0 0,1-1 0 0 0,-1 1-1 0 0,0 0 1 0 0,0-1 0 0 0,0 1-1 0 0,0 0 1 0 0,0 0 0 0 0,0 0-1 0 0,0-1 1 0 0,-1 1 0 0 0,1 0-1 0 0,-1 1 1 0 0,-2-4 0 0 0,3 4-25 0 0,-1 0 0 0 0,0-1 0 0 0,0 1 0 0 0,0 0 0 0 0,0 0 0 0 0,0 0 1 0 0,-1 0-1 0 0,1 1 0 0 0,0-1 0 0 0,0 0 0 0 0,0 1 0 0 0,-5-1 0 0 0,6 3-68 0 0,0-1-1 0 0,0 1 0 0 0,0 0 1 0 0,1-1-1 0 0,-1 1 1 0 0,0 0-1 0 0,1 0 0 0 0,0-1 1 0 0,-1 1-1 0 0,1 0 0 0 0,0 3 1 0 0,-1-1 52 0 0,-4 21 348 0 0,2-9 11 0 0,0-1 0 0 0,-1 31 0 0 0,4-45-305 0 0,0 0-1 0 0,0 0 1 0 0,0 0-1 0 0,0 0 1 0 0,0 0-1 0 0,0 0 1 0 0,0 0-1 0 0,0 0 1 0 0,0-1-1 0 0,1 1 1 0 0,-1 0-1 0 0,0 0 1 0 0,1 0-1 0 0,-1 0 1 0 0,1 0-1 0 0,-1 0 1 0 0,1 0-1 0 0,-1-1 1 0 0,1 1-1 0 0,0 0 1 0 0,-1-1-1 0 0,1 1 1 0 0,0 0-1 0 0,-1-1 1 0 0,1 1-1 0 0,0 0 1 0 0,0-1-1 0 0,0 1 1 0 0,0-1-1 0 0,-1 0 1 0 0,1 1-1 0 0,0-1 1 0 0,0 0-1 0 0,0 1 1 0 0,0-1-1 0 0,0 0 1 0 0,0 0-1 0 0,0 0 1 0 0,0 0-1 0 0,0 0 1 0 0,0 0-1 0 0,0 0 1 0 0,0 0-1 0 0,0 0 1 0 0,0-1-1 0 0,0 1 1 0 0,0 0-1 0 0,1-1 1 0 0,1 0 0 0 0,1 0 0 0 0,-1-1 0 0 0,0 1 0 0 0,1-1 0 0 0,-1 0 0 0 0,0 1 0 0 0,0-2 0 0 0,0 1 0 0 0,0 0 0 0 0,-1 0 0 0 0,1-1-1 0 0,3-4 1 0 0,5-13-566 0 0,-6 13-2127 0 0,-4 28 1296 0 0,-1-15 1295 0 0,0 0-1 0 0,1 0 1 0 0,-1 0 0 0 0,1 0 0 0 0,0 0 0 0 0,1-1 0 0 0,-1 1 0 0 0,5 9 0 0 0,-4-12-206 0 0,-1 0 1 0 0,1 0 0 0 0,1 0 0 0 0,-1 0-1 0 0,0 0 1 0 0,1-1 0 0 0,-1 1 0 0 0,1-1 0 0 0,0 0-1 0 0,0 0 1 0 0,0 0 0 0 0,0 0 0 0 0,0 0-1 0 0,0 0 1 0 0,7 1 0 0 0,6 1-1787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6:11.8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0 63 1436 0 0</inkml:trace>
  <inkml:trace contextRef="#ctx0" brushRef="#br0" timeOffset="1">0 63 1436 0 0,'290'84'2487'0'0,"-231"-65"-651"0"0,-54-12 62 0 0,-5-5-1670 0 0,1-1 0 0 0,0 0 0 0 0,0 0 0 0 0,0 1 0 0 0,0-1 0 0 0,0 0 0 0 0,0 0 0 0 0,0 0 0 0 0,0 0 0 0 0,0 0 0 0 0,0 0 0 0 0,2 0 0 0 0,-2-1-207 0 0,0 0 0 0 0,0 0-1 0 0,0 0 1 0 0,-1 0 0 0 0,1-1-1 0 0,0 1 1 0 0,0 0-1 0 0,0-1 1 0 0,0 1 0 0 0,-1-1-1 0 0,1 1 1 0 0,0-1 0 0 0,0 1-1 0 0,-1-1 1 0 0,1 1 0 0 0,0-1-1 0 0,-1 0 1 0 0,1 1-1 0 0,-1-1 1 0 0,1 0 0 0 0,-1 0-1 0 0,1 0 1 0 0,-1 1 0 0 0,0-1-1 0 0,1 0 1 0 0,-1 0-1 0 0,1-1 1 0 0,8-12-108 0 0,1 0 0 0 0,0 1 0 0 0,1 0 0 0 0,0 1 0 0 0,1 0 0 0 0,1 1 0 0 0,0 1 0 0 0,0 0 0 0 0,1 0 0 0 0,0 1 0 0 0,1 1 0 0 0,-1 0 0 0 0,2 1 0 0 0,30-9 0 0 0,-43 15 89 0 0,0 0 1 0 0,1 0-1 0 0,-1 1 1 0 0,1-1-1 0 0,-1 1 1 0 0,1 0 0 0 0,-1 0-1 0 0,0 0 1 0 0,1 1-1 0 0,-1-1 1 0 0,1 1 0 0 0,-1-1-1 0 0,1 1 1 0 0,-1 0-1 0 0,0 1 1 0 0,0-1 0 0 0,1 0-1 0 0,-1 1 1 0 0,0 0-1 0 0,0 0 1 0 0,-1 0-1 0 0,1 0 1 0 0,3 3 0 0 0,-3-2 3 0 0,0 1 0 0 0,0 0 0 0 0,-1 1 0 0 0,1-1 0 0 0,-1 0 0 0 0,0 1 0 0 0,0-1 1 0 0,0 1-1 0 0,-1 0 0 0 0,1-1 0 0 0,-1 1 0 0 0,0 0 0 0 0,-1 0 0 0 0,1 0 0 0 0,-1 8 1 0 0,0-12-86 0 0,0 0 1 0 0,0 0-1 0 0,0 0 1 0 0,0 0 0 0 0,0 1-1 0 0,0-1 1 0 0,0 0-1 0 0,1 0 1 0 0,-1 0-1 0 0,0 0 1 0 0,1 0 0 0 0,-1 0-1 0 0,1 0 1 0 0,-1 0-1 0 0,1 0 1 0 0,0 0 0 0 0,-1 0-1 0 0,1 0 1 0 0,0 0-1 0 0,0 0 1 0 0,-1 0-1 0 0,1 0 1 0 0,0-1 0 0 0,2 2-1 0 0,-1-1-269 0 0,1 0 0 0 0,-1-1-1 0 0,0 1 1 0 0,1-1 0 0 0,-1 1-1 0 0,1-1 1 0 0,-1 0 0 0 0,0 0-1 0 0,1 0 1 0 0,3-1 0 0 0,5-1-1498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6:12.5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262 18 364 0 0,'0'0'8583'0'0,"-28"-5"-5549"0"0,23 3-3149 0 0,1 0 0 0 0,-1 0 0 0 0,0 1-1 0 0,1-1 1 0 0,-1 1 0 0 0,0 0 0 0 0,0 1 0 0 0,0-1-1 0 0,0 1 1 0 0,0 0 0 0 0,0 0 0 0 0,1 0 0 0 0,-7 2 0 0 0,-9-2-170 0 0,-9-1-320 0 0,20 0 545 0 0,-1 1-1 0 0,1 0 1 0 0,0 0-1 0 0,-1 1 1 0 0,1 0-1 0 0,0 0 1 0 0,0 1-1 0 0,-11 3 1 0 0,19-4 88 0 0,-1 0 0 0 0,1 0 0 0 0,0 0 0 0 0,0 0 0 0 0,0 0 0 0 0,0 0 0 0 0,0 0 0 0 0,0 0 0 0 0,0 0 0 0 0,0 1 0 0 0,0-1 0 0 0,0 0 0 0 0,1 1 0 0 0,-1-1 0 0 0,1 1 0 0 0,-1-1 0 0 0,1 1 0 0 0,-1-1 0 0 0,1 1 0 0 0,0-1 0 0 0,0 3 0 0 0,-1 36 897 0 0,2-27-743 0 0,0-7-132 0 0,0 0 1 0 0,0 0 0 0 0,0 1 0 0 0,1-1 0 0 0,0 0 0 0 0,1-1-1 0 0,-1 1 1 0 0,1 0 0 0 0,0-1 0 0 0,0 1 0 0 0,1-1 0 0 0,0 0-1 0 0,0 0 1 0 0,0-1 0 0 0,0 1 0 0 0,1-1 0 0 0,-1 0 0 0 0,1 0-1 0 0,0 0 1 0 0,1-1 0 0 0,6 4 0 0 0,3 2-131 0 0,0-1-1 0 0,1-1 1 0 0,0 0 0 0 0,0-1-1 0 0,1-1 1 0 0,26 6 0 0 0,37-3-914 0 0,-73-8 649 0 0,0 0 0 0 0,1 0 0 0 0,-1-1 0 0 0,1 0 0 0 0,-1 0 0 0 0,0-1 0 0 0,0 0 0 0 0,10-4 0 0 0,2-8-2646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6:13.0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159 154 2380 0 0,'0'0'9011'0'0,"20"-7"-8906"0"0,61-23-31 0 0,-78 29-110 0 0,-1 0 1 0 0,0 0-1 0 0,0 0 1 0 0,0 0-1 0 0,0 0 1 0 0,0-1-1 0 0,0 1 1 0 0,0-1-1 0 0,0 1 1 0 0,0-1-1 0 0,-1 0 1 0 0,1 0-1 0 0,-1 0 1 0 0,1 0-1 0 0,-1 0 1 0 0,0 0-1 0 0,0 0 1 0 0,0 0-1 0 0,0 0 1 0 0,0-1-1 0 0,0 1 1 0 0,0 0 0 0 0,-1-1-1 0 0,1 1 1 0 0,-1 0-1 0 0,0-1 1 0 0,0 1-1 0 0,0-1 1 0 0,0 1-1 0 0,0 0 1 0 0,0-1-1 0 0,-1 1 1 0 0,0-3-1 0 0,0-9-506 0 0,1 12 490 0 0,-1 1 1 0 0,1-1-1 0 0,0 1 1 0 0,-1-1-1 0 0,1 1 0 0 0,-1-1 1 0 0,1 1-1 0 0,-1 0 1 0 0,0-1-1 0 0,0 1 1 0 0,0 0-1 0 0,1 0 0 0 0,-1 0 1 0 0,0-1-1 0 0,-1 1 1 0 0,1 0-1 0 0,0 0 1 0 0,0 0-1 0 0,0 1 0 0 0,0-1 1 0 0,-1 0-1 0 0,1 0 1 0 0,0 1-1 0 0,-1-1 1 0 0,1 1-1 0 0,-1-1 0 0 0,1 1 1 0 0,-1-1-1 0 0,1 1 1 0 0,-1 0-1 0 0,-1 0 0 0 0,-9-2-196 0 0,0 1 0 0 0,-24 0 0 0 0,25 1 125 0 0,3 1 236 0 0,0 0-1 0 0,0 1 1 0 0,0 0 0 0 0,0 0 0 0 0,1 1 0 0 0,-1 0 0 0 0,1 0 0 0 0,-1 1 0 0 0,1-1-1 0 0,0 2 1 0 0,1-1 0 0 0,-1 1 0 0 0,1 0 0 0 0,-9 9 0 0 0,8-7 67 0 0,0 0 0 0 0,0 0 0 0 0,1 1 0 0 0,0 0 0 0 0,0 0 0 0 0,1 0 0 0 0,0 1 0 0 0,1-1 0 0 0,0 1 0 0 0,0 0 0 0 0,1 1 0 0 0,-3 8 0 0 0,6-16-132 0 0,0 0 0 0 0,-1-1 0 0 0,1 1 0 0 0,0-1 1 0 0,0 1-1 0 0,0-1 0 0 0,0 1 0 0 0,0-1 0 0 0,0 1 0 0 0,0-1 0 0 0,1 1 0 0 0,-1-1 0 0 0,0 1 0 0 0,1-1 0 0 0,0 1 0 0 0,-1-1 0 0 0,1 1 0 0 0,0-1 0 0 0,-1 0 0 0 0,1 1 0 0 0,0-1 0 0 0,0 0 0 0 0,0 0 0 0 0,0 0 0 0 0,0 1 0 0 0,1-1 0 0 0,0 1 0 0 0,3 0 65 0 0,1 0 0 0 0,-1 0 0 0 0,0 0 0 0 0,0 0 1 0 0,1-1-1 0 0,7 1 0 0 0,-1 1-47 0 0,76 16 96 0 0,-28-5-1535 0 0,1-2-1 0 0,64 4 1 0 0,-119-16 905 0 0,-4 0 128 0 0,0 1-1 0 0,0-1 1 0 0,0 0 0 0 0,1 0 0 0 0,-1 0 0 0 0,0 0 0 0 0,0-1 0 0 0,0 1 0 0 0,0-1-1 0 0,0 1 1 0 0,3-2 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6:15.2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40 2512 0 0,'0'0'2758'0'0,"10"-4"-2720"0"0,29-13-34 0 0,-38 16 6 0 0,0 1-1 0 0,0-1 0 0 0,0 1 1 0 0,0-1-1 0 0,0 0 0 0 0,-1 1 0 0 0,1-1 1 0 0,0 0-1 0 0,-1 1 0 0 0,1-1 1 0 0,0 0-1 0 0,-1 0 0 0 0,1 0 0 0 0,-1 0 1 0 0,1 1-1 0 0,-1-1 0 0 0,0 0 1 0 0,1 0-1 0 0,-1 0 0 0 0,1-1 0 0 0,0 0 178 0 0,2 7 68 0 0,0 0-99 0 0,1-1 235 0 0,-1 0 0 0 0,1 0 0 0 0,-1-1 0 0 0,1 1 0 0 0,0-1 0 0 0,1 0 0 0 0,-1 0 0 0 0,0-1 0 0 0,1 1 0 0 0,0-1-1 0 0,-1 0 1 0 0,1 0 0 0 0,0-1 0 0 0,0 1 0 0 0,9 0 0 0 0,12 2 327 0 0,47 2-1 0 0,-64-6-625 0 0,299 4 782 0 0,44 2-1261 0 0,-58-4-1202 0 0,-280-3 1303 0 0,1-1 0 0 0,20-6-1 0 0,-2 1-1823 0 0,0 4-4029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6:18.9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 3145 612 0 0,'0'0'2249'0'0,"-8"2"-3021"0"0,-25 6 679 0 0,25-6 2761 0 0,13-2-2053 0 0,0 1 0 0 0,0-1 0 0 0,0 1 0 0 0,0 0 0 0 0,8 3 0 0 0,41 23 241 0 0,-44-21-885 0 0,1-1 1 0 0,-1 1-1 0 0,1-2 1 0 0,18 7 0 0 0,-16-10 334 0 0,0 1 1 0 0,1-1-1 0 0,-1-1 1 0 0,0-1 0 0 0,0 1-1 0 0,0-2 1 0 0,0 0 0 0 0,0-1-1 0 0,0 0 1 0 0,0-1 0 0 0,-1 0-1 0 0,22-11 1 0 0,11-8-317 0 0,80-55 1 0 0,-116 72 35 0 0,11-7-91 0 0,0 1-82 0 0,-1-1 0 0 0,-1-1 0 0 0,0-1 0 0 0,0 0 0 0 0,21-26 0 0 0,-20 14 215 0 0,-13 16-33 0 0,1 1 0 0 0,16-17 0 0 0,204-193 106 0 0,-200 191-172 0 0,-2-1 0 0 0,-1-1 0 0 0,-2-1 0 0 0,0-1 0 0 0,17-38 0 0 0,-23 43-241 0 0,2 0 1 0 0,35-44 0 0 0,1 1 174 0 0,-51 67 126 0 0,-1-1-1 0 0,1 0 1 0 0,-1 0 0 0 0,0 0-1 0 0,0 0 1 0 0,-1 0 0 0 0,1-1-1 0 0,-1 1 1 0 0,0 0 0 0 0,-1-1-1 0 0,1 1 1 0 0,-1-1-1 0 0,-1-8 1 0 0,-1-6-115 0 0,-2-1 0 0 0,-8-27 0 0 0,7 32-161 0 0,1 0 1 0 0,1 0 0 0 0,-2-30-1 0 0,5 34 54 0 0,1-1 1 0 0,0 1-1 0 0,2 0 0 0 0,-1 0 0 0 0,1 0 0 0 0,1 0 1 0 0,0 1-1 0 0,1-1 0 0 0,0 1 0 0 0,10-16 0 0 0,82-180-3568 0 0,-91 191 4109 0 0,-1 0 0 0 0,0-1 0 0 0,-1 0 0 0 0,-1 0 0 0 0,0-1 0 0 0,-1 1 0 0 0,-1 0 0 0 0,-1-1 0 0 0,-1 1 0 0 0,0 0 0 0 0,-1-1 0 0 0,-6-23 0 0 0,5 24-424 0 0,1 1 0 0 0,0-1 1 0 0,1 0-1 0 0,3-30 0 0 0,-1 7-306 0 0,0 32 364 0 0,0-1-1 0 0,1 1 1 0 0,1-1 0 0 0,0 1 0 0 0,0 0 0 0 0,0 0 0 0 0,1 0-1 0 0,0 1 1 0 0,0-1 0 0 0,11-13 0 0 0,-7 11 196 0 0,-1-1 1 0 0,-1-1-1 0 0,0 1 0 0 0,5-14 1 0 0,-1-3 344 0 0,-7 20-462 0 0,0-1 0 0 0,0 0-1 0 0,-1 0 1 0 0,0 0 0 0 0,0 0 0 0 0,0-18 0 0 0,-3-34-652 0 0,-1 39 551 0 0,1 0 0 0 0,1 0 0 0 0,1 1 0 0 0,1-1 0 0 0,1 0 0 0 0,0 0 0 0 0,9-26 0 0 0,-6 27 71 0 0,-1-1 0 0 0,-1 1-1 0 0,-1-1 1 0 0,-1 0 0 0 0,-1-1 0 0 0,-1 1 0 0 0,-3-23 0 0 0,1-18 121 0 0,3 56-181 0 0,0 0 0 0 0,0 0 0 0 0,1 0 0 0 0,0 1 0 0 0,1-1 0 0 0,-1 0 0 0 0,1 1 0 0 0,0-1 1 0 0,1 1-1 0 0,0 0 0 0 0,7-9 0 0 0,-4 5-118 0 0,-1 0-1 0 0,0 0 1 0 0,8-21 0 0 0,15-32 219 0 0,1-3 270 0 0,-29 60-573 0 0,0 0 0 0 0,0-1 0 0 0,-1 1-1 0 0,0 0 1 0 0,-1-13 0 0 0,0 0 651 0 0,2 18-371 0 0,-1 0 0 0 0,0-1 1 0 0,1 1-1 0 0,-1 0 0 0 0,1 0 0 0 0,-1 0 1 0 0,1 0-1 0 0,0 0 0 0 0,0-1 1 0 0,-1 1-1 0 0,1 0 0 0 0,0 1 1 0 0,0-1-1 0 0,0 0 0 0 0,0 0 0 0 0,0 0 1 0 0,2 0-1 0 0,26-18 510 0 0,-9 6-146 0 0,-13 10-475 0 0,-1 0 0 0 0,1 0 1 0 0,-1 1-1 0 0,1 0 1 0 0,0 1-1 0 0,-1-1 0 0 0,1 1 1 0 0,9 0-1 0 0,7-3 20 0 0,-15 3 49 0 0,0 0 0 0 0,0 0 0 0 0,1 1 0 0 0,8 0 1 0 0,0 0-303 0 0,-13 2 236 0 0,1 1 0 0 0,-1-1-1 0 0,1 1 1 0 0,-1-1 0 0 0,0 1 0 0 0,7 7-1 0 0,2 0 129 0 0,45 26 759 0 0,-39-26-706 0 0,-1 1-1 0 0,20 15 0 0 0,-33-22-134 0 0,0 1-1 0 0,0-1 1 0 0,-1 1-1 0 0,1 0 1 0 0,-1 1 0 0 0,0-1-1 0 0,0 1 1 0 0,-1 0 0 0 0,0 0-1 0 0,0 0 1 0 0,2 6 0 0 0,7 23 247 0 0,-1-1 1 0 0,5 41 0 0 0,-9-39-33 0 0,-4-19-189 0 0,0-1 1 0 0,0 26 0 0 0,8 112 360 0 0,-11-145-332 0 0,0 2-12 0 0,0 0 0 0 0,0-1 1 0 0,-1 1-1 0 0,-1 0 1 0 0,0-1-1 0 0,-3 13 1 0 0,-5 6 142 0 0,2 0 1 0 0,1 1 0 0 0,2 0-1 0 0,1 0 1 0 0,1 0 0 0 0,1 33-1 0 0,2-54-152 0 0,1 0-1 0 0,0-1 1 0 0,1 1 0 0 0,0 0-1 0 0,0 0 1 0 0,1-1-1 0 0,4 10 1 0 0,34 60 104 0 0,-2-1-67 0 0,25 83-125 0 0,-60-149 70 0 0,0 0 1 0 0,-1 0-1 0 0,0 0 0 0 0,-1 1 1 0 0,0-1-1 0 0,0 14 1 0 0,-3 74 33 0 0,-1-42-27 0 0,2 301-65 0 0,5-229 33 0 0,-5-119-19 0 0,0 2 49 0 0,0 0-1 0 0,1 0 1 0 0,3 17 0 0 0,-3-25 22 0 0,1 1 1 0 0,-1-1 0 0 0,1 1-1 0 0,0-1 1 0 0,1 1 0 0 0,-1-1-1 0 0,1 0 1 0 0,0 0-1 0 0,0 0 1 0 0,0 0 0 0 0,5 4-1 0 0,-5-5-24 0 0,1 1-1 0 0,-1 1 0 0 0,0-1 1 0 0,0 0-1 0 0,0 1 0 0 0,-1 0 1 0 0,0-1-1 0 0,0 1 1 0 0,0 0-1 0 0,0 0 0 0 0,-1 0 1 0 0,1 0-1 0 0,-1 6 1 0 0,1 7 41 0 0,-1 0 0 0 0,-2 28 0 0 0,-1-5 168 0 0,1-34-180 0 0,1 0-1 0 0,0 0 0 0 0,0 0 0 0 0,1 0 1 0 0,0 0-1 0 0,0-1 0 0 0,1 1 0 0 0,-1 0 1 0 0,1 0-1 0 0,1-1 0 0 0,0 1 0 0 0,-1-1 1 0 0,2 0-1 0 0,4 8 0 0 0,5 7-31 0 0,15 33 1 0 0,-22-40-9 0 0,0-1 1 0 0,1 1-1 0 0,1-1 1 0 0,0-1-1 0 0,1 1 0 0 0,20 21 1 0 0,-21-28 60 0 0,-1-1 0 0 0,1 1 0 0 0,0-2-1 0 0,12 7 1 0 0,14 8-212 0 0,-30-17 110 0 0,-1 1 1 0 0,-1 0 0 0 0,1 0-1 0 0,0 0 1 0 0,-1 0 0 0 0,5 6 0 0 0,-5-5 46 0 0,0-1 1 0 0,0 0 0 0 0,1 0 0 0 0,-1 0-1 0 0,1 0 1 0 0,0 0 0 0 0,0-1 0 0 0,5 5-1 0 0,9 2 79 0 0,0-1 0 0 0,0-1 0 0 0,1-1-1 0 0,0 0 1 0 0,0-1 0 0 0,34 5 0 0 0,116 0 523 0 0,-17-1-851 0 0,-142-8 295 0 0,-4-1-323 0 0,1 1 0 0 0,-1-1 0 0 0,0 1 1 0 0,0 0-1 0 0,0 0 0 0 0,1 0 1 0 0,-1 1-1 0 0,0-1 0 0 0,-1 1 0 0 0,1 1 1 0 0,0-1-1 0 0,0 1 0 0 0,-1-1 0 0 0,0 1 1 0 0,0 1-1 0 0,1-1 0 0 0,-2 0 1 0 0,6 7-1 0 0,3 0-195 0 0,3 4-2064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6:24.3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67 1632 0 0,'0'0'2700'0'0,"0"-11"-3100"0"0,0-33 136 0 0,0 33-122 0 0,-5 11 3797 0 0,24 1-3265 0 0,0 1 0 0 0,24 5 0 0 0,-23-3 1428 0 0,0 0 0 0 0,27 0 0 0 0,-35-3-1513 0 0,-1 1 0 0 0,0 0 1 0 0,0 1-1 0 0,-1 1 0 0 0,21 8 0 0 0,14 5-56 0 0,26 0 113 0 0,1-3 0 0 0,141 9 0 0 0,-45-8 176 0 0,-31 2-205 0 0,248 28 502 0 0,3-24 256 0 0,-308-20-1092 0 0,-1 4 0 0 0,110 21 0 0 0,-76-8 286 0 0,0-3 0 0 0,1-6-1 0 0,0-5 1 0 0,0-5 0 0 0,-1-5-1 0 0,134-24 1 0 0,-180 20-165 0 0,84-4 1 0 0,-122 14 48 0 0,0 0 0 0 0,0 2 1 0 0,0 2-1 0 0,0 0 0 0 0,42 13 1 0 0,4 6 272 0 0,2-3 0 0 0,0-3 0 0 0,0-4 1 0 0,2-3-1 0 0,80 0 0 0 0,-128-10-196 0 0,0 0-1 0 0,0-2 1 0 0,0-2-1 0 0,0-1 1 0 0,32-9-1 0 0,-23 3-201 0 0,1 1-1 0 0,0 2 0 0 0,0 1 0 0 0,78-1 0 0 0,42 13 153 0 0,-94-1 218 0 0,0-2 0 0 0,0-4 0 0 0,81-12 0 0 0,-148 14-172 0 0,14-2-1747 0 0,0-1 0 0 0,23 1 0 0 0,-54-7-6547 0 0,-9 18 7760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6:27.2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1056 384 0 0,'0'0'4900'0'0,"-22"-3"-3765"0"0,0-4 3512 0 0,50 5-6096 0 0,-10 2 1680 0 0,14 1 51 0 0,1-1 0 0 0,-1-2 1 0 0,0-1-1 0 0,0-2 0 0 0,49-13 0 0 0,135-40-157 0 0,-207 54 87 0 0,0 0 1 0 0,1-1-1 0 0,11-8 0 0 0,12-5-307 0 0,-26 14 49 0 0,-1 0 0 0 0,0-1 0 0 0,0 1 0 0 0,0-1 0 0 0,-1-1 0 0 0,0 1 0 0 0,0-1-1 0 0,6-8 1 0 0,14-15 19 0 0,-15 20 9 0 0,30-30-15 0 0,45-34-1 0 0,-78 66-52 0 0,-1 0-1 0 0,0 0 1 0 0,0 0-1 0 0,-1-1 1 0 0,0 1-1 0 0,0-1 1 0 0,-1-1-1 0 0,6-15 0 0 0,3-3-26 0 0,-6 16 60 0 0,-1-1-1 0 0,-1 0 1 0 0,0 0 0 0 0,0 0 0 0 0,-2-1-1 0 0,1 1 1 0 0,-1-1 0 0 0,-1 0 0 0 0,1-20-1 0 0,-3 28 65 0 0,0 1 1 0 0,1-1-1 0 0,0 1 0 0 0,0-1 0 0 0,0 1 0 0 0,0-1 0 0 0,1 1 1 0 0,0 0-1 0 0,0 0 0 0 0,0 0 0 0 0,0 0 0 0 0,3-4 0 0 0,39-41-126 0 0,-11 13 50 0 0,0 0 22 0 0,-25 29-63 0 0,-1 0 0 0 0,0-1 0 0 0,-1 0 0 0 0,0 0 0 0 0,0 0 0 0 0,8-15 0 0 0,-10 8 205 0 0,-4 14-86 0 0,0 0 0 0 0,0 0 1 0 0,0 0-1 0 0,1 0 1 0 0,-1 0-1 0 0,0 0 0 0 0,1 0 1 0 0,-1 0-1 0 0,1 0 1 0 0,-1 0-1 0 0,1 0 0 0 0,0 0 1 0 0,-1 0-1 0 0,1 0 1 0 0,0 1-1 0 0,-1-1 0 0 0,1 0 1 0 0,0 0-1 0 0,0 1 1 0 0,0-1-1 0 0,0 1 1 0 0,1-2-1 0 0,21-12 151 0 0,2 0 0 0 0,-1 1 0 0 0,34-11 0 0 0,-15 5-79 0 0,91-41-99 0 0,-124 56-59 0 0,1 0 0 0 0,1 1-1 0 0,-1 0 1 0 0,0 0 0 0 0,1 2 0 0 0,13-2-1 0 0,72 4 32 0 0,-42 1 267 0 0,173-1 658 0 0,236-2 398 0 0,-242-9-1823 0 0,-215 11 500 0 0,-1 0 1 0 0,1 1-1 0 0,-1-1 0 0 0,1 1 1 0 0,-1 0-1 0 0,0 1 0 0 0,0 0 1 0 0,6 3-1 0 0,29 12 40 0 0,29-2 296 0 0,105 12 0 0 0,-46-10-315 0 0,-109-13-15 0 0,0 0 0 0 0,-1 2 0 0 0,0 0 0 0 0,25 14 0 0 0,-20-9 259 0 0,48 16 0 0 0,52-3 248 0 0,-101-19-619 0 0,0 1 1 0 0,-1 1 0 0 0,0 1 0 0 0,37 21 0 0 0,38 15 112 0 0,-63-33 121 0 0,0 2 0 0 0,-1 2 0 0 0,0 0 0 0 0,-2 3 0 0 0,55 40 0 0 0,-67-44-41 0 0,-10-9-72 0 0,-1 1 0 0 0,0 0 1 0 0,12 14-1 0 0,-17-18 8 0 0,-1 0-1 0 0,0 1 1 0 0,0-1-1 0 0,0 1 1 0 0,0-1-1 0 0,-1 1 1 0 0,1 0-1 0 0,-1 0 1 0 0,0 0-1 0 0,0-1 1 0 0,0 1-1 0 0,-1 0 1 0 0,1 8-1 0 0,-1-6 35 0 0,1 0-1 0 0,0-1 0 0 0,0 1 1 0 0,0-1-1 0 0,1 1 1 0 0,0-1-1 0 0,0 0 0 0 0,0 0 1 0 0,0 1-1 0 0,1-2 1 0 0,0 1-1 0 0,0 0 0 0 0,0 0 1 0 0,1-1-1 0 0,6 7 1 0 0,7 5 334 0 0,1 0 0 0 0,30 19 0 0 0,-3-1-85 0 0,-21-14-239 0 0,-1 1 0 0 0,0 1-1 0 0,27 35 1 0 0,-34-37-5 0 0,1-1 0 0 0,1 0 0 0 0,0-1 0 0 0,1-1 0 0 0,1-1 0 0 0,1-1 0 0 0,0 0 1 0 0,29 13-1 0 0,8 8 183 0 0,66 52 1 0 0,-81-55-130 0 0,1-2 1 0 0,2-2-1 0 0,53 25 0 0 0,-40-27 74 0 0,2-3 0 0 0,1-2-1 0 0,0-3 1 0 0,2-3-1 0 0,0-2 1 0 0,0-4 0 0 0,130 5-1 0 0,45-33 384 0 0,-207 14-516 0 0,19-2-375 0 0,1 3 0 0 0,-1 2 0 0 0,56 5-1 0 0,-89-4 119 0 0,-16 0-34 0 0,1 0 0 0 0,0 0-1 0 0,0 0 1 0 0,0 0 0 0 0,0 0 0 0 0,0 1 0 0 0,-1 0-1 0 0,6 1 1 0 0,-24 0-5552 0 0,-5-2 2005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6:28.5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600 275 468 0 0,'0'0'6633'0'0,"-6"-1"-6594"0"0,3 1-11 0 0,1 1-8 0 0,0-1-1 0 0,1 0 1 0 0,-1 0-1 0 0,0 0 1 0 0,0 0-1 0 0,1 0 1 0 0,-1 0-1 0 0,0 0 1 0 0,0-1-1 0 0,1 1 1 0 0,-1-1-1 0 0,0 1 1 0 0,1-1-1 0 0,-4-1 1 0 0,2-8 1262 0 0,3 10-1218 0 0,0-1 1 0 0,0 1-1 0 0,0-1 0 0 0,0 1 1 0 0,0-1-1 0 0,0 1 0 0 0,0-1 1 0 0,0 1-1 0 0,-1-1 0 0 0,1 1 1 0 0,0-1-1 0 0,0 1 1 0 0,0 0-1 0 0,-1-1 0 0 0,1 1 1 0 0,0-1-1 0 0,0 1 0 0 0,-1-1 1 0 0,1 1-1 0 0,0 0 1 0 0,-1-1-1 0 0,1 1 0 0 0,-1 0 1 0 0,1 0-1 0 0,0-1 0 0 0,-1 1 1 0 0,1 0-1 0 0,-1 0 1 0 0,1-1-1 0 0,-1 1 0 0 0,1 0 1 0 0,-1 0-1 0 0,-167-46-1352 0 0,152 42 1227 0 0,-1 2-1 0 0,0-1 1 0 0,0 2-1 0 0,0 0 1 0 0,0 1 0 0 0,-1 1-1 0 0,1 0 1 0 0,0 2-1 0 0,1 0 1 0 0,-1 0 0 0 0,0 2-1 0 0,1 0 1 0 0,0 1 0 0 0,0 1-1 0 0,1 0 1 0 0,0 1-1 0 0,-18 12 1 0 0,28-18 130 0 0,1 1 0 0 0,-1 1 0 0 0,0-1 0 0 0,1 1 0 0 0,0-1 1 0 0,0 1-1 0 0,0 0 0 0 0,0 1 0 0 0,1-1 0 0 0,0 1 0 0 0,0-1 0 0 0,0 1 0 0 0,0 0 0 0 0,1 0 0 0 0,0 1 0 0 0,0-1 0 0 0,0 0 1 0 0,0 1-1 0 0,1-1 0 0 0,0 1 0 0 0,0-1 0 0 0,1 1 0 0 0,-1-1 0 0 0,1 1 0 0 0,1 0 0 0 0,-1-1 0 0 0,2 8 0 0 0,-1-11-50 0 0,0 0-1 0 0,0-1 0 0 0,0 1 0 0 0,0 0 0 0 0,0-1 1 0 0,1 1-1 0 0,-1-1 0 0 0,0 1 0 0 0,1-1 1 0 0,-1 0-1 0 0,1 0 0 0 0,0 0 0 0 0,-1 1 1 0 0,1-1-1 0 0,0-1 0 0 0,0 1 0 0 0,0 0 1 0 0,-1 0-1 0 0,1-1 0 0 0,3 1 0 0 0,42 9 163 0 0,-15-8-190 0 0,1-2 0 0 0,0-1 1 0 0,0-1-1 0 0,0-2 0 0 0,-1-2 1 0 0,0 0-1 0 0,0-3 0 0 0,55-21 1 0 0,-8 3-39 0 0,75-30 456 0 0,-152 56-395 0 0,0 0 1 0 0,1 0-1 0 0,-1 0 1 0 0,0 0-1 0 0,0 0 1 0 0,0-1-1 0 0,0 1 1 0 0,0-1-1 0 0,0 1 1 0 0,0-1-1 0 0,-1 0 1 0 0,1 0-1 0 0,0 1 1 0 0,-1-1-1 0 0,0 0 1 0 0,1-1-1 0 0,-1 1 1 0 0,0 0-1 0 0,0 0 1 0 0,0 0-1 0 0,0-1 1 0 0,-1 1-1 0 0,1 0 1 0 0,-1-1-1 0 0,1 1 1 0 0,-1-1-1 0 0,0 1 1 0 0,0-4-1 0 0,-1-1-62 0 0,0 1 0 0 0,-1-1 0 0 0,0 1 0 0 0,0 0-1 0 0,-1-1 1 0 0,0 1 0 0 0,0 0 0 0 0,0 1 0 0 0,-5-8-1 0 0,3 7 45 0 0,0-1 1 0 0,1 0-1 0 0,0-1 0 0 0,1 1 0 0 0,0-1 0 0 0,0 1 0 0 0,0-1 0 0 0,1 0 0 0 0,0 0 0 0 0,0 0 0 0 0,1 0 0 0 0,0 0 0 0 0,1 0 1 0 0,0-1-1 0 0,2-14 0 0 0,-2 22-12 0 0,0-1 0 0 0,1 0 1 0 0,-1 1-1 0 0,1-1 0 0 0,-1 1 1 0 0,1 0-1 0 0,0-1 0 0 0,0 1 1 0 0,-1-1-1 0 0,1 1 0 0 0,0 0 1 0 0,0 0-1 0 0,1 0 0 0 0,-1-1 1 0 0,0 1-1 0 0,0 0 0 0 0,0 0 1 0 0,1 1-1 0 0,-1-1 1 0 0,0 0-1 0 0,1 0 0 0 0,-1 1 1 0 0,1-1-1 0 0,-1 0 0 0 0,1 1 1 0 0,-1 0-1 0 0,1-1 0 0 0,-1 1 1 0 0,1 0-1 0 0,0 0 0 0 0,-1 0 1 0 0,1 0-1 0 0,-1 0 0 0 0,3 0 1 0 0,-3 1-18 0 0,0 0 0 0 0,1 0 0 0 0,-1-1 0 0 0,0 1 0 0 0,0 0 0 0 0,0 0 1 0 0,0 0-1 0 0,0 0 0 0 0,-1 0 0 0 0,1 0 0 0 0,0 1 0 0 0,0-1 0 0 0,-1 0 0 0 0,1 0 1 0 0,-1 1-1 0 0,1-1 0 0 0,-1 0 0 0 0,1 1 0 0 0,-1 0 0 0 0,6 31 205 0 0,-7-2-16 0 0,-1 0 1 0 0,-11 57 0 0 0,11-75-157 0 0,0-1-1 0 0,0 0 1 0 0,2 1 0 0 0,-1 13 0 0 0,2-20-5 0 0,-1-1 1 0 0,1 1-1 0 0,0-1 0 0 0,0 1 0 0 0,1-1 1 0 0,-1 0-1 0 0,1 1 0 0 0,0-1 0 0 0,1 0 1 0 0,-1 0-1 0 0,5 5 0 0 0,5 4-206 0 0,0 0 1 0 0,1-1-1 0 0,21 17 0 0 0,-8-7-633 0 0,-22-19 362 0 0,0 0 1 0 0,-1 1 0 0 0,1 0-1 0 0,-1 0 1 0 0,0 0-1 0 0,4 8 1 0 0,3 4-1438 0 0,-4-4-123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6:28.8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1 1196 0 0,'0'0'5813'0'0,"-11"75"-7894"0"0,22-84-2679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28.1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215 1 716 0 0,'0'0'9158'0'0,"4"18"-8550"0"0,10 58-222 0 0,-14-74-356 0 0,0 1-1 0 0,0 0 0 0 0,0-1 1 0 0,-1 1-1 0 0,1 0 0 0 0,0-1 0 0 0,-1 1 1 0 0,0-1-1 0 0,0 1 0 0 0,1-1 1 0 0,-2 1-1 0 0,1-1 0 0 0,0 1 1 0 0,-3 3-1 0 0,-3 6 148 0 0,2 5 33 0 0,0 1 1 0 0,2 0-1 0 0,0 0 1 0 0,0 0-1 0 0,2 1 0 0 0,0-1 1 0 0,2 0-1 0 0,3 32 1 0 0,10 21 20 0 0,-9-56-161 0 0,-2 0 0 0 0,0 0 0 0 0,2 30 0 0 0,-5-29-28 0 0,0-6 5 0 0,1 1 0 0 0,-1 0 0 0 0,-1 0 0 0 0,0 0 0 0 0,0 0 0 0 0,-1 0 0 0 0,-1 0 0 0 0,0-1 0 0 0,0 1 0 0 0,-9 18 0 0 0,-38 40-2 0 0,39-56-88 0 0,1 0 1 0 0,0 0 0 0 0,1 1 0 0 0,0 0 0 0 0,2 1-1 0 0,-1 0 1 0 0,2 0 0 0 0,-7 19 0 0 0,11-5-59 0 0,2-29 112 0 0,0 0 0 0 0,0 0-1 0 0,0 0 1 0 0,0 0-1 0 0,0 0 1 0 0,0 0 0 0 0,0 0-1 0 0,0 0 1 0 0,0 0 0 0 0,1 0-1 0 0,-1 0 1 0 0,0 0-1 0 0,0 0 1 0 0,0 0 0 0 0,0 0-1 0 0,0 0 1 0 0,0 0-1 0 0,0 0 1 0 0,0-17 105 0 0,0 9-152 0 0,-1 0 0 0 0,1 0 0 0 0,1 0 0 0 0,-1 0 1 0 0,2 0-1 0 0,-1 0 0 0 0,1 0 0 0 0,0 1 0 0 0,0-1 1 0 0,1 0-1 0 0,0 1 0 0 0,7-12 0 0 0,9-10-207 0 0,44-51 0 0 0,-51 67 219 0 0,0 1-1 0 0,1 0 1 0 0,0 1-1 0 0,1 0 0 0 0,28-16 1 0 0,-34 24 27 0 0,0 0 0 0 0,0 0 1 0 0,-1 1-1 0 0,2 0 0 0 0,-1 1 0 0 0,0 0 0 0 0,0 0 1 0 0,0 1-1 0 0,1 0 0 0 0,-1 0 0 0 0,0 1 0 0 0,0 0 1 0 0,0 0-1 0 0,0 1 0 0 0,0 0 0 0 0,15 7 0 0 0,-7-3 155 0 0,0 1 1 0 0,-1 0-1 0 0,0 2 0 0 0,-1 0 0 0 0,1 0 0 0 0,-2 1 0 0 0,16 15 0 0 0,-15-10-154 0 0,0 1 0 0 0,-1 0 0 0 0,-1 1 1 0 0,-1 0-1 0 0,0 1 0 0 0,-2 0 1 0 0,0 0-1 0 0,0 1 0 0 0,5 21 0 0 0,-14-39-43 0 0,0 0-1 0 0,0 0 0 0 0,1 1 0 0 0,-1-1 0 0 0,0 0 0 0 0,0 0 1 0 0,0 0-1 0 0,0 1 0 0 0,0-1 0 0 0,-1 0 0 0 0,1 0 0 0 0,0 1 1 0 0,0-1-1 0 0,-1 0 0 0 0,1 0 0 0 0,-1 0 0 0 0,1 0 1 0 0,-1 0-1 0 0,1 0 0 0 0,-1 0 0 0 0,0 0 0 0 0,0 0 0 0 0,1 0 1 0 0,-1 0-1 0 0,0 0 0 0 0,0 0 0 0 0,0 0 0 0 0,0-1 0 0 0,0 1 1 0 0,0 0-1 0 0,0-1 0 0 0,0 1 0 0 0,0-1 0 0 0,-1 1 1 0 0,-1 0-1 0 0,-5 2 52 0 0,-1-1 0 0 0,0 0 0 0 0,0 0 0 0 0,-10 0 0 0 0,1 0-85 0 0,-144 29-805 0 0,-206 66 1 0 0,366-96 858 0 0,-9 2-285 0 0,0 1 0 0 0,0 0 0 0 0,-13 8 1 0 0,42-7-6173 0 0,20-14 3458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6:29.2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4700 0 0,'0'0'4417'0'0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6:29.5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348 0 2556 0 0,'0'0'5902'0'0,"-41"5"-5937"0"0,-124 14-129 0 0,118-12-52 0 0,38-2-59 0 0,6-1 127 0 0,2-3 134 0 0,0-1-1 0 0,0 0 1 0 0,0 1-1 0 0,1-1 1 0 0,-1 1-1 0 0,0-1 1 0 0,1 1 0 0 0,-1 0-1 0 0,0-1 1 0 0,1 1-1 0 0,-1 0 1 0 0,1-1-1 0 0,-1 1 1 0 0,1 0-1 0 0,-1 0 1 0 0,1-1 0 0 0,0 1-1 0 0,-1 0 1 0 0,1 0-1 0 0,0 0 1 0 0,0-1-1 0 0,0 1 1 0 0,-1 0-1 0 0,1 0 1 0 0,0 0 0 0 0,0 0-1 0 0,0 0 1 0 0,0 0-1 0 0,0-1 1 0 0,1 1-1 0 0,-1 0 1 0 0,0 0-1 0 0,0 0 1 0 0,1 0 0 0 0,-1 0-1 0 0,0-1 1 0 0,1 1-1 0 0,-1 0 1 0 0,1 0-1 0 0,-1-1 1 0 0,1 1 0 0 0,-1 0-1 0 0,1-1 1 0 0,-1 1-1 0 0,1 0 1 0 0,0-1-1 0 0,-1 1 1 0 0,1-1-1 0 0,0 1 1 0 0,0-1 0 0 0,-1 1-1 0 0,1-1 1 0 0,0 0-1 0 0,1 1 1 0 0,7 3 115 0 0,0-1 0 0 0,-1 0 0 0 0,2-1 0 0 0,9 2 1 0 0,-11-2-3 0 0,61 8 768 0 0,-53-9-689 0 0,1 0-1 0 0,-1 2 0 0 0,1 0 1 0 0,-1 1-1 0 0,0 0 0 0 0,-1 2 1 0 0,1 0-1 0 0,18 10 0 0 0,-32-16-160 0 0,-1 1-1 0 0,0 0 0 0 0,0 0 1 0 0,0-1-1 0 0,0 1 0 0 0,0 0 1 0 0,0 0-1 0 0,0 0 0 0 0,0 0 1 0 0,0 0-1 0 0,0 0 0 0 0,-1 1 1 0 0,1-1-1 0 0,0 0 0 0 0,-1 0 1 0 0,1 1-1 0 0,-1-1 0 0 0,1 0 1 0 0,-1 0-1 0 0,0 1 0 0 0,0-1 1 0 0,1 1-1 0 0,-1-1 0 0 0,0 0 1 0 0,0 1-1 0 0,0-1 0 0 0,0 0 1 0 0,-1 1-1 0 0,1-1 0 0 0,0 0 1 0 0,-1 1-1 0 0,1-1 0 0 0,0 0 1 0 0,-2 2-1 0 0,0 0 21 0 0,0 1 1 0 0,0-1-1 0 0,0-1 0 0 0,0 1 0 0 0,-1 0 1 0 0,0 0-1 0 0,1-1 0 0 0,-1 1 0 0 0,0-1 1 0 0,0 0-1 0 0,0 0 0 0 0,-4 2 0 0 0,-26 11-262 0 0,0-1-1 0 0,-1-1 1 0 0,0-2-1 0 0,-1-2 0 0 0,0 0 1 0 0,-1-3-1 0 0,1-1 1 0 0,-45 1-1 0 0,80-7 134 0 0,0 1 0 0 0,-1-1 0 0 0,1 1-1 0 0,0 0 1 0 0,0-1 0 0 0,0 1 0 0 0,0 0 0 0 0,-1-1-1 0 0,1 1 1 0 0,0-1 0 0 0,0 1 0 0 0,0-1 0 0 0,0 1-1 0 0,0 0 1 0 0,0-1 0 0 0,0 1 0 0 0,0-1 0 0 0,0 1 0 0 0,0 0-1 0 0,1-1 1 0 0,-1 1 0 0 0,0-1 0 0 0,0 1 0 0 0,0 0-1 0 0,0-1 1 0 0,1 0 0 0 0,8-7-2903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6:29.9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0 380 0 0,'0'0'5239'0'0,"8"3"-5435"0"0,-3-2 172 0 0,-3-1 50 0 0,-1 1-1 0 0,1-1 0 0 0,0 0 1 0 0,-1 1-1 0 0,1-1 1 0 0,-1 1-1 0 0,1-1 0 0 0,-1 1 1 0 0,1 0-1 0 0,-1 0 0 0 0,1 0 1 0 0,-1 0-1 0 0,0 0 0 0 0,1 0 1 0 0,-1 0-1 0 0,0 0 0 0 0,0 0 1 0 0,0 1-1 0 0,0-1 0 0 0,0 0 1 0 0,0 1-1 0 0,0-1 0 0 0,0 1 1 0 0,-1-1-1 0 0,1 1 0 0 0,0-1 1 0 0,-1 1-1 0 0,1-1 0 0 0,-1 1 1 0 0,0 0-1 0 0,0-1 1 0 0,1 1-1 0 0,-1 0 0 0 0,-1 3 1 0 0,0 18 894 0 0,-1-1 0 0 0,-6 26 0 0 0,4-26-653 0 0,1 1 0 0 0,0 24 0 0 0,3 29-2253 0 0,0-76 1913 0 0,0 0 0 0 0,0 0 0 0 0,0 1 0 0 0,0-1 1 0 0,0 0-1 0 0,0 0 0 0 0,0 0 0 0 0,0 1 0 0 0,0-1 0 0 0,0 0 0 0 0,0 0 0 0 0,0 0 0 0 0,0 1 1 0 0,0-1-1 0 0,-1 0 0 0 0,1 0 0 0 0,0 0 0 0 0,0 1 0 0 0,0-1 0 0 0,0 0 0 0 0,0 0 0 0 0,0 0 0 0 0,0 0 1 0 0,-1 1-1 0 0,1-1 0 0 0,0 0 0 0 0,0 0 0 0 0,0 0 0 0 0,0 0 0 0 0,-1 0 0 0 0,1 0 0 0 0,0 1 0 0 0,0-1 1 0 0,0 0-1 0 0,-1 0 0 0 0,1 0 0 0 0,0 0 0 0 0,0 0 0 0 0,0 0 0 0 0,-1 0 0 0 0,1 0 0 0 0,0 0 1 0 0,0 0-1 0 0,0 0 0 0 0,-1 0 0 0 0,1 0 0 0 0,0 0 0 0 0,0 0 0 0 0,0 0 0 0 0,-1 0 0 0 0,1-1 0 0 0,0 1 1 0 0,-1 0-1 0 0,-13 0-3005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6:30.2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 3940 0 0,'0'0'3721'0'0,"163"-10"-8302"0"0,-141 10 3641 0 0,5 0-92 0 0,0 0-76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6:30.6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278 36 2904 0 0,'0'0'8898'0'0,"-6"-3"-8874"0"0,-6-3-261 0 0,-2 1-1 0 0,1 0 1 0 0,-1 1-1 0 0,1 1 1 0 0,-19-3-1 0 0,20 4 184 0 0,-1 1 1 0 0,1 1-1 0 0,0 0 0 0 0,0 0 1 0 0,0 1-1 0 0,-17 4 1 0 0,26-4 139 0 0,-1 0 0 0 0,0 0 0 0 0,0 0 0 0 0,1 0 0 0 0,-1 1 0 0 0,1 0 0 0 0,-1 0 0 0 0,1 0 0 0 0,0 0 0 0 0,0 0 0 0 0,0 0 0 0 0,0 1 0 0 0,0 0 0 0 0,0-1 0 0 0,1 1 0 0 0,-1 0 0 0 0,1 0 0 0 0,0 1 0 0 0,0-1 0 0 0,0 0 0 0 0,0 1 0 0 0,1-1 0 0 0,-1 1 0 0 0,0 4 0 0 0,1-7-43 0 0,1 0 0 0 0,0 0 0 0 0,0 0 0 0 0,0 0 0 0 0,-1 0 1 0 0,1 0-1 0 0,0 0 0 0 0,0 0 0 0 0,1 0 0 0 0,-1 0 0 0 0,0 0 0 0 0,0 0 1 0 0,0 0-1 0 0,1 0 0 0 0,-1 0 0 0 0,0 0 0 0 0,1 0 0 0 0,-1 0 0 0 0,1 0 1 0 0,-1 0-1 0 0,1 0 0 0 0,0 0 0 0 0,-1 0 0 0 0,1-1 0 0 0,0 1 0 0 0,1 1 1 0 0,0 0-6 0 0,1-1 1 0 0,-1 0-1 0 0,1 0 1 0 0,0 1 0 0 0,-1-2-1 0 0,1 1 1 0 0,0 0 0 0 0,0 0-1 0 0,-1-1 1 0 0,4 1 0 0 0,5-1-8 0 0,1 0 1 0 0,-1 0 0 0 0,0-1 0 0 0,17-3 0 0 0,10-9-1797 0 0,-38 45-8 0 0,0-26 1760 0 0,0 1 0 0 0,1-1 1 0 0,-1 0-1 0 0,1 0 0 0 0,1 1 0 0 0,-1-1 1 0 0,4 7-1 0 0,-4-11-132 0 0,0 0 1 0 0,0 0 0 0 0,0 0-1 0 0,0 0 1 0 0,0 0 0 0 0,1-1-1 0 0,-1 1 1 0 0,0 0 0 0 0,1-1-1 0 0,0 1 1 0 0,-1-1 0 0 0,1 1 0 0 0,0-1-1 0 0,0 0 1 0 0,0 0 0 0 0,0 0-1 0 0,0 0 1 0 0,0 0 0 0 0,0 0-1 0 0,0 0 1 0 0,0-1 0 0 0,0 1-1 0 0,0-1 1 0 0,4 1 0 0 0,6 0-303 0 0,0-1 1 0 0,-1 0-1 0 0,1-1 1 0 0,0 0-1 0 0,0 0 1 0 0,-1-1-1 0 0,1-1 1 0 0,11-4-1 0 0,6-6-1455 0 0</inkml:trace>
  <inkml:trace contextRef="#ctx0" brushRef="#br0" timeOffset="1">278 36 2348 0 0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6:30.9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2348 0 0,'226'128'2342'0'0,"-181"-100"-1038"0"0,-45-27-1276 0 0,0-1-1 0 0,0 0 0 0 0,0 0 0 0 0,1 0 0 0 0,-1 0 1 0 0,0 0-1 0 0,0 0 0 0 0,0 0 0 0 0,1 0 0 0 0,-1 0 1 0 0,0 1-1 0 0,0-1 0 0 0,0 0 0 0 0,0 0 0 0 0,1 0 1 0 0,-1 0-1 0 0,0 1 0 0 0,0-1 0 0 0,0 0 1 0 0,0 0-1 0 0,0 0 0 0 0,0 0 0 0 0,0 1 0 0 0,0-1 1 0 0,1 0-1 0 0,-1 0 0 0 0,0 1 0 0 0,0-1 0 0 0,0 0 1 0 0,0 0-1 0 0,0 0 0 0 0,0 1 0 0 0,0-1 1 0 0,0 0-1 0 0,0 0 0 0 0,0 0 0 0 0,0 1 0 0 0,-1-1 1 0 0,1 0-1 0 0,0 0 0 0 0,0 1 0 0 0,0-1 0 0 0,0 0 1 0 0,0 0-1 0 0,0 0 0 0 0,0 0 0 0 0,-1 1 0 0 0,-1 3 735 0 0,2-4-661 0 0,0 1 1 0 0,0-1-1 0 0,0 1 0 0 0,0 0 1 0 0,0-1-1 0 0,0 1 1 0 0,0-1-1 0 0,0 1 0 0 0,0-1 1 0 0,0 1-1 0 0,0 0 0 0 0,0-1 1 0 0,0 1-1 0 0,0-1 0 0 0,1 1 1 0 0,-1-1-1 0 0,0 1 0 0 0,0-1 1 0 0,1 1-1 0 0,-1-1 0 0 0,0 1 1 0 0,1-1-1 0 0,-1 1 1 0 0,0-1-1 0 0,1 1 0 0 0,-1-1 1 0 0,1 1-1 0 0,-1-1 0 0 0,1 0 1 0 0,-1 1-1 0 0,1-1 0 0 0,-1 0 1 0 0,1 0-1 0 0,-1 1 0 0 0,1-1 1 0 0,0 0-1 0 0,1 0 14 0 0,-1 0 1 0 0,1-1-1 0 0,0 1 0 0 0,-1-1 1 0 0,1 0-1 0 0,0 1 0 0 0,-1-1 1 0 0,1 0-1 0 0,-1 0 0 0 0,1 0 1 0 0,-1 0-1 0 0,2-1 0 0 0,34-37-551 0 0,-34 35 156 0 0,0 0-1 0 0,-1-1 0 0 0,0 1 1 0 0,0-1-1 0 0,0 1 1 0 0,1-6-1 0 0,10-20-1365 0 0,-9 28 1476 0 0,8 26-384 0 0,-8-14 1076 0 0,2 1 1 0 0,-1-1 0 0 0,13 16-1 0 0,8 16 1035 0 0,-25-40-1550 0 0,-1-1 1 0 0,1 0-1 0 0,0 0 0 0 0,-1 0 1 0 0,1 0-1 0 0,0 1 0 0 0,0-1 1 0 0,0 0-1 0 0,-1 0 0 0 0,1-1 1 0 0,0 1-1 0 0,1 0 0 0 0,-1 0 1 0 0,0 0-1 0 0,0-1 1 0 0,0 1-1 0 0,0 0 0 0 0,0-1 1 0 0,1 1-1 0 0,-1-1 0 0 0,0 0 1 0 0,1 1-1 0 0,-1-1 0 0 0,0 0 1 0 0,1 0-1 0 0,-1 0 0 0 0,0 0 1 0 0,2 0-1 0 0,-1-20-1827 0 0,0 9-203 0 0,0 1 0 0 0,1 0 0 0 0,6-16 1 0 0,1 10-468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6:31.3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164 0 1384 0 0,'0'0'5337'0'0,"-3"1"-5020"0"0,-9 2-272 0 0,4-1-7 0 0,1 0 0 0 0,0 1 0 0 0,-1-1-1 0 0,1 1 1 0 0,0 1 0 0 0,-10 6 0 0 0,7-3 340 0 0,-2 2-14 0 0,1 0-1 0 0,0 0 0 0 0,-11 12 0 0 0,20-19-260 0 0,0 0 0 0 0,0 1-1 0 0,0-1 1 0 0,0 1 0 0 0,1-1-1 0 0,-1 1 1 0 0,1-1 0 0 0,0 1 0 0 0,-1 0-1 0 0,1 0 1 0 0,0 0 0 0 0,1 0-1 0 0,-1 0 1 0 0,0 0 0 0 0,1 0-1 0 0,0 0 1 0 0,0 0 0 0 0,0 0-1 0 0,0 0 1 0 0,0 0 0 0 0,1 3-1 0 0,0-4-80 0 0,0-1 0 0 0,0 0 0 0 0,0 1 0 0 0,0-1-1 0 0,0 0 1 0 0,0 0 0 0 0,0 1 0 0 0,1-1-1 0 0,-1 0 1 0 0,0 0 0 0 0,1-1 0 0 0,-1 1 0 0 0,1 0-1 0 0,-1 0 1 0 0,1-1 0 0 0,0 1 0 0 0,-1-1 0 0 0,1 1-1 0 0,0-1 1 0 0,-1 0 0 0 0,3 1 0 0 0,37 3 62 0 0,-40-4-89 0 0,17 1-312 0 0,47-1-172 0 0,-62 0 167 0 0,1 0-1 0 0,-1-1 1 0 0,0 0 0 0 0,0 1 0 0 0,1-1 0 0 0,-1-1 0 0 0,0 1 0 0 0,0 0-1 0 0,0-1 1 0 0,0 1 0 0 0,0-1 0 0 0,0 0 0 0 0,-1 0 0 0 0,1 0 0 0 0,4-5 0 0 0,5-15-5715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6:31.6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32 444 0 0,'136'96'6187'0'0,"-109"-77"-3073"0"0,6-24 52 0 0,19-11-3615 0 0,-11 2-259 0 0,73-15-1212 0 0,90-26-1853 0 0,-182 41 2783 0 0,-21 6 1235 0 0,-14 5 1070 0 0,-21 2 507 0 0,17 0-1196 0 0,-1 0-1 0 0,1 2 1 0 0,0 0 0 0 0,0 0-1 0 0,0 2 1 0 0,0 0-1 0 0,-29 10 1 0 0,46-13-592 0 0,-1 1 0 0 0,1 0 0 0 0,-1-1 1 0 0,1 1-1 0 0,-1 0 0 0 0,1-1 0 0 0,-1 1 0 0 0,1 0 1 0 0,0 0-1 0 0,0 0 0 0 0,-1-1 0 0 0,1 1 0 0 0,0 0 0 0 0,0 0 1 0 0,0 0-1 0 0,0-1 0 0 0,0 1 0 0 0,0 0 0 0 0,0 0 1 0 0,0 0-1 0 0,0 0 0 0 0,0 1 0 0 0,5 26-424 0 0,-3-19 621 0 0,-1-3-275 0 0,0 0 0 0 0,1 0 1 0 0,0 0-1 0 0,0 0 0 0 0,0-1 1 0 0,1 1-1 0 0,-1-1 0 0 0,1 0 1 0 0,0 0-1 0 0,1 0 1 0 0,0 0-1 0 0,-1 0 0 0 0,1-1 1 0 0,1 0-1 0 0,-1 0 0 0 0,1 0 1 0 0,0 0-1 0 0,-1 0 0 0 0,2-1 1 0 0,-1 0-1 0 0,0 0 1 0 0,1-1-1 0 0,-1 1 0 0 0,1-1 1 0 0,-1-1-1 0 0,1 1 0 0 0,0-1 1 0 0,0 0-1 0 0,0 0 0 0 0,0 0 1 0 0,0-1-1 0 0,8 0 0 0 0,-7 0-737 0 0,1 0 0 0 0,0-1 0 0 0,0 1 0 0 0,-1-1 0 0 0,1-1 0 0 0,0 0 0 0 0,-1 0 0 0 0,14-6 0 0 0,4-3-4502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6:46.2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8 2064 0 0,'0'0'4997'0'0,"-16"-8"-519"0"0,16 41-5055 0 0,0-16 792 0 0,1-9-124 0 0,-1 1 1 0 0,0 0-1 0 0,-1 0 0 0 0,0 0 0 0 0,0 0 1 0 0,-1 0-1 0 0,0-1 0 0 0,-4 10 0 0 0,-12 23 183 0 0,8-22-153 0 0,1 0-1 0 0,2 0 1 0 0,-1 0-1 0 0,2 1 0 0 0,1 0 1 0 0,0 1-1 0 0,-2 32 1 0 0,7-49-146 0 0,1 1 0 0 0,-2 0 0 0 0,1-1 0 0 0,0 1 0 0 0,-1-1-1 0 0,0 1 1 0 0,0-1 0 0 0,0 1 0 0 0,-1-1 0 0 0,1 0 0 0 0,-1 0 0 0 0,0 0 0 0 0,0 0 0 0 0,-1 0 0 0 0,1 0 0 0 0,-1 0 0 0 0,0 0 0 0 0,0-1 0 0 0,0 0-1 0 0,0 0 1 0 0,0 1 0 0 0,-1-2 0 0 0,0 1 0 0 0,1 0 0 0 0,-1-1 0 0 0,0 0 0 0 0,0 0 0 0 0,-1 0 0 0 0,-6 2 0 0 0,6-2 866 0 0,11-3-294 0 0,14-10-332 0 0,-14 3-392 0 0,1 0 0 0 0,-2 0 0 0 0,1 0-1 0 0,-1-1 1 0 0,0 1 0 0 0,-1-1-1 0 0,0-1 1 0 0,0 1 0 0 0,-1 0 0 0 0,0-1-1 0 0,-1 0 1 0 0,0 0 0 0 0,0 1 0 0 0,0-20-1 0 0,-1 21 207 0 0,0 0 0 0 0,1 0-1 0 0,0 0 1 0 0,0 0-1 0 0,1 0 1 0 0,0 1-1 0 0,0-1 1 0 0,1 1 0 0 0,0 0-1 0 0,7-10 1 0 0,18-36-210 0 0,3-15 179 0 0,-20 54 83 0 0,-10 13-66 0 0,-1 0 0 0 0,0 0 0 0 0,0-1 0 0 0,1 1 0 0 0,-1 0 0 0 0,0-1 0 0 0,0 1 1 0 0,0-1-1 0 0,-1 1 0 0 0,1-1 0 0 0,0 1 0 0 0,0-1 0 0 0,-1 1 0 0 0,1-4 0 0 0,-1 4-145 0 0,-4 17-434 0 0,0 6 697 0 0,1 1 1 0 0,1-1-1 0 0,1 1 1 0 0,3 40-1 0 0,0-7 54 0 0,-12 103 1547 0 0,69-340-4152 0 0,-45 148 2299 0 0,-9 22 172 0 0,0-1 0 0 0,-1 0 0 0 0,0 0 0 0 0,-1 0 0 0 0,0 0 0 0 0,-1 0 0 0 0,1-16 0 0 0,-3 28 263 0 0,-7 13-735 0 0,-47 87 340 0 0,24-46-44 0 0,-25 61 0 0 0,53-107-79 0 0,-1 0 0 0 0,1-1 0 0 0,1 1 0 0 0,0 0 1 0 0,-1 11-1 0 0,1 4-4378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6:47.2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474 24 600 0 0,'0'0'4361'0'0,"-6"-4"-4126"0"0,-26-12 1331 0 0,28 15-1140 0 0,-1 0 1 0 0,0 0-1 0 0,0 1 0 0 0,0-1 1 0 0,1 1-1 0 0,-1 1 1 0 0,0-1-1 0 0,0 1 0 0 0,0-1 1 0 0,-4 3-1 0 0,-55 14-716 0 0,38-9 285 0 0,-96 35-387 0 0,106-35 502 0 0,0-1 0 0 0,0 2-1 0 0,1 0 1 0 0,1 1 0 0 0,-20 16 0 0 0,28-20-87 0 0,1 0 1 0 0,0 1-1 0 0,0-1 1 0 0,0 1-1 0 0,1 0 0 0 0,0 0 1 0 0,0 1-1 0 0,1-1 1 0 0,0 1-1 0 0,1 0 1 0 0,-1 0-1 0 0,1 0 1 0 0,1 0-1 0 0,-1 0 1 0 0,2 0-1 0 0,-1 15 0 0 0,2-20-20 0 0,-1-1 0 0 0,1 0-1 0 0,0 1 1 0 0,0-1 0 0 0,0 0 0 0 0,0 0-1 0 0,0 0 1 0 0,1 0 0 0 0,-1 0-1 0 0,1 0 1 0 0,-1 0 0 0 0,1 0-1 0 0,0-1 1 0 0,-1 1 0 0 0,1-1 0 0 0,0 1-1 0 0,0-1 1 0 0,0 0 0 0 0,0 1-1 0 0,1-1 1 0 0,-1 0 0 0 0,4 1-1 0 0,56 19 18 0 0,-60-20-18 0 0,75 16 124 0 0,-45-10-145 0 0,-1 0-1 0 0,59 23 0 0 0,-85-27 31 0 0,60 22 166 0 0,-59-23-107 0 0,0 0 0 0 0,0-1 1 0 0,0 0-1 0 0,1 0 0 0 0,-1 0 0 0 0,1-1 0 0 0,-1 0 0 0 0,0 0 0 0 0,9-2 0 0 0,-11 1-23 0 0,-1-1 0 0 0,1 1-1 0 0,-1-1 1 0 0,0 1 0 0 0,0-1 0 0 0,0 0 0 0 0,0 0 0 0 0,0-1-1 0 0,0 1 1 0 0,-1-1 0 0 0,4-3 0 0 0,28-39-59 0 0,-17 23 18 0 0,-13 17 88 0 0,-1 0 1 0 0,1 0-1 0 0,-1-1 1 0 0,0 1-1 0 0,0-1 0 0 0,-1 1 1 0 0,0-1-1 0 0,0 0 1 0 0,0 0-1 0 0,0 0 1 0 0,-1 0-1 0 0,0 0 0 0 0,-1-1 1 0 0,1 1-1 0 0,-2-10 1 0 0,0 13-177 0 0,0 0-1 0 0,-1 0 1 0 0,1 0 0 0 0,-1 1 0 0 0,0-1 0 0 0,0 1-1 0 0,-4-4 1 0 0,-4-7-226 0 0,6 8 228 0 0,-1-1-1 0 0,0 1 1 0 0,0 0 0 0 0,-1 1 0 0 0,0-1 0 0 0,0 1 0 0 0,0 0 0 0 0,0 0 0 0 0,0 1 0 0 0,-1 0 0 0 0,-12-5 0 0 0,14 8 140 0 0,4 0-111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29.2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389 28 100 0 0,'0'0'753'0'0,"10"4"-630"0"0,54 20 1438 0 0,-64-23-1443 0 0,1-1 0 0 0,-1 0-1 0 0,0 1 1 0 0,0-1 0 0 0,0 0-1 0 0,1 1 1 0 0,-1-1 0 0 0,0 0-1 0 0,0 1 1 0 0,0-1-1 0 0,0 0 1 0 0,0 1 0 0 0,0-1-1 0 0,0 0 1 0 0,0 1 0 0 0,0-1-1 0 0,0 0 1 0 0,0 1 0 0 0,0-1-1 0 0,0 0 1 0 0,0 1 0 0 0,0-1-1 0 0,0 0 1 0 0,-1 1 0 0 0,1-1-1 0 0,-2 3 1060 0 0,2-3-1060 0 0,0 0 1 0 0,-1 0 0 0 0,1 1-1 0 0,0-1 1 0 0,-1 0 0 0 0,1 0-1 0 0,-1 0 1 0 0,-13 11 993 0 0,10-9-934 0 0,0 0-1 0 0,1 1 1 0 0,-1-1-1 0 0,1 1 1 0 0,0 0-1 0 0,0 0 1 0 0,0 0-1 0 0,0 1 1 0 0,0-1-1 0 0,1 1 1 0 0,-1-1-1 0 0,1 1 1 0 0,0 0-1 0 0,0 0 1 0 0,0 0-1 0 0,1 0 1 0 0,-2 8-1 0 0,0 4 208 0 0,0 0 0 0 0,2 1 1 0 0,0 25-1 0 0,1-26-157 0 0,0 1-1 0 0,-6 32 1 0 0,-9 2-42 0 0,-38 90 1 0 0,3-13 61 0 0,41-94-143 0 0,2 0 1 0 0,2 1 0 0 0,1-1-1 0 0,2 1 1 0 0,3 59-1 0 0,-1-40 6 0 0,-18-57 535 0 0,11-2-666 0 0,1 0 1 0 0,0 0-1 0 0,0-1 1 0 0,0 1 0 0 0,1-1-1 0 0,0-1 1 0 0,0 1-1 0 0,0-1 1 0 0,1 0-1 0 0,0 0 1 0 0,0 0-1 0 0,1 0 1 0 0,0-1 0 0 0,-4-12-1 0 0,0-5-250 0 0,1-1-1 0 0,1 0 1 0 0,-2-29-1 0 0,4 2-373 0 0,5-71 0 0 0,-1 111 629 0 0,1 1 0 0 0,1-1 1 0 0,0 1-1 0 0,1 0 0 0 0,0 0 0 0 0,1 0 1 0 0,0 0-1 0 0,1 1 0 0 0,0 0 0 0 0,12-16 0 0 0,5-4 36 0 0,2 2-1 0 0,33-32 0 0 0,-21 28 123 0 0,71-49 0 0 0,-40 33 74 0 0,-48 33-116 0 0,2 0 0 0 0,0 2 0 0 0,1 1 0 0 0,0 1 0 0 0,1 1-1 0 0,35-11 1 0 0,-56 21-113 0 0,0 0-1 0 0,0 0 1 0 0,0 1 0 0 0,-1 0-1 0 0,1-1 1 0 0,0 1-1 0 0,0 0 1 0 0,0 1-1 0 0,0-1 1 0 0,0 0-1 0 0,0 1 1 0 0,0 0-1 0 0,0-1 1 0 0,-1 1 0 0 0,1 0-1 0 0,0 0 1 0 0,-1 1-1 0 0,1-1 1 0 0,-1 1-1 0 0,1-1 1 0 0,-1 1-1 0 0,1 0 1 0 0,-1 0-1 0 0,0 0 1 0 0,0 0 0 0 0,0 0-1 0 0,0 0 1 0 0,1 4-1 0 0,12 9 22 0 0,11 8 26 0 0,-2 1-1 0 0,-1 1 1 0 0,40 55-1 0 0,-29-35-55 0 0,-29-39 17 0 0,-1 1-1 0 0,0 0 1 0 0,0 1-1 0 0,0-1 1 0 0,5 15-1 0 0,-8-19 1 0 0,0-1-1 0 0,0 1 1 0 0,-1-1 0 0 0,1 1-1 0 0,-1-1 1 0 0,1 1-1 0 0,-1-1 1 0 0,0 1-1 0 0,0 0 1 0 0,0-1-1 0 0,-1 1 1 0 0,1-1-1 0 0,0 1 1 0 0,-1-1-1 0 0,0 1 1 0 0,0-1 0 0 0,1 1-1 0 0,-1-1 1 0 0,-1 0-1 0 0,1 1 1 0 0,0-1-1 0 0,-1 0 1 0 0,-2 4-1 0 0,-5 0-3 0 0,0 0 1 0 0,-1 0-1 0 0,1-1 0 0 0,-1 0 0 0 0,0-1 0 0 0,-1 0 1 0 0,-16 4-1 0 0,19-6-1 0 0,-64 18-211 0 0,-97 15-1 0 0,-74-3-607 0 0,208-28 672 0 0,-19 2-203 0 0,-199 18-4123 0 0,245-24 3932 0 0,-13 1-1224 0 0,21-1 1659 0 0,-1 0 0 0 0,1 0 0 0 0,0 0 1 0 0,-1-1-1 0 0,1 1 0 0 0,-1 0 0 0 0,1 0 0 0 0,-1 0 0 0 0,1 0 0 0 0,0-1 1 0 0,-1 1-1 0 0,1 0 0 0 0,-1 0 0 0 0,1-1 0 0 0,0 1 0 0 0,-1 0 1 0 0,1-1-1 0 0,0 1 0 0 0,-1 0 0 0 0,1-1 0 0 0,0 1 0 0 0,0-1 0 0 0,-1 1 1 0 0,1 0-1 0 0,0-1 0 0 0,0 1 0 0 0,0-1 0 0 0,-1 1 0 0 0,1-1 1 0 0,0 1-1 0 0,0 0 0 0 0,0-1 0 0 0,0 0 0 0 0,0-19-1452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6:54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1812 0 0,'0'0'3012'0'0,"11"5"-1080"0"0,-5 10 1671 0 0,19 7-3137 0 0,2 2-661 0 0,-22-16 180 0 0,0 1 1 0 0,-1-1-1 0 0,1 1 0 0 0,-2 0 0 0 0,1 0 0 0 0,-1 0 1 0 0,-1 1-1 0 0,0-1 0 0 0,1 11 0 0 0,-1 8 252 0 0,-2 50 0 0 0,-2-62-151 0 0,1 0 1 0 0,1 0 0 0 0,1 0 0 0 0,0 0 0 0 0,0-1-1 0 0,2 1 1 0 0,0 0 0 0 0,1-1 0 0 0,9 25 0 0 0,-12-39-112 0 0,0 1 1 0 0,0-1 0 0 0,-1 1-1 0 0,1-1 1 0 0,0 0 0 0 0,0 0-1 0 0,1 1 1 0 0,-1-1 0 0 0,0 0-1 0 0,0 0 1 0 0,0 0 0 0 0,1 0-1 0 0,-1 0 1 0 0,1 0 0 0 0,-1-1-1 0 0,0 1 1 0 0,1 0-1 0 0,-1-1 1 0 0,1 1 0 0 0,0-1-1 0 0,-1 1 1 0 0,1-1 0 0 0,-1 0-1 0 0,1 0 1 0 0,0 0 0 0 0,2 0-1 0 0,-4 0 276 0 0,6-15 2114 0 0,-7 2-2638 0 0,0 0 0 0 0,-1 0-1 0 0,0 0 1 0 0,-1 0 0 0 0,-1 0 0 0 0,-8-19 0 0 0,-1-7-607 0 0,11 34 781 0 0,0 0 0 0 0,1 0 0 0 0,0-1 0 0 0,0 1 0 0 0,1 0 0 0 0,-1-1 0 0 0,1 1 0 0 0,0-1 0 0 0,0 1 0 0 0,1-1 0 0 0,0 1 0 0 0,0-1 0 0 0,0 1 0 0 0,0 0 0 0 0,1 0 0 0 0,0 0 0 0 0,0 0 0 0 0,1 0 0 0 0,-1 0 0 0 0,1 0 0 0 0,0 1 0 0 0,5-6 0 0 0,-5 4 209 0 0,1 0 0 0 0,-1 0 0 0 0,1 0 0 0 0,-2 0 0 0 0,1 0 0 0 0,-1-1 0 0 0,3-7 0 0 0,-4 10 116 0 0,-1 18-28 0 0,0 18 252 0 0,-4 34-1 0 0,2-54-389 0 0,0 0-1 0 0,-1-1 0 0 0,0 1 0 0 0,-1-1 0 0 0,0 1 0 0 0,-7 11 0 0 0,6-13-29 0 0,-21 40 159 0 0,-24 68 0 0 0,39-93-265 0 0,6-19-96 0 0,5-19 115 0 0,4-5-302 0 0,1 0-1 0 0,1 0 1 0 0,1 0 0 0 0,0 1-1 0 0,10-18 1 0 0,-5 13-313 0 0,14-44 0 0 0,-23 53 485 0 0,-1-1 0 0 0,0 0 0 0 0,-1 0 0 0 0,0 0 0 0 0,-2-16 1 0 0,1 6 288 0 0,0 23-86 0 0,0 1 0 0 0,0-1 1 0 0,0 1-1 0 0,-1-1 0 0 0,1 1 0 0 0,0-1 0 0 0,0 1 1 0 0,0-1-1 0 0,0 1 0 0 0,-1-1 0 0 0,1 1 1 0 0,0-1-1 0 0,0 1 0 0 0,-1-1 0 0 0,1 1 0 0 0,0-1 1 0 0,-1 1-1 0 0,1-1 0 0 0,-1 1 0 0 0,1 0 0 0 0,0-1 1 0 0,-1 1-1 0 0,1 0 0 0 0,-1-1 0 0 0,1 1 1 0 0,-1 0-1 0 0,1 0 0 0 0,-2-1 0 0 0,-19 0 98 0 0,-18 11-430 0 0,30-5 217 0 0,0 0 0 0 0,0 1 1 0 0,0 1-1 0 0,1 0 0 0 0,0 0 0 0 0,1 0 1 0 0,-1 1-1 0 0,1 0 0 0 0,1 0 0 0 0,0 1 1 0 0,0 0-1 0 0,0 0 0 0 0,-4 11 0 0 0,6-12-58 0 0,1-1-1 0 0,0 1 1 0 0,-4 16 0 0 0,6-22 82 0 0,1 0 0 0 0,-1 0 0 0 0,1 0 0 0 0,0 0 1 0 0,0 0-1 0 0,0 0 0 0 0,0 0 0 0 0,0 0 1 0 0,0 0-1 0 0,1 0 0 0 0,-1 0 0 0 0,1 0 0 0 0,-1 0 1 0 0,1 0-1 0 0,0-1 0 0 0,0 1 0 0 0,0 0 1 0 0,0 0-1 0 0,0-1 0 0 0,0 1 0 0 0,0 0 1 0 0,0-1-1 0 0,3 3 0 0 0,20 10-1285 0 0,3-1-447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6:55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1 416 0 0,'0'0'0'0'0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6:55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207 104 884 0 0,'-23'-31'1816'0'0,"13"19"4863"0"0,5 8-3624 0 0,5-52-3435 0 0,-4 56 190 0 0,1 0-1 0 0,-1 0 1 0 0,0 0-1 0 0,1 0 0 0 0,-1 1 1 0 0,0-1-1 0 0,-4 2 1 0 0,-4 7 243 0 0,0 0 0 0 0,0 1 1 0 0,0 0-1 0 0,1 1 0 0 0,1 0 1 0 0,0 1-1 0 0,1 0 0 0 0,0 1 1 0 0,1-1-1 0 0,-9 18 0 0 0,14-21-1 0 0,0 0-1 0 0,1 0 0 0 0,0-1 0 0 0,1 2 1 0 0,0-1-1 0 0,0 0 0 0 0,1 17 0 0 0,0-22-3 0 0,1-3-40 0 0,-1 1 1 0 0,1 0 0 0 0,0 0 0 0 0,-1-1 0 0 0,1 1-1 0 0,0 0 1 0 0,0-1 0 0 0,0 1 0 0 0,0-1-1 0 0,0 0 1 0 0,0 1 0 0 0,0-1 0 0 0,1 0-1 0 0,-1 1 1 0 0,0-1 0 0 0,1 0 0 0 0,-1 0 0 0 0,1 0-1 0 0,0 0 1 0 0,-1 0 0 0 0,1-1 0 0 0,-1 1-1 0 0,1 0 1 0 0,2 0 0 0 0,47 11 143 0 0,-30-10-79 0 0,-1 0 0 0 0,1-2 0 0 0,0-1 0 0 0,0 0 0 0 0,0-1 0 0 0,39-10-1 0 0,-45 7-23 0 0,-1 0-1 0 0,1 0 1 0 0,-1-1-1 0 0,0-1 0 0 0,-1-1 1 0 0,1 0-1 0 0,-1 0 1 0 0,-1-1-1 0 0,0-1 0 0 0,13-12 1 0 0,-23 20-52 0 0,0 0 0 0 0,0 0 0 0 0,0 0 0 0 0,0 0 0 0 0,-1 0 0 0 0,1-1 0 0 0,-1 1 0 0 0,1 0 0 0 0,-1-1 0 0 0,0 1 0 0 0,0-1 0 0 0,0 0 0 0 0,0 1 0 0 0,0-1 0 0 0,0 0 0 0 0,-1 1 0 0 0,0-1 0 0 0,1 0 0 0 0,-1 0 0 0 0,0 0 0 0 0,0 1 0 0 0,-1-1 0 0 0,1 0 0 0 0,0 0-1 0 0,-1 1 1 0 0,0-1 0 0 0,0 0 0 0 0,1 1 0 0 0,-2-1 0 0 0,1 0 0 0 0,0 1 0 0 0,0 0 0 0 0,-1-1 0 0 0,1 1 0 0 0,-1 0 0 0 0,0 0 0 0 0,0-1 0 0 0,0 1 0 0 0,0 1 0 0 0,0-1 0 0 0,0 0 0 0 0,0 0 0 0 0,-1 1 0 0 0,1 0 0 0 0,-6-3 0 0 0,-12-3-128 0 0,0 0 0 0 0,-1 1 1 0 0,0 1-1 0 0,0 2 0 0 0,0 0 0 0 0,-31-1 0 0 0,50 4 143 0 0,18-9-5966 0 0,-10 9 2311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9:37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1 888 0 0,'0'0'2157'0'0,"21"0"1479"0"0,-20 0-3897 0 0,-1 0 299 0 0,1 1 0 0 0,0-1 0 0 0,0 1 0 0 0,0-1-1 0 0,0 1 1 0 0,-1 0 0 0 0,1-1 0 0 0,0 1 0 0 0,-1 0 0 0 0,1 0 0 0 0,-1-1 0 0 0,1 1 0 0 0,-1 0 0 0 0,1 0 0 0 0,-1 0-1 0 0,1 0 1 0 0,-1 0 0 0 0,0 0 0 0 0,1 0 0 0 0,-1 0 0 0 0,0-1 0 0 0,0 1 0 0 0,0 2 0 0 0,4 25 816 0 0,-4 6-561 0 0,1 0-1 0 0,2-1 1 0 0,1 1 0 0 0,11 42 0 0 0,70 188 1457 0 0,-75-229-1492 0 0,-1 0-1 0 0,-1 1 0 0 0,-2 0 1 0 0,-2 0-1 0 0,-1 1 1 0 0,-2-1-1 0 0,-4 43 0 0 0,0-62-177 0 0,0 0 0 0 0,-1 0 0 0 0,-11 30 0 0 0,-2 9 151 0 0,16-27-85 0 0,1-22 310 0 0,0-23 51 0 0,4-65-569 0 0,-1 60 73 0 0,-1 1 0 0 0,-1-1 0 0 0,-1 0 1 0 0,-1 0-1 0 0,-1 0 0 0 0,-1 1 0 0 0,-8-34 1 0 0,-53-106-328 0 0,53 129 303 0 0,-57-162-56 0 0,54 145-61 0 0,2 0 0 0 0,-7-52 0 0 0,18 85 108 0 0,-1-1-1 0 0,2 1 1 0 0,0 0 0 0 0,3-28 0 0 0,-2 40 10 0 0,1 0 0 0 0,-1 0 0 0 0,0 1 0 0 0,1-1 0 0 0,0 0 0 0 0,-1 1 0 0 0,1-1 0 0 0,0 1 0 0 0,0-1 0 0 0,3-2 0 0 0,11-13 24 0 0,-15 17-71 0 0,0 0 0 0 0,1 0 0 0 0,-1 0-1 0 0,1 1 1 0 0,-1-1 0 0 0,1 0 0 0 0,-1 1 0 0 0,1-1 0 0 0,-1 1-1 0 0,1 0 1 0 0,-1-1 0 0 0,1 1 0 0 0,0 0 0 0 0,-1 0 0 0 0,1 0-1 0 0,1 1 1 0 0,35 0-111 0 0,-32-1 239 0 0,91 6 316 0 0,-1 3-1 0 0,173 40 1 0 0,-251-44-326 0 0,0 1 1 0 0,0 1 0 0 0,0 1 0 0 0,17 9-1 0 0,-30-14-29 0 0,0 0-1 0 0,0 1 1 0 0,0-1-1 0 0,0 1 1 0 0,-1 0-1 0 0,0 0 1 0 0,0 0 0 0 0,0 1-1 0 0,0-1 1 0 0,0 1-1 0 0,-1 0 1 0 0,0 0-1 0 0,0 1 1 0 0,0-1-1 0 0,-1 0 1 0 0,0 1-1 0 0,2 8 1 0 0,-2-7-3 0 0,-1 1 1 0 0,0-1-1 0 0,0 1 1 0 0,-1 0-1 0 0,0 0 1 0 0,-1-1-1 0 0,0 1 1 0 0,0 0-1 0 0,0-1 1 0 0,-1 1-1 0 0,0-1 1 0 0,-1 1-1 0 0,0-1 1 0 0,0 0 0 0 0,0 0-1 0 0,-1 0 1 0 0,-8 11-1 0 0,-18 16 16 0 0,-1-1 0 0 0,-2-2-1 0 0,-1-1 1 0 0,-1-1 0 0 0,-43 25 0 0 0,78-54-50 0 0,-30 22-119 0 0,29-20 40 0 0,0-1 0 0 0,-1 0 0 0 0,1 1-1 0 0,0-1 1 0 0,0 1 0 0 0,0-1 0 0 0,0 1 0 0 0,0-1-1 0 0,0 1 1 0 0,0 0 0 0 0,0-1 0 0 0,1 1-1 0 0,-1 0 1 0 0,1 0 0 0 0,-1-1 0 0 0,1 3 0 0 0,0-3-80 0 0,38-3 498 0 0,-25 1-114 0 0,0 0 1 0 0,0 1-1 0 0,0 1 0 0 0,16 2 0 0 0,-27-2-208 0 0,-1 1 1 0 0,1-1-1 0 0,-1 0 0 0 0,1 1 0 0 0,-1-1 0 0 0,0 1 1 0 0,0-1-1 0 0,0 1 0 0 0,0 0 0 0 0,0-1 0 0 0,0 1 1 0 0,0 0-1 0 0,0 0 0 0 0,-1 0 0 0 0,1-1 1 0 0,-1 1-1 0 0,1 4 0 0 0,3 6 4 0 0,4 10-7 0 0,2 1-1 0 0,19 30 1 0 0,-24-45-47 0 0,1 1 0 0 0,0-2 0 0 0,1 1 0 0 0,0-1-1 0 0,0 0 1 0 0,0 0 0 0 0,1-1 0 0 0,17 11 0 0 0,7 0-301 0 0,46 18 1 0 0,11 4 68 0 0,-87-38 276 0 0,-1-1 0 0 0,1 1 0 0 0,-1 0 0 0 0,1 0 0 0 0,-1 0 1 0 0,0 0-1 0 0,1 0 0 0 0,-1 0 0 0 0,0 0 0 0 0,0 0 0 0 0,1 1 0 0 0,-1-1 0 0 0,0 0 0 0 0,0 1 0 0 0,0 1 1 0 0,0-2 6 0 0,-1 0 1 0 0,0-1 0 0 0,0 1 0 0 0,0 0 0 0 0,0-1 0 0 0,0 1 0 0 0,0 0-1 0 0,0-1 1 0 0,-1 1 0 0 0,1 0 0 0 0,0-1 0 0 0,0 1 0 0 0,0-1-1 0 0,-1 1 1 0 0,1 0 0 0 0,0-1 0 0 0,-1 1 0 0 0,1-1 0 0 0,-1 1 0 0 0,1-1-1 0 0,0 1 1 0 0,-1-1 0 0 0,1 1 0 0 0,-1-1 0 0 0,0 1 0 0 0,-5 3 54 0 0,0 0 0 0 0,0-1 0 0 0,-1 0 0 0 0,1-1-1 0 0,0 1 1 0 0,-8 1 0 0 0,-116 29-201 0 0,-1-6-1 0 0,-143 10 1 0 0,95-23-1108 0 0,62-17-2616 0 0,114 2 3632 0 0,0 1 0 0 0,1-1 1 0 0,-1 0-1 0 0,1 0 0 0 0,-1 0 1 0 0,1 0-1 0 0,-1 0 0 0 0,1 0 1 0 0,-1-1-1 0 0,1 1 0 0 0,0-1 0 0 0,0 0 1 0 0,0 0-1 0 0,0 1 0 0 0,0-1 1 0 0,0-1-1 0 0,1 1 0 0 0,-1 0 0 0 0,1 0 1 0 0,-1 0-1 0 0,1-1 0 0 0,0 1 1 0 0,0-1-1 0 0,0 1 0 0 0,0-1 0 0 0,0 1 1 0 0,1-1-1 0 0,-1 0 0 0 0,1 1 1 0 0,-1-1-1 0 0,1-3 0 0 0,-2-31-1895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9:38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50 220 1684 0 0,'0'0'8157'0'0,"13"4"-7580"0"0,6 0-384 0 0,1 0 0 0 0,0-1 0 0 0,-1-1 0 0 0,1-1-1 0 0,0-1 1 0 0,0 0 0 0 0,0-2 0 0 0,0 0 0 0 0,27-7-1 0 0,-36 4-350 0 0,0 1 0 0 0,0-1 0 0 0,-1-1 0 0 0,0 0 0 0 0,0 0 0 0 0,0-1 0 0 0,-1 0-1 0 0,0-1 1 0 0,14-15 0 0 0,-17 17 31 0 0,-1-1-1 0 0,0 1 0 0 0,-1-1 1 0 0,1 0-1 0 0,-1 0 1 0 0,-1-1-1 0 0,1 1 1 0 0,-1-1-1 0 0,-1 0 0 0 0,1 0 1 0 0,-2 1-1 0 0,1-2 1 0 0,-1 1-1 0 0,1-12 0 0 0,-2 19 172 0 0,-1-1 0 0 0,1 1-1 0 0,-1 0 1 0 0,0 0-1 0 0,1 0 1 0 0,-1 0-1 0 0,0 0 1 0 0,1 0 0 0 0,-1 0-1 0 0,0 0 1 0 0,0 0-1 0 0,0 0 1 0 0,0 0-1 0 0,0 0 1 0 0,0 0 0 0 0,0 1-1 0 0,0-1 1 0 0,0 0-1 0 0,-1 1 1 0 0,1-1-1 0 0,0 1 1 0 0,0 0 0 0 0,-1-1-1 0 0,1 1 1 0 0,0 0-1 0 0,0-1 1 0 0,-1 1-1 0 0,1 0 1 0 0,-2 0 0 0 0,-45-3 589 0 0,45 3-689 0 0,-19 1 75 0 0,1 1 0 0 0,0 1 0 0 0,0 0 0 0 0,0 2 1 0 0,-39 13-1 0 0,27-5 362 0 0,1 2-1 0 0,-55 33 1 0 0,83-45-348 0 0,-1 0-1 0 0,2 1 1 0 0,-1-1 0 0 0,0 1-1 0 0,1 0 1 0 0,-1 0 0 0 0,1 0-1 0 0,0 0 1 0 0,1 1 0 0 0,-1-1-1 0 0,1 1 1 0 0,0 0 0 0 0,0-1-1 0 0,0 1 1 0 0,1 0 0 0 0,-1 0-1 0 0,1 0 1 0 0,0 1 0 0 0,1-1-1 0 0,-1 0 1 0 0,1 0 0 0 0,0 0 0 0 0,1 1-1 0 0,-1-1 1 0 0,1 0 0 0 0,0 0-1 0 0,0 0 1 0 0,1 0 0 0 0,-1 0-1 0 0,1 0 1 0 0,0 0 0 0 0,0-1-1 0 0,1 1 1 0 0,-1-1 0 0 0,1 1-1 0 0,0-1 1 0 0,1 0 0 0 0,4 5-1 0 0,5 1-11 0 0,-1-1 0 0 0,1 0-1 0 0,0-1 1 0 0,1-1 0 0 0,0 0 0 0 0,0-1-1 0 0,1 0 1 0 0,-1-1 0 0 0,1-1-1 0 0,20 4 1 0 0,10-1-38 0 0,0-2 0 0 0,55-2-1 0 0,-74-2-104 0 0,0-2 1 0 0,0-1-1 0 0,0-1 0 0 0,-1-1 0 0 0,1-2 0 0 0,46-15 0 0 0,-61 16-142 0 0,1-1 0 0 0,-1 0 0 0 0,1 0 0 0 0,-2-1 0 0 0,1-1 0 0 0,15-14 0 0 0,-18 15-252 0 0,-2 0 0 0 0,1-1 0 0 0,-1 0 0 0 0,0 0 0 0 0,-1-1 0 0 0,0 1 0 0 0,0-1 0 0 0,-1 0 0 0 0,5-14 1 0 0,-6 12-628 0 0,-1 0 0 0 0,0 0 1 0 0,1-12-1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9:39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1 812 0 0,'0'0'8584'0'0,"-17"7"-8638"0"0,-53 25-49 0 0,67-31 74 0 0,0 1 0 0 0,-1-1-1 0 0,1 1 1 0 0,0 0 0 0 0,0 0 0 0 0,0 0 0 0 0,0 0 0 0 0,1 0 0 0 0,-1 1-1 0 0,1-1 1 0 0,-1 1 0 0 0,1 0 0 0 0,0 0 0 0 0,0 0 0 0 0,0 0-1 0 0,0 0 1 0 0,1 0 0 0 0,-1 0 0 0 0,1 1 0 0 0,0-1 0 0 0,0 0 0 0 0,-1 6-1 0 0,-6 13 183 0 0,5-12 99 0 0,0 1 0 0 0,0-1 0 0 0,1 1 0 0 0,0-1-1 0 0,1 1 1 0 0,0 0 0 0 0,1 19 0 0 0,0-29-220 0 0,1 0 1 0 0,-1 0-1 0 0,0 0 1 0 0,1 0 0 0 0,-1 0-1 0 0,1 0 1 0 0,-1 0 0 0 0,1 0-1 0 0,-1 0 1 0 0,1 0-1 0 0,0 0 1 0 0,-1 0 0 0 0,1 0-1 0 0,0 0 1 0 0,0-1-1 0 0,0 1 1 0 0,0 0 0 0 0,0 0-1 0 0,0-1 1 0 0,0 1-1 0 0,0-1 1 0 0,0 1 0 0 0,0-1-1 0 0,0 1 1 0 0,0-1 0 0 0,0 0-1 0 0,2 1 1 0 0,39 6 396 0 0,-34-7-317 0 0,105 4 390 0 0,-83-4-435 0 0,-1 0 0 0 0,1 2-1 0 0,52 10 1 0 0,-78-11-42 0 0,0 1-1 0 0,0-1 1 0 0,0 1-1 0 0,0-1 0 0 0,0 1 1 0 0,0 0-1 0 0,0 1 1 0 0,-1-1-1 0 0,1 1 1 0 0,-1 0-1 0 0,1-1 1 0 0,-1 1-1 0 0,0 1 1 0 0,-1-1-1 0 0,1 0 0 0 0,0 1 1 0 0,-1 0-1 0 0,0-1 1 0 0,0 1-1 0 0,0 0 1 0 0,0 0-1 0 0,2 7 1 0 0,-2-4 13 0 0,-1 0-1 0 0,0 0 1 0 0,-1 0 0 0 0,1 0 0 0 0,-1-1 0 0 0,0 1 0 0 0,-1 0 0 0 0,0 0 0 0 0,0 0-1 0 0,0 0 1 0 0,-1-1 0 0 0,0 1 0 0 0,-5 10 0 0 0,2-8-11 0 0,0-1 0 0 0,-1 1 0 0 0,0-1 0 0 0,0-1-1 0 0,-1 1 1 0 0,0-1 0 0 0,0 0 0 0 0,-1-1 0 0 0,0 0 0 0 0,0 0 0 0 0,0 0 0 0 0,-1-1 0 0 0,0 0-1 0 0,0-1 1 0 0,0 0 0 0 0,-13 3 0 0 0,-2 1-477 0 0,1-2 0 0 0,-2 0 0 0 0,1-2 1 0 0,0 0-1 0 0,-40-1 0 0 0,60-3 162 0 0,1 0 0 0 0,0 0 0 0 0,-1-1-1 0 0,1 1 1 0 0,-1-1 0 0 0,1 0 0 0 0,0 0 0 0 0,0 0 0 0 0,-1 0 0 0 0,1 0 0 0 0,0-1 0 0 0,0 1 0 0 0,0-1 0 0 0,1 0 0 0 0,-1 0 0 0 0,-3-3 0 0 0,1-1-590 0 0,0 0 0 0 0,0 0 0 0 0,1 0 0 0 0,0 0 0 0 0,0-1 0 0 0,-4-10 0 0 0,-3-11 111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9:39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1 612 0 0,'0'0'9191'0'0,"18"25"-8122"0"0,56 83-249 0 0,-39-62-125 0 0,44 46-1 0 0,0 1-241 0 0,-69-78-454 0 0,0 0 0 0 0,-1 1 0 0 0,-1 0 0 0 0,13 33 0 0 0,-18-38-4 0 0,2 2-489 0 0,0-1-1 0 0,-2 1 0 0 0,1 0 0 0 0,-2 1 0 0 0,0-1 1 0 0,1 15-1 0 0,-3-27 409 0 0,0-1-1 0 0,0 0 1 0 0,0 1-1 0 0,0-1 1 0 0,0 0 0 0 0,0 0-1 0 0,0 1 1 0 0,0-1 0 0 0,0 0-1 0 0,0 1 1 0 0,0-1 0 0 0,0 0-1 0 0,0 1 1 0 0,-1-1-1 0 0,1 0 1 0 0,0 1 0 0 0,0-1-1 0 0,0 0 1 0 0,0 0 0 0 0,-1 1-1 0 0,1-1 1 0 0,0 0 0 0 0,0 0-1 0 0,0 1 1 0 0,-1-1 0 0 0,1 0-1 0 0,0 0 1 0 0,0 0-1 0 0,-1 0 1 0 0,1 1 0 0 0,0-1-1 0 0,-1 0 1 0 0,1 0 0 0 0,-14-2-2135 0 0,13 2 2085 0 0,-34-10-3096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9:39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 2164 0 0,'0'0'10309'0'0,"299"-52"-10309"0"0,-234 45-116 0 0,-5 5-384 0 0,-6-3-552 0 0,-5 2-772 0 0,-11-4-864 0 0,-16-5-1905 0 0,-12-1 2893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9:42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1068 0 0,'0'0'527'0'0,"9"9"-337"0"0,29 26 38 0 0,-37-34-130 0 0,1 1 0 0 0,0-1 1 0 0,0 0-1 0 0,0 1 0 0 0,0-1 0 0 0,0 0 0 0 0,0 0 1 0 0,1 0-1 0 0,-1 0 0 0 0,0-1 0 0 0,0 1 1 0 0,1 0-1 0 0,4-1 0 0 0,1 4 3359 0 0,-5 15-501 0 0,-3-7-2579 0 0,2 1-1 0 0,-1-1 1 0 0,1 0 0 0 0,1 0 0 0 0,0 0 0 0 0,1 0-1 0 0,6 14 1 0 0,-3-7-193 0 0,11 40 263 0 0,-3 0 0 0 0,-2 2 0 0 0,6 92 0 0 0,-11-80-96 0 0,34 141 0 0 0,-35-189-480 0 0,-3-7 50 0 0,1 0-1 0 0,1-1 0 0 0,16 31 0 0 0,-21-44-229 0 0,1-1 0 0 0,0 0 0 0 0,1 1-1 0 0,-1-1 1 0 0,1 0 0 0 0,-1 0-1 0 0,1 0 1 0 0,0-1 0 0 0,0 1-1 0 0,0-1 1 0 0,0 1 0 0 0,0-1-1 0 0,1 0 1 0 0,-1 0 0 0 0,1-1 0 0 0,-1 1-1 0 0,1-1 1 0 0,0 0 0 0 0,0 1-1 0 0,0-2 1 0 0,-1 1 0 0 0,1 0-1 0 0,6-1 1 0 0,-10 0 235 0 0,0 0 0 0 0,0 0 0 0 0,1 0 0 0 0,-1 0 0 0 0,0 0 1 0 0,0 0-1 0 0,1 0 0 0 0,-1 0 0 0 0,0 0 0 0 0,0 0 0 0 0,1 0 0 0 0,-1 0 0 0 0,0 0 0 0 0,0 0 0 0 0,1 0 0 0 0,-1 0 0 0 0,0-1 0 0 0,0 1 1 0 0,0 0-1 0 0,1 0 0 0 0,-1 0 0 0 0,0 0 0 0 0,0-1 0 0 0,0 1 0 0 0,0 0 0 0 0,1 0 0 0 0,-1 0 0 0 0,0-1 0 0 0,0 1 0 0 0,0 0 0 0 0,0 0 1 0 0,0-1-1 0 0,0 1 0 0 0,0 0 0 0 0,0 0 0 0 0,0-1 0 0 0,0 1 0 0 0,1 0 0 0 0,-1 0 0 0 0,0-1 0 0 0,-1 1 0 0 0,1 0 0 0 0,0 0 0 0 0,0-1 1 0 0,0 1-1 0 0,0 0 0 0 0,0 0 0 0 0,0-1 0 0 0,0-2-467 0 0,0-13-2274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9:42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430 55 1296 0 0,'0'0'3922'0'0,"7"4"-1795"0"0,-48-3-805 0 0,25-3-974 0 0,-1 0-1 0 0,1-1 0 0 0,0 0 1 0 0,0-1-1 0 0,-22-10 0 0 0,17 7-234 0 0,1 1 1 0 0,-37-7-1 0 0,41 11-206 0 0,1 0 0 0 0,-1 1-1 0 0,1 1 1 0 0,-1 0 0 0 0,-21 4 0 0 0,34-3 130 0 0,0-1 0 0 0,0 1 0 0 0,0 0 0 0 0,0 0 1 0 0,0 0-1 0 0,0 0 0 0 0,0 1 0 0 0,0-1 0 0 0,0 1 1 0 0,1 0-1 0 0,-1 0 0 0 0,1 0 0 0 0,-1 0 0 0 0,1 0 0 0 0,0 0 1 0 0,-1 1-1 0 0,1-1 0 0 0,1 1 0 0 0,-1-1 0 0 0,0 1 1 0 0,1 0-1 0 0,-1 0 0 0 0,1 0 0 0 0,0 0 0 0 0,0 0 1 0 0,0 0-1 0 0,0 0 0 0 0,0 0 0 0 0,1 0 0 0 0,0 1 1 0 0,-1-1-1 0 0,2 6 0 0 0,-2-5 63 0 0,1 0 0 0 0,0 0-1 0 0,1 0 1 0 0,-1 0 0 0 0,1 0 0 0 0,-1 0 0 0 0,1 0-1 0 0,1 0 1 0 0,-1 0 0 0 0,0-1 0 0 0,1 1 0 0 0,3 5-1 0 0,-1-4-6 0 0,1 0 0 0 0,-1-1 0 0 0,1 0 0 0 0,0 0 1 0 0,0 0-1 0 0,0 0 0 0 0,8 3 0 0 0,5 2-22 0 0,-1-1 1 0 0,1-1-1 0 0,0-1 1 0 0,1 0-1 0 0,0-2 1 0 0,-1 0-1 0 0,2-1 1 0 0,-1 0-1 0 0,0-2 1 0 0,0 0-1 0 0,1-2 1 0 0,27-3-1 0 0,-42 3-55 0 0,1 0 0 0 0,-1 0 0 0 0,0-1 0 0 0,0 1 0 0 0,0-1 0 0 0,7-4 0 0 0,-10 5-25 0 0,-1 0 0 0 0,1 0 0 0 0,-1 0 0 0 0,1 0 0 0 0,-1 0 0 0 0,1-1 0 0 0,-1 1 0 0 0,0 0 0 0 0,0-1 0 0 0,0 1 0 0 0,0-1 0 0 0,0 1 0 0 0,0-1 0 0 0,0 0 0 0 0,0 1 0 0 0,-1-1 0 0 0,1 0 0 0 0,0 0 0 0 0,-1 0 0 0 0,0 1 0 0 0,1-1 0 0 0,-1-4 0 0 0,-6 11-456 0 0,2-1 426 0 0,0 2 0 0 0,1-1 0 0 0,0 0 0 0 0,0 1 0 0 0,0-1 0 0 0,1 1-1 0 0,0 0 1 0 0,0 0 0 0 0,0 0 0 0 0,-1 9 0 0 0,1 3 197 0 0,-1 0 0 0 0,2 24 0 0 0,1-34-134 0 0,2 0-1 0 0,-1 0 1 0 0,1 0-1 0 0,1 0 1 0 0,-1 0 0 0 0,1-1-1 0 0,0 1 1 0 0,1-1 0 0 0,0 0-1 0 0,0 0 1 0 0,1 0 0 0 0,9 11-1 0 0,-9-11-191 0 0,0-1 0 0 0,1-1 0 0 0,0 1-1 0 0,0-1 1 0 0,0 0 0 0 0,0 0 0 0 0,1-1 0 0 0,-1 1-1 0 0,1-2 1 0 0,0 1 0 0 0,0-1 0 0 0,1 0 0 0 0,9 3-1 0 0,-16-6 50 0 0,0 0-1 0 0,0 1 1 0 0,0-1 0 0 0,0 0-1 0 0,0 0 1 0 0,0 0-1 0 0,0 0 1 0 0,0 0-1 0 0,0 0 1 0 0,0 0-1 0 0,0 0 1 0 0,0-1-1 0 0,0 1 1 0 0,0 0-1 0 0,0 0 1 0 0,0-1-1 0 0,0 1 1 0 0,0-1-1 0 0,-1 1 1 0 0,1-1-1 0 0,0 1 1 0 0,0-1-1 0 0,0 0 1 0 0,-1 1-1 0 0,1-1 1 0 0,0 0-1 0 0,-1 1 1 0 0,1-1-1 0 0,0 0 1 0 0,-1 0-1 0 0,1 0 1 0 0,-1 0 0 0 0,1-1-1 0 0,0-2-503 0 0,0 0 1 0 0,0 0-1 0 0,-1 0 1 0 0,1 0-1 0 0,-1 0 0 0 0,0-7 1 0 0,0 7 298 0 0,0-40-3098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29.9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384 162 472 0 0,'0'0'1049'0'0,"7"-24"-775"0"0,25-74 324 0 0,-31 95-439 0 0,0 0 1 0 0,1-1-1 0 0,-1 1 1 0 0,1 0-1 0 0,0 0 0 0 0,0 0 1 0 0,4-4-1 0 0,17-3 6617 0 0,-27 23-5425 0 0,-4 4-593 0 0,-2-2-516 0 0,1-1 1 0 0,0 1-1 0 0,1 0 0 0 0,0 1 1 0 0,1 0-1 0 0,1 0 0 0 0,1 1 0 0 0,0-1 1 0 0,1 1-1 0 0,1 0 0 0 0,0 0 0 0 0,0 28 1 0 0,0-17-192 0 0,-1-1-1 0 0,-1 0 1 0 0,-2 0 0 0 0,-1 0 0 0 0,-1-1 0 0 0,-1 0 0 0 0,-1 0 0 0 0,-1-1-1 0 0,-2-1 1 0 0,0 0 0 0 0,-1-1 0 0 0,-2-1 0 0 0,0 0 0 0 0,-30 28 0 0 0,11-14-154 0 0,12-13 168 0 0,1 0 1 0 0,-25 36-1 0 0,42-51-206 0 0,0 0-1 0 0,1 0 1 0 0,1 1 0 0 0,0 0-1 0 0,0 0 1 0 0,0 0-1 0 0,1 0 1 0 0,0 1-1 0 0,1-1 1 0 0,0 1 0 0 0,1 0-1 0 0,-1 12 1 0 0,2-13-385 0 0,1 24-695 0 0,-1-32 1051 0 0,0 0 0 0 0,0 0 0 0 0,0-1 1 0 0,0 1-1 0 0,1 0 0 0 0,-1 0 0 0 0,0-1 1 0 0,0 1-1 0 0,1 0 0 0 0,-1 0 0 0 0,0-1 0 0 0,1 1 1 0 0,-1 0-1 0 0,1-1 0 0 0,-1 1 0 0 0,1 0 1 0 0,0-1-1 0 0,-1 1 0 0 0,1-1 0 0 0,-1 1 1 0 0,1-1-1 0 0,0 1 0 0 0,-1-1 0 0 0,1 0 0 0 0,0 1 1 0 0,0-1-1 0 0,-1 0 0 0 0,1 1 0 0 0,0-1 1 0 0,0 0-1 0 0,0 0 0 0 0,1 0 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9:43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1592 0 0,'0'0'9494'0'0,"11"24"-8206"0"0,1 4-940 0 0,-1-2 11 0 0,1 0 0 0 0,2-1 0 0 0,18 26 0 0 0,-21-33-211 0 0,0 0 0 0 0,-2 0-1 0 0,0 1 1 0 0,0 1 0 0 0,-2-1 0 0 0,-1 1-1 0 0,0 1 1 0 0,-1-1 0 0 0,-2 1 0 0 0,2 20-1 0 0,-4-24-163 0 0,0 66-5 0 0,-1-76 22 0 0,-1 1 1 0 0,0-1-1 0 0,-1 0 1 0 0,1 1-1 0 0,-1-1 1 0 0,-1 0-1 0 0,1 0 1 0 0,-1 0-1 0 0,-5 6 1 0 0,-11 26-302 0 0,17-21-2228 0 0,30-28 2392 0 0,4-5 278 0 0,1 2 0 0 0,0 2 0 0 0,1 1 0 0 0,0 1 0 0 0,1 2 0 0 0,0 2 0 0 0,0 1 0 0 0,0 1 0 0 0,0 3 0 0 0,41 3 0 0 0,-71-3-133 0 0,-1 0-1 0 0,1 1 1 0 0,-1 0 0 0 0,1 0-1 0 0,-1 0 1 0 0,1 0-1 0 0,-1 1 1 0 0,0 0-1 0 0,1 0 1 0 0,-1 0-1 0 0,0 0 1 0 0,0 1-1 0 0,-1-1 1 0 0,1 1 0 0 0,0 0-1 0 0,-1 0 1 0 0,0 0-1 0 0,0 1 1 0 0,0-1-1 0 0,0 1 1 0 0,0 0-1 0 0,-1 0 1 0 0,1 0 0 0 0,-1 0-1 0 0,0 0 1 0 0,0 0-1 0 0,-1 1 1 0 0,1-1-1 0 0,-1 0 1 0 0,0 1-1 0 0,0-1 1 0 0,-1 1-1 0 0,1 0 1 0 0,-1-1 0 0 0,0 1-1 0 0,0 0 1 0 0,-1-1-1 0 0,1 1 1 0 0,-3 6-1 0 0,1-3 11 0 0,0 1 0 0 0,-1-1 0 0 0,-1 0 0 0 0,1 0-1 0 0,-1 0 1 0 0,-1 0 0 0 0,0-1 0 0 0,0 1-1 0 0,0-1 1 0 0,-1 0 0 0 0,0-1 0 0 0,0 1 0 0 0,0-1-1 0 0,-1-1 1 0 0,0 1 0 0 0,0-1 0 0 0,-1 0 0 0 0,0-1-1 0 0,-15 8 1 0 0,10-7-257 0 0,0 0-1 0 0,1 0 1 0 0,-1-1 0 0 0,-1-1-1 0 0,1 0 1 0 0,-1-1 0 0 0,1 0-1 0 0,-1-1 1 0 0,1 0 0 0 0,-1-1-1 0 0,0-1 1 0 0,-19-4-1 0 0,27 4-238 0 0,2-1-1 0 0,-1 0 0 0 0,0 0 0 0 0,0 0 1 0 0,1-1-1 0 0,-1 0 0 0 0,1 0 0 0 0,-1 0 1 0 0,1 0-1 0 0,0-1 0 0 0,1 0 0 0 0,-1 0 0 0 0,1 0 1 0 0,-6-8-1 0 0,4 4-42 0 0,0 1 1 0 0,1-1-1 0 0,0 0 0 0 0,1 0 1 0 0,0-1-1 0 0,0 1 1 0 0,0-1-1 0 0,-1-10 0 0 0,3-20 385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9:43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0 118 808 0 0,'0'0'12254'0'0,"51"9"-11721"0"0,159 27-315 0 0,-196-34-208 0 0,1 0 0 0 0,0-1 0 0 0,18-1 1 0 0,-30-1-12 0 0,0 1 0 0 0,0-1 1 0 0,0 0-1 0 0,0 0 0 0 0,0 0 0 0 0,0 0 1 0 0,0 0-1 0 0,0-1 0 0 0,2-1 0 0 0,3-2-9 0 0,-1 1-149 0 0,0 0-1 0 0,-1 0 1 0 0,1-1-1 0 0,-1 0 1 0 0,0 0-1 0 0,-1 0 1 0 0,8-9 0 0 0,-11 11-31 0 0,0 1 0 0 0,0-1 0 0 0,-1 1 0 0 0,1-1 0 0 0,-1 0 0 0 0,0 1 0 0 0,1-1 0 0 0,-1 0 1 0 0,0 0-1 0 0,-1 0 0 0 0,1 0 0 0 0,-1 0 0 0 0,1 0 0 0 0,-1 0 0 0 0,0 0 0 0 0,0-1 0 0 0,0 1 0 0 0,0 0 0 0 0,-1 0 1 0 0,1 0-1 0 0,-2-4 0 0 0,1 5 118 0 0,0 0 0 0 0,-1 0 1 0 0,1 0-1 0 0,-1-1 0 0 0,0 1 0 0 0,0 1 1 0 0,1-1-1 0 0,-1 0 0 0 0,0 0 1 0 0,-1 1-1 0 0,1-1 0 0 0,0 1 0 0 0,0 0 1 0 0,-1-1-1 0 0,1 1 0 0 0,0 0 1 0 0,-1 0-1 0 0,1 1 0 0 0,-1-1 0 0 0,1 0 1 0 0,-1 1-1 0 0,-2-1 0 0 0,-11-1 306 0 0,0 1 0 0 0,-22 0 0 0 0,29 1-158 0 0,-7 0 235 0 0,0 1 0 0 0,0 0 0 0 0,0 1 0 0 0,0 1 0 0 0,0 0 1 0 0,-18 7-1 0 0,25-7-92 0 0,1 1 1 0 0,-1 0-1 0 0,1 1 1 0 0,0 0 0 0 0,1 0-1 0 0,-1 1 1 0 0,1 0 0 0 0,0 0-1 0 0,0 0 1 0 0,1 1 0 0 0,0 0-1 0 0,-6 9 1 0 0,9-11-56 0 0,0 1 1 0 0,0 0-1 0 0,1 0 1 0 0,-1 0-1 0 0,2 0 1 0 0,-1 0-1 0 0,1 0 1 0 0,-1 1-1 0 0,2-1 1 0 0,-1 0-1 0 0,1 14 0 0 0,0-16-102 0 0,0 1 0 0 0,1 0-1 0 0,-1-1 1 0 0,1 1-1 0 0,0-1 1 0 0,0 1-1 0 0,1-1 1 0 0,-1 1-1 0 0,1-1 1 0 0,0 0-1 0 0,0 1 1 0 0,0-1-1 0 0,1 0 1 0 0,-1-1-1 0 0,1 1 1 0 0,0 0-1 0 0,5 3 1 0 0,4 2-48 0 0,0-2 0 0 0,1 1 0 0 0,0-2 0 0 0,0 0-1 0 0,1 0 1 0 0,0-2 0 0 0,0 1 0 0 0,0-2 0 0 0,18 3 0 0 0,-7-2-373 0 0,0-2-1 0 0,0-1 1 0 0,1-1 0 0 0,38-5-1 0 0,-60 5 162 0 0,0 0-1 0 0,-1-1 0 0 0,1 0 0 0 0,-1 1 1 0 0,1-1-1 0 0,-1-1 0 0 0,1 1 0 0 0,-1 0 1 0 0,0-1-1 0 0,1 0 0 0 0,-1 0 0 0 0,0 0 1 0 0,0 0-1 0 0,-1 0 0 0 0,1-1 0 0 0,0 1 1 0 0,-1-1-1 0 0,1 1 0 0 0,-1-1 0 0 0,0 0 1 0 0,2-4-1 0 0,10-34-4564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9:44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1 260 0 0,'0'0'10963'0'0,"18"7"-9793"0"0,51 24-328 0 0,-67-31-793 0 0,0 1 0 0 0,0 0 0 0 0,0 0 0 0 0,0-1-1 0 0,0 1 1 0 0,0 1 0 0 0,0-1 0 0 0,0 0 0 0 0,-1 0 0 0 0,1 1 0 0 0,-1-1 0 0 0,1 1 0 0 0,-1-1 0 0 0,1 1 0 0 0,-1 0 0 0 0,0-1 0 0 0,0 1 0 0 0,0 0 0 0 0,0 0 0 0 0,2 4 0 0 0,1 4 225 0 0,4 3-41 0 0,-1 2 1 0 0,-1-1-1 0 0,0 1 0 0 0,-1-1 0 0 0,0 2 0 0 0,-2-1 0 0 0,1 0 1 0 0,0 23-1 0 0,0 15 49 0 0,-6 63 0 0 0,0-32-213 0 0,2-81-214 0 0,0 0 0 0 0,0 0 0 0 0,0-1-1 0 0,0 1 1 0 0,0 0 0 0 0,1 0 0 0 0,-1-1 0 0 0,1 1 0 0 0,0 0 0 0 0,0-1 0 0 0,0 1 0 0 0,0-1 0 0 0,0 1-1 0 0,0-1 1 0 0,1 0 0 0 0,-1 1 0 0 0,1-1 0 0 0,0 0 0 0 0,0 0 0 0 0,-1 0 0 0 0,1 0 0 0 0,1 0-1 0 0,-1-1 1 0 0,0 1 0 0 0,0 0 0 0 0,1-1 0 0 0,-1 0 0 0 0,0 1 0 0 0,1-1 0 0 0,0 0 0 0 0,-1-1 0 0 0,1 1-1 0 0,0 0 1 0 0,-1-1 0 0 0,5 1 0 0 0,-6-1-51 0 0,0 0 0 0 0,1 0 1 0 0,-1 0-1 0 0,0 0 0 0 0,0-1 0 0 0,0 1 0 0 0,0 0 1 0 0,0-1-1 0 0,1 1 0 0 0,-1-1 0 0 0,0 1 0 0 0,0-1 0 0 0,0 0 1 0 0,0 1-1 0 0,0-1 0 0 0,-1 0 0 0 0,1 0 0 0 0,0 1 1 0 0,0-1-1 0 0,0 0 0 0 0,-1 0 0 0 0,1 0 0 0 0,0 0 0 0 0,-1 0 1 0 0,1 0-1 0 0,-1 0 0 0 0,1-2 0 0 0,0 2-161 0 0,11-25-5488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9:44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1332 0 0,'0'0'9587'0'0,"0"25"-8772"0"0,0 4-581 0 0,1-6-23 0 0,-1 1 0 0 0,-1-1 0 0 0,-1 0 0 0 0,-7 32 0 0 0,1-8 700 0 0,3 0-1 0 0,1 84 1 0 0,5-123-854 0 0,0 1-1 0 0,0-1 1 0 0,1 1 0 0 0,0-1 0 0 0,0 0 0 0 0,1 0 0 0 0,7 14-1 0 0,-8-17-324 0 0,0 0 0 0 0,1 0 0 0 0,0 0 0 0 0,0-1-1 0 0,0 1 1 0 0,1-1 0 0 0,-1 0 0 0 0,1 0 0 0 0,0 0-1 0 0,0 0 1 0 0,1-1 0 0 0,-1 0 0 0 0,5 3-1 0 0,-8-6 121 0 0,-1 0-1 0 0,1 1 0 0 0,-1-1 0 0 0,0 0 0 0 0,1 0 0 0 0,-1 0 0 0 0,1 0 0 0 0,-1 0 1 0 0,0 0-1 0 0,1 0 0 0 0,-1 0 0 0 0,1 0 0 0 0,-1 0 0 0 0,0 0 0 0 0,1 0 0 0 0,-1 0 0 0 0,0 0 1 0 0,1-1-1 0 0,-1 1 0 0 0,1 0 0 0 0,-1 0 0 0 0,0 0 0 0 0,1 0 0 0 0,-1-1 0 0 0,0 1 1 0 0,1 0-1 0 0,-1 0 0 0 0,0-1 0 0 0,0 1 0 0 0,1 0 0 0 0,-1-1 0 0 0,0 1 0 0 0,0 0 1 0 0,1-1-1 0 0,-1 1 0 0 0,0 0 0 0 0,0-1 0 0 0,0 1 0 0 0,0 0 0 0 0,1-1 0 0 0,-1 1 0 0 0,0-1 1 0 0,0 1-1 0 0,0 0 0 0 0,0-1 0 0 0,0 1 0 0 0,0-1 0 0 0,0 1 0 0 0,0 0 0 0 0,0-1 1 0 0,0 1-1 0 0,0-1 0 0 0,-1 1 0 0 0,1 0 0 0 0,0-1 0 0 0,0 1 0 0 0,0 0 0 0 0,-1-1 0 0 0,1-2-353 0 0,0-14-2430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9:44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80 596 0 0,'0'0'7845'0'0,"8"0"-6660"0"0,1 0-1170 0 0,13 0 828 0 0,41-4 0 0 0,-59 3-782 0 0,1 1 0 0 0,-1-1 0 0 0,0 0 1 0 0,1 0-1 0 0,-1 0 0 0 0,0 0 0 0 0,1-1 0 0 0,-1 1 1 0 0,0-1-1 0 0,0-1 0 0 0,-1 1 0 0 0,1 0 0 0 0,0-1 1 0 0,-1 0-1 0 0,1 1 0 0 0,-1-2 0 0 0,5-4 0 0 0,-8 7-102 0 0,1 1 0 0 0,-1-1 0 0 0,0 0 0 0 0,1 1-1 0 0,-1-1 1 0 0,1 0 0 0 0,-1 0 0 0 0,0 1 0 0 0,0-1-1 0 0,0 0 1 0 0,1 0 0 0 0,-1 0 0 0 0,0 1-1 0 0,0-1 1 0 0,0 0 0 0 0,0 0 0 0 0,0 0 0 0 0,0 0-1 0 0,-1 1 1 0 0,1-1 0 0 0,0 0 0 0 0,0 0 0 0 0,0 1-1 0 0,-1-1 1 0 0,1 0 0 0 0,-1 0 0 0 0,1 1 0 0 0,0-1-1 0 0,-1 0 1 0 0,-1-1-37 0 0,1 1 1 0 0,-1 0-1 0 0,0 0 0 0 0,1 0 0 0 0,-1 0 0 0 0,0 0 1 0 0,0 0-1 0 0,1 1 0 0 0,-1-1 0 0 0,0 1 1 0 0,-4-1-1 0 0,-6-1-179 0 0,0 1 0 0 0,0 1 0 0 0,-12 1 0 0 0,23-1 238 0 0,-8 1 110 0 0,1 0 0 0 0,0 1 0 0 0,0 0 0 0 0,0 0 0 0 0,0 1 1 0 0,1 0-1 0 0,-1 0 0 0 0,1 1 0 0 0,0 0 0 0 0,0 0 1 0 0,0 1-1 0 0,0-1 0 0 0,-8 9 0 0 0,11-9 68 0 0,0 0-1 0 0,0 0 0 0 0,0 0 1 0 0,0 1-1 0 0,1 0 0 0 0,-1-1 1 0 0,1 1-1 0 0,1 1 1 0 0,-1-1-1 0 0,1 0 0 0 0,-1 0 1 0 0,2 1-1 0 0,-1 0 1 0 0,0-1-1 0 0,1 1 0 0 0,0 0 1 0 0,1-1-1 0 0,-1 1 1 0 0,2 10-1 0 0,-1-12-98 0 0,2-1 0 0 0,-1 0-1 0 0,0 1 1 0 0,1-1 0 0 0,-1 0 0 0 0,1 0 0 0 0,0 0 0 0 0,0 0 0 0 0,0 0-1 0 0,1 0 1 0 0,-1 0 0 0 0,1-1 0 0 0,-1 1 0 0 0,1-1 0 0 0,0 0 0 0 0,0 0-1 0 0,0 0 1 0 0,0 0 0 0 0,0 0 0 0 0,5 1 0 0 0,6 3 7 0 0,1 0 1 0 0,0 0-1 0 0,20 3 1 0 0,-20-6-192 0 0,0 0 0 0 0,0-1 1 0 0,0 0-1 0 0,20-2 1 0 0,-31 1-69 0 0,0-2 1 0 0,0 1 0 0 0,0 0 0 0 0,0-1 0 0 0,-1 1 0 0 0,1-1 0 0 0,0 0 0 0 0,0 0 0 0 0,-1-1 0 0 0,1 1-1 0 0,0-1 1 0 0,-1 0 0 0 0,1 0 0 0 0,-1 0 0 0 0,0 0 0 0 0,0 0 0 0 0,0-1 0 0 0,0 1 0 0 0,0-1-1 0 0,-1 0 1 0 0,6-6 0 0 0,5-35-4420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9:45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1 367 1844 0 0,'0'0'10473'0'0,"4"5"-10156"0"0,11 16-124 0 0,-15-20-172 0 0,1-1 0 0 0,0 1 1 0 0,-1-1-1 0 0,1 1 0 0 0,0-1 1 0 0,-1 1-1 0 0,1-1 0 0 0,0 0 1 0 0,-1 0-1 0 0,1 1 0 0 0,0-1 1 0 0,0 0-1 0 0,-1 0 0 0 0,1 0 1 0 0,0 0-1 0 0,0 1 0 0 0,-1-1 1 0 0,1 0-1 0 0,0-1 0 0 0,0 1 1 0 0,-1 0-1 0 0,1 0 0 0 0,0 0 1 0 0,0 0-1 0 0,-1-1 0 0 0,1 1 1 0 0,0 0-1 0 0,0-1 0 0 0,19-11 397 0 0,-16 9-426 0 0,0 1 14 0 0,-1 0-1 0 0,0-1 1 0 0,0 0 0 0 0,0 1-1 0 0,0-1 1 0 0,0 0 0 0 0,0-1-1 0 0,-1 1 1 0 0,1 0-1 0 0,-1-1 1 0 0,0 1 0 0 0,0-1-1 0 0,-1 0 1 0 0,1 0-1 0 0,-1 0 1 0 0,1 0 0 0 0,-1 0-1 0 0,0 0 1 0 0,-1 0 0 0 0,1-4-1 0 0,0 1 43 0 0,-1 0-1 0 0,0 0 1 0 0,-1 0 0 0 0,1 0-1 0 0,-1 0 1 0 0,-1 0 0 0 0,1 0-1 0 0,-1 0 1 0 0,0 1 0 0 0,-7-14-1 0 0,6 14 21 0 0,0-1-1 0 0,0 0 0 0 0,1 0 1 0 0,0 0-1 0 0,0 0 0 0 0,1 0 1 0 0,0 0-1 0 0,-1-9 0 0 0,2 14-50 0 0,0-1-1 0 0,0 0 0 0 0,0 1 0 0 0,0-1 1 0 0,1 0-1 0 0,-1 1 0 0 0,1-1 0 0 0,-1 0 1 0 0,1 1-1 0 0,0-1 0 0 0,0 1 0 0 0,0-1 1 0 0,0 1-1 0 0,1 0 0 0 0,-1-1 0 0 0,1 1 1 0 0,-1 0-1 0 0,1 0 0 0 0,0 0 0 0 0,0 0 0 0 0,0 0 1 0 0,0 0-1 0 0,0 1 0 0 0,4-3 0 0 0,11-3-444 0 0,-1 1-1 0 0,1 1 1 0 0,1 0-1 0 0,-1 2 0 0 0,1 0 1 0 0,26-1-1 0 0,40-8-2044 0 0,-78 10 1917 0 0,0 1 0 0 0,0-2 0 0 0,0 1 0 0 0,0-1 0 0 0,-1 1 0 0 0,1-2 0 0 0,7-5 0 0 0,5-6-3932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9:51.9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5 560 0 0,'0'0'2683'0'0,"7"3"-1966"0"0,18 7 802 0 0,-17-12 1756 0 0,-4-4-205 0 0,-3 4-1846 0 0,1 1-1520 0 0,1-1-1544 0 0,1 1 3868 0 0,1-1-1651 0 0,0 1-1328 0 0,0 1-2175 0 0,-4 0 4183 0 0,0 0-957 0 0,6 7 1380 0 0,0 13-911 0 0,-1 15-343 0 0,-4 11 22 0 0,-2 0-1 0 0,-1 0 1 0 0,-3-1 0 0 0,-15 72 0 0 0,12-72-256 0 0,2-7-506 0 0,4-20-1308 0 0,-1-4-1707 0 0,2-8 2212 0 0,0 3 289 0 0,-1 0 1264 0 0,2 1 2609 0 0,0-1-495 0 0,-1 0-1927 0 0,-1 28 1327 0 0,0 6-924 0 0,2-15-947 0 0,5 11-1044 0 0,2-17-254 0 0,-5-16-1698 0 0,-2-4 1854 0 0,1 2 107 0 0,0 0 832 0 0,0 0 2248 0 0,0 0 1297 0 0,0 1-2492 0 0,9 12 1518 0 0,-3-7-1804 0 0,5 2-1421 0 0,-4-5-806 0 0,2 0 1441 0 0,-10-7 480 0 0,0 1-49 0 0,-1-1 0 0 0,1 0 0 0 0,-1 0 0 0 0,1 0 0 0 0,-1 0 0 0 0,1 0 0 0 0,-1 0 0 0 0,1 0 0 0 0,-1 0 0 0 0,0 0 0 0 0,1 0 0 0 0,-1 0 0 0 0,1 0 0 0 0,-1 0 0 0 0,1 0 0 0 0,-1 0 0 0 0,1-1 0 0 0,-1 1 0 0 0,1 0 0 0 0,-1 0 0 0 0,1-1 0 0 0,-1 1 0 0 0,0 0 0 0 0,1 0 0 0 0,-1-1 0 0 0,0 1 0 0 0,1 0 0 0 0,-1-1 0 0 0,0 1 0 0 0,1-1 0 0 0,-1 1 0 0 0,0-1 0 0 0,10-22 658 0 0,-1-23-777 0 0,-8 34-487 0 0,-1 6-1411 0 0,0 1-1651 0 0,0 2 2197 0 0,0 0 223 0 0,1 0 1157 0 0,0-1 2662 0 0,1 0 294 0 0,-2 0-2354 0 0,2-7 1236 0 0,-1-3-818 0 0,1 4-1077 0 0,1-3-1159 0 0,0 6-361 0 0,3 0 3403 0 0,-6 6-1359 0 0,0 0-624 0 0,26 1-701 0 0,-20-1 847 0 0,0 0 0 0 0,0 1-1 0 0,0 0 1 0 0,0 0-1 0 0,0 0 1 0 0,-1 1 0 0 0,1 0-1 0 0,0 0 1 0 0,0 0-1 0 0,-1 1 1 0 0,1 0 0 0 0,0 0-1 0 0,-1 0 1 0 0,0 1-1 0 0,0-1 1 0 0,0 2 0 0 0,6 3-1 0 0,1 5 183 0 0,-1 1 0 0 0,0 1 0 0 0,-1 0-1 0 0,13 22 1 0 0,8 12-867 0 0,-9-20-1150 0 0,-14-21-4220 0 0,-2-3 10206 0 0,-3-2-2490 0 0,-1-1-1408 0 0,2 1 6 0 0,0 0 0 0 0,1 0 0 0 0,-1 0 0 0 0,1-1-1 0 0,-1 1 1 0 0,1-1 0 0 0,7 1 0 0 0,19-2 345 0 0,13-8-1184 0 0,-19-1-1023 0 0,-21 7-1713 0 0,-2 1 2011 0 0,1 0 161 0 0,0-1 987 0 0,3-3 5708 0 0,-2 3-4801 0 0,8-6 24 0 0,44-24 1507 0 0,-37 21-1862 0 0,-1-1 1 0 0,24-22-1 0 0,-35 28-385 0 0,0-1 1 0 0,-1 1 0 0 0,0-1 0 0 0,-1 0-1 0 0,1-1 1 0 0,-1 1 0 0 0,-1-1 0 0 0,1 0-1 0 0,-1 0 1 0 0,-1 0 0 0 0,0-1 0 0 0,0 1-1 0 0,0-1 1 0 0,-1 0 0 0 0,0 0-1 0 0,0-9 1 0 0,-2 9-25 0 0,1 0 1 0 0,-2-1-1 0 0,1 1 0 0 0,-1 0 0 0 0,-1 0 1 0 0,1 0-1 0 0,-1-1 0 0 0,-1 2 0 0 0,0-1 1 0 0,-4-9-1 0 0,0 5-52 0 0,-1 0 1 0 0,0 1 0 0 0,-1 0-1 0 0,0 0 1 0 0,-17-16-1 0 0,-34-27-198 0 0,33 30 82 0 0,-39-44 0 0 0,58 60 89 0 0,1-1-1 0 0,1 1 0 0 0,0-1 0 0 0,0-1 1 0 0,1 1-1 0 0,0-1 0 0 0,0 0 0 0 0,2 0 0 0 0,-4-14 1 0 0,6 24-16 0 0,1 0 0 0 0,0 0 0 0 0,-1 0 0 0 0,1 0 1 0 0,0 0-1 0 0,0 0 0 0 0,0-1 0 0 0,-1 1 0 0 0,1 0 0 0 0,0 0 1 0 0,0 0-1 0 0,1 0 0 0 0,-1 0 0 0 0,0 0 0 0 0,0 0 0 0 0,1 0 0 0 0,-1 0 1 0 0,0 0-1 0 0,1 0 0 0 0,-1 0 0 0 0,1 0 0 0 0,-1 0 0 0 0,1 0 1 0 0,0 0-1 0 0,-1 0 0 0 0,1 0 0 0 0,0 0 0 0 0,0 0 0 0 0,-1 1 1 0 0,1-1-1 0 0,0 0 0 0 0,0 1 0 0 0,0-1 0 0 0,1 0 0 0 0,3 0-431 0 0,-1 0-1 0 0,1 1 1 0 0,-1-1-1 0 0,1 1 0 0 0,-1 0 1 0 0,1 0-1 0 0,5 1 1 0 0,12 0-355 0 0,57 2-2636 0 0,-45-1 1412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9:52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228 0 1012 0 0,'0'0'2776'0'0,"4"9"-1844"0"0,12 26 803 0 0,-16-35-1674 0 0,-1 1-1 0 0,1-1 0 0 0,0 0 1 0 0,0 1-1 0 0,0-1 1 0 0,0 1-1 0 0,0-1 0 0 0,0 1 1 0 0,-1-1-1 0 0,1 1 1 0 0,0-1-1 0 0,0 1 0 0 0,-1-1 1 0 0,1 0-1 0 0,0 1 0 0 0,-1-1 1 0 0,1 0-1 0 0,0 1 1 0 0,-1-1-1 0 0,1 0 0 0 0,-1 1 1 0 0,1-1-1 0 0,0 0 1 0 0,-1 0-1 0 0,1 0 0 0 0,-1 1 1 0 0,1-1-1 0 0,-1 0 0 0 0,1 0 1 0 0,-1 0-1 0 0,1 0 1 0 0,-1 0-1 0 0,1 0 0 0 0,-1 0 1 0 0,0 0-1 0 0,-25 2 1163 0 0,17-1-900 0 0,7-1-294 0 0,-18 1 35 0 0,1 2-1 0 0,-1 0 0 0 0,0 1 0 0 0,-24 9 1 0 0,39-12-63 0 0,1 1 0 0 0,0 0 0 0 0,-1 0 0 0 0,1 0 0 0 0,0 1 0 0 0,0-1 0 0 0,1 1 0 0 0,-1 0 1 0 0,0 0-1 0 0,1 1 0 0 0,0-1 0 0 0,0 1 0 0 0,0-1 0 0 0,0 1 0 0 0,0 0 0 0 0,1 0 0 0 0,0 0 1 0 0,0 0-1 0 0,0 1 0 0 0,0-1 0 0 0,1 0 0 0 0,-1 1 0 0 0,1-1 0 0 0,-1 7 0 0 0,2-6 24 0 0,0 0 1 0 0,0 0-1 0 0,0 0 0 0 0,1 0 0 0 0,0 0 0 0 0,0 0 0 0 0,0 0 1 0 0,0-1-1 0 0,1 1 0 0 0,0 0 0 0 0,0-1 0 0 0,0 1 0 0 0,0-1 0 0 0,1 0 1 0 0,0 0-1 0 0,0 0 0 0 0,0 0 0 0 0,0 0 0 0 0,0-1 0 0 0,1 1 1 0 0,0-1-1 0 0,0 0 0 0 0,0 0 0 0 0,0 0 0 0 0,0-1 0 0 0,5 3 1 0 0,9 4 43 0 0,0-1 0 0 0,1 0 0 0 0,0-2 1 0 0,0 0-1 0 0,26 4 0 0 0,4-2-61 0 0,1-2 0 0 0,0-2 0 0 0,0-2 0 0 0,56-6 0 0 0,-96 4-49 0 0,0-1-1 0 0,-1-1 1 0 0,1 0 0 0 0,-1 0 0 0 0,1-1-1 0 0,-1 0 1 0 0,0 0 0 0 0,0-1-1 0 0,13-8 1 0 0,-17 9-47 0 0,0-1 0 0 0,-1 0 0 0 0,1-1 1 0 0,-1 1-1 0 0,0-1 0 0 0,-1 1 0 0 0,1-1 0 0 0,-1 0 0 0 0,1-1 0 0 0,-2 1 1 0 0,1-1-1 0 0,-1 1 0 0 0,1-1 0 0 0,-1 0 0 0 0,1-8 0 0 0,-2 10 45 0 0,1-2 1 0 0,-1 0-1 0 0,0 1 1 0 0,0-1 0 0 0,0 0-1 0 0,-1-8 1 0 0,0 12 42 0 0,0 0 0 0 0,-1 0 0 0 0,1 0 0 0 0,0 0 0 0 0,-1 0 0 0 0,0 1 0 0 0,1-1 0 0 0,-1 0 0 0 0,0 0 0 0 0,0 0 0 0 0,0 1-1 0 0,0-1 1 0 0,-1 0 0 0 0,1 1 0 0 0,0-1 0 0 0,-1 1 0 0 0,1-1 0 0 0,-1 1 0 0 0,1 0 0 0 0,-4-2 0 0 0,-14-8 68 0 0,-1 2 1 0 0,0 0-1 0 0,-1 1 0 0 0,0 2 1 0 0,0 0-1 0 0,-29-5 0 0 0,-133-10 139 0 0,-19 15 426 0 0,196 7-679 0 0,0 0 0 0 0,0 0 0 0 0,-1 1 0 0 0,2-1 0 0 0,-1 1 1 0 0,0 1-1 0 0,-6 2 0 0 0,11-4 13 0 0,0-1-1 0 0,0 1 1 0 0,0-1 0 0 0,1 1-1 0 0,-1-1 1 0 0,0 1 0 0 0,1-1 0 0 0,-1 1-1 0 0,0-1 1 0 0,1 1 0 0 0,-1 0-1 0 0,1 0 1 0 0,-1-1 0 0 0,1 1 0 0 0,-1 0-1 0 0,1 0 1 0 0,-1-1 0 0 0,1 1-1 0 0,0 0 1 0 0,-1 0 0 0 0,1 0 0 0 0,0 1-1 0 0,0 0-15 0 0,1-1 0 0 0,-1 0-1 0 0,1 1 1 0 0,0-1-1 0 0,0 0 1 0 0,-1 0-1 0 0,1 0 1 0 0,0 0 0 0 0,0 0-1 0 0,0 0 1 0 0,0 0-1 0 0,0 0 1 0 0,1 0-1 0 0,-1 0 1 0 0,0-1 0 0 0,0 1-1 0 0,1 0 1 0 0,-1-1-1 0 0,0 1 1 0 0,3 0-1 0 0,10 4-154 0 0,0 0-1 0 0,0-1 0 0 0,1 0 0 0 0,-1-1 0 0 0,24 2 0 0 0,76-2-915 0 0,-90-3 745 0 0,81 0-1998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9:52.8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1 242 1720 0 0,'0'0'1964'0'0,"22"21"-1670"0"0,66 66-38 0 0,-87-86-238 0 0,0 0-1 0 0,0 0 1 0 0,0 0 0 0 0,0 0 0 0 0,0 0 0 0 0,0 0 0 0 0,0 0 0 0 0,-1 1 0 0 0,1-1 0 0 0,0 0-1 0 0,-1 1 1 0 0,1-1 0 0 0,-1 0 0 0 0,1 1 0 0 0,-1-1 0 0 0,0 0 0 0 0,0 1 0 0 0,0-1-1 0 0,0 1 1 0 0,0-1 0 0 0,0 0 0 0 0,0 1 0 0 0,0 1 0 0 0,-1-1 80 0 0,0-1-1 0 0,0 0 1 0 0,0 1 0 0 0,0-1 0 0 0,0 0-1 0 0,0 0 1 0 0,0 0 0 0 0,0 0-1 0 0,-1 0 1 0 0,1 0 0 0 0,0 0 0 0 0,-3 1-1 0 0,-2 3 893 0 0,-7 4 2396 0 0,13-22-505 0 0,1-4-3351 0 0,-12-318-213 0 0,11 333 671 0 0,1 1 0 0 0,-1-1 1 0 0,1 0-1 0 0,-1 0 0 0 0,1 0 0 0 0,0 1 0 0 0,-1-1 0 0 0,1 0 0 0 0,0 1 1 0 0,0-1-1 0 0,1 1 0 0 0,-1-1 0 0 0,0 1 0 0 0,0-1 0 0 0,1 1 0 0 0,-1 0 1 0 0,1 0-1 0 0,-1-1 0 0 0,1 1 0 0 0,-1 0 0 0 0,1 1 0 0 0,0-1 0 0 0,-1 0 1 0 0,1 0-1 0 0,0 1 0 0 0,0-1 0 0 0,0 1 0 0 0,2-1 0 0 0,8-2-132 0 0,0 1 0 0 0,0 0 0 0 0,13 0 0 0 0,186 4-1281 0 0,-73 2-5073 0 0,-114-4 3516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9:53.4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593 0 808 0 0,'0'0'2028'0'0,"-45"21"-1686"0"0,-144 63-67 0 0,32-11 1042 0 0,149-69-1047 0 0,-12 5 432 0 0,0 1 0 0 0,0 0 0 0 0,1 2 0 0 0,1 0 1 0 0,0 1-1 0 0,-27 25 0 0 0,43-35-688 0 0,0 0 1 0 0,0 1-1 0 0,0-1 0 0 0,1 0 0 0 0,-1 1 1 0 0,1-1-1 0 0,0 1 0 0 0,0 0 1 0 0,0-1-1 0 0,0 1 0 0 0,1 0 1 0 0,-1 0-1 0 0,1-1 0 0 0,0 6 1 0 0,0-8-27 0 0,1-1 0 0 0,-1 1 0 0 0,0-1 0 0 0,0 1 0 0 0,1-1 0 0 0,-1 1 0 0 0,0-1 1 0 0,1 1-1 0 0,-1-1 0 0 0,0 1 0 0 0,1-1 0 0 0,-1 1 0 0 0,1-1 0 0 0,-1 1 0 0 0,1-1 0 0 0,-1 0 1 0 0,1 1-1 0 0,-1-1 0 0 0,1 0 0 0 0,-1 0 0 0 0,1 1 0 0 0,0-1 0 0 0,-1 0 0 0 0,1 0 0 0 0,-1 0 1 0 0,1 0-1 0 0,0 0 0 0 0,0 0 0 0 0,20 3-31 0 0,-17-3 19 0 0,65 5 220 0 0,71 7-33 0 0,-117-9-216 0 0,0 1-1 0 0,0 2 0 0 0,40 14 1 0 0,-59-18 63 0 0,1 0 1 0 0,-1 0-1 0 0,1 0 0 0 0,-1 1 1 0 0,0 0-1 0 0,0 0 1 0 0,0 0-1 0 0,0 0 0 0 0,0 0 1 0 0,-1 1-1 0 0,0 0 0 0 0,0 0 1 0 0,0 0-1 0 0,0 0 1 0 0,0 0-1 0 0,2 6 0 0 0,-3-4 14 0 0,0-1 0 0 0,-1 1-1 0 0,0 0 1 0 0,0 0 0 0 0,0 0-1 0 0,-1-1 1 0 0,1 1 0 0 0,-1 0 0 0 0,-1 0-1 0 0,1 0 1 0 0,-1 0 0 0 0,0 0-1 0 0,-3 9 1 0 0,0-6 11 0 0,0 0 0 0 0,0 0-1 0 0,-1-1 1 0 0,1 1 0 0 0,-2-1 0 0 0,1 0 0 0 0,-1-1-1 0 0,-1 0 1 0 0,1 1 0 0 0,-1-2 0 0 0,-1 1 0 0 0,1-1 0 0 0,-1 0-1 0 0,0-1 1 0 0,0 0 0 0 0,-1 0 0 0 0,-12 5 0 0 0,-7 2-238 0 0,-1-1 0 0 0,-1-1 0 0 0,0-2 0 0 0,-35 6 1 0 0,52-11-336 0 0,1-1 0 0 0,-1 0 0 0 0,1 0 1 0 0,-1-2-1 0 0,0 0 0 0 0,1 0 0 0 0,-1-1 1 0 0,-17-3-1 0 0,7-7-3614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30.5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281 23 272 0 0,'0'0'9726'0'0,"11"0"-9345"0"0,34 1-99 0 0,-44-1-245 0 0,0 0 0 0 0,0 0 0 0 0,0-1 0 0 0,0 1 1 0 0,1 0-1 0 0,-1 0 0 0 0,0-1 0 0 0,0 1 0 0 0,0-1 0 0 0,0 1 0 0 0,0-1 0 0 0,0 1 0 0 0,0-1 1 0 0,0 0-1 0 0,-1 1 0 0 0,1-1 0 0 0,0 0 0 0 0,0 0 0 0 0,0 0 0 0 0,-1 0 0 0 0,1 0 0 0 0,0 1 1 0 0,0-3-1 0 0,-1 2 102 0 0,1 1 0 0 0,-1-1 1 0 0,0 1-1 0 0,0-1 0 0 0,1 1 1 0 0,-1-1-1 0 0,0 1 0 0 0,0 0 1 0 0,1-1-1 0 0,-1 1 0 0 0,1-1 0 0 0,-1 1 1 0 0,0 0-1 0 0,1-1 0 0 0,-1 1 1 0 0,1 0-1 0 0,-1 0 0 0 0,1-1 1 0 0,-1 1-1 0 0,1 0 0 0 0,-1 0 1 0 0,1 0-1 0 0,-77 3-535 0 0,-105 20 1 0 0,169-22 350 0 0,7 0 30 0 0,1 0 0 0 0,0 0 0 0 0,0 1 0 0 0,0-1 0 0 0,0 1 0 0 0,0-1 0 0 0,0 1 0 0 0,0 1 0 0 0,0-1 0 0 0,1 0 0 0 0,-1 1 0 0 0,1 0 0 0 0,0 0 0 0 0,0 0 0 0 0,0 0 0 0 0,0 0 1 0 0,-4 6-1 0 0,3-2 139 0 0,0 0 0 0 0,1 1 1 0 0,0-1-1 0 0,0 0 1 0 0,0 1-1 0 0,1 0 1 0 0,0 0-1 0 0,-2 13 1 0 0,4-16-69 0 0,-1-1 1 0 0,0 1 0 0 0,1 0-1 0 0,0 0 1 0 0,0 0 0 0 0,1 0-1 0 0,-1-1 1 0 0,1 1 0 0 0,0 0-1 0 0,0 0 1 0 0,2 5 0 0 0,-1-8-52 0 0,0 0 0 0 0,-1 1 0 0 0,1-1 0 0 0,0 0 0 0 0,0 0 1 0 0,1 0-1 0 0,-1 0 0 0 0,0 0 0 0 0,1 0 0 0 0,-1 0 0 0 0,1-1 0 0 0,-1 0 0 0 0,1 1 0 0 0,0-1 1 0 0,0 0-1 0 0,-1 0 0 0 0,1 0 0 0 0,5 0 0 0 0,12 4-198 0 0,1-1 0 0 0,-1-1 0 0 0,1-1 0 0 0,0-1 0 0 0,-1 0 0 0 0,1-2 1 0 0,0 0-1 0 0,-1-2 0 0 0,1 0 0 0 0,-1-1 0 0 0,0-1 0 0 0,0-1 0 0 0,0-1 0 0 0,-1 0 0 0 0,21-12 0 0 0,-40 19 190 0 0,0 0 0 0 0,0 0 0 0 0,1 0 0 0 0,-1 0 0 0 0,0 0 0 0 0,0 0 0 0 0,1 0 0 0 0,-1 0 1 0 0,0 0-1 0 0,0 0 0 0 0,1 0 0 0 0,-1 1 0 0 0,0-1 0 0 0,0 0 0 0 0,0 0 0 0 0,0 0 0 0 0,1 0 0 0 0,-1 1 0 0 0,0-1 0 0 0,0 0 0 0 0,0 0 0 0 0,0 0 0 0 0,0 1 0 0 0,1-1 0 0 0,-1 0 0 0 0,0 0 0 0 0,0 1 0 0 0,0-1 0 0 0,0 0 0 0 0,0 0 0 0 0,0 0 0 0 0,0 1 1 0 0,0-1-1 0 0,0 0 0 0 0,0 0 0 0 0,0 1 0 0 0,0-1 0 0 0,0 0 0 0 0,0 1 0 0 0,2 22 582 0 0,-3 23 233 0 0,-1-37-756 0 0,0 0 1 0 0,-1 0-1 0 0,0 0 1 0 0,0-1-1 0 0,-8 15 0 0 0,7-17-356 0 0,1 1 0 0 0,0 0 0 0 0,0 0 0 0 0,0 1 0 0 0,1-1 0 0 0,0 0 0 0 0,1 1 0 0 0,-2 12 0 0 0,3-19 226 0 0,0-1 0 0 0,0 0 0 0 0,0 0 0 0 0,0 1 0 0 0,0-1 0 0 0,0 0 0 0 0,0 0 0 0 0,0 0 0 0 0,0 1 0 0 0,0-1 0 0 0,0 0 0 0 0,1 0 0 0 0,-1 1 0 0 0,0-1 0 0 0,0 0 0 0 0,0 0 0 0 0,0 0 0 0 0,0 1 0 0 0,0-1 0 0 0,1 0 0 0 0,-1 0 0 0 0,0 0 0 0 0,0 1 0 0 0,0-1 0 0 0,1 0 0 0 0,-1 0 0 0 0,0 0 0 0 0,0 0 0 0 0,0 0 0 0 0,1 0 0 0 0,-1 1 0 0 0,0-1 0 0 0,0 0 0 0 0,1 0 0 0 0,-1 0 0 0 0,0 0 0 0 0,0 0 0 0 0,1 0 0 0 0,12-4-1879 0 0,10-11-1297 0 0,-3-12 588 0 0,3 2 2041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9:53.8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2140 0 0,'0'0'9172'0'0,"4"21"-8416"0"0,14 63-102 0 0,-17-77-516 0 0,0 0 0 0 0,0-1 0 0 0,-1 1 0 0 0,0 0 0 0 0,0 0-1 0 0,-2 10 1 0 0,1 4 165 0 0,2 11 73 0 0,11 58 0 0 0,-6-58-1654 0 0,2 60 1 0 0,-8-68-1872 0 0,0-9-2807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9:54.1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2992 0 0,'0'0'4712'0'0,"44"5"-4528"0"0,143 17-81 0 0,-145-18-174 0 0,78-2 1 0 0,-68-3-235 0 0,12 1-267 0 0,110-3-2399 0 0,-135-1 649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9:54.6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1396 0 0,'0'0'1472'0'0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9:55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84 80 0 0,'290'-70'1676'0'0,"-232"57"-520"0"0,-79 32 7071 0 0,23-19-8183 0 0,0 0 0 0 0,0 1 1 0 0,0-1-1 0 0,0 0 0 0 0,1 1 0 0 0,-1 0 1 0 0,0-1-1 0 0,0 1 0 0 0,0 0 0 0 0,-1 0 0 0 0,1 0 1 0 0,0 0-1 0 0,0 0 0 0 0,0 1 0 0 0,-1-1 1 0 0,1 1-1 0 0,-1-1 0 0 0,1 1 0 0 0,-1-1 0 0 0,1 1 1 0 0,-1 0-1 0 0,0-1 0 0 0,0 1 0 0 0,0 0 1 0 0,0 0-1 0 0,0 0 0 0 0,0 0 0 0 0,-1 0 0 0 0,1 3 1 0 0,2 7 231 0 0,0 0 1 0 0,-1 0 0 0 0,1 25-1 0 0,-3-34-274 0 0,1 55 296 0 0,-3 0 0 0 0,-2 0 0 0 0,-22 104 0 0 0,12-67-24 0 0,5 0 0 0 0,4 171 1 0 0,5-182-1023 0 0,0-83 621 0 0,-4-1-98 0 0,0 1-1 0 0,0 1 1 0 0,-1-1-1 0 0,1 1 1 0 0,1-1-1 0 0,-1 1 1 0 0,0 1 0 0 0,0-1-1 0 0,-4 4 1 0 0,12-5 245 0 0,-1 1 0 0 0,0-1 1 0 0,0 0-1 0 0,1 0 0 0 0,-1 0 1 0 0,1 0-1 0 0,-1-1 0 0 0,5 1 1 0 0,-5-1-5 0 0,19 5 122 0 0,1 0 0 0 0,0-2 0 0 0,42 0 0 0 0,71-9 69 0 0,-122 5-228 0 0,173-20-849 0 0,-66-2-3763 0 0,-100 16 1984 0 0,-8 0-1656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9:55.7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387 1 212 0 0,'0'0'3976'0'0,"-10"4"-3935"0"0,-35 12 128 0 0,41-14 131 0 0,-1-1 1 0 0,0 0-1 0 0,0 0 0 0 0,0 0 0 0 0,0-1 0 0 0,0 1 0 0 0,1-1 0 0 0,-1 0 0 0 0,0-1 0 0 0,-9-1 0 0 0,-11 0 74 0 0,12 2-211 0 0,-1 0-1 0 0,0 1 1 0 0,0 1-1 0 0,1 0 1 0 0,-1 1-1 0 0,1 1 1 0 0,0 0-1 0 0,0 1 0 0 0,0 0 1 0 0,1 1-1 0 0,0 0 1 0 0,0 1-1 0 0,-11 8 1 0 0,15-10-24 0 0,-24 21 235 0 0,31-25-327 0 0,0 0 0 0 0,0 0 0 0 0,0 0 0 0 0,0 0 1 0 0,0 0-1 0 0,1 0 0 0 0,-1 0 0 0 0,0 0 0 0 0,1 0 0 0 0,-1 1 0 0 0,1-1 0 0 0,-1 0 0 0 0,1 0 1 0 0,0 1-1 0 0,-1-1 0 0 0,1 0 0 0 0,0 1 0 0 0,0-1 0 0 0,0 0 0 0 0,0 1 0 0 0,0-1 0 0 0,0 0 0 0 0,0 1 1 0 0,1-1-1 0 0,0 3 0 0 0,3 0 132 0 0,0-1 0 0 0,0 1 0 0 0,1-1 0 0 0,0 0 0 0 0,-1 0 0 0 0,1 0 0 0 0,10 4 0 0 0,-2-1 37 0 0,28 16 5 0 0,-23-15-206 0 0,-1 2-1 0 0,0 1 1 0 0,-1 0 0 0 0,0 1 0 0 0,0 0-1 0 0,25 26 1 0 0,-39-35-21 0 0,0 0 0 0 0,-1 1 0 0 0,0-1-1 0 0,1 1 1 0 0,-1-1 0 0 0,0 1 0 0 0,0-1 0 0 0,-1 1 0 0 0,1-1-1 0 0,0 1 1 0 0,-1 0 0 0 0,1 4 0 0 0,4 17-785 0 0,-3-21 721 0 0,0-1 0 0 0,0 0 0 0 0,0 0-1 0 0,0 1 1 0 0,1-1 0 0 0,-1-1 0 0 0,1 1-1 0 0,-1 0 1 0 0,1 0 0 0 0,-1-1 0 0 0,1 0 0 0 0,0 1-1 0 0,0-1 1 0 0,0 0 0 0 0,0 0 0 0 0,-1-1-1 0 0,5 2 1 0 0,55 7-801 0 0,-59-8 745 0 0,14 0-788 0 0,-1 0-1 0 0,27-1 1 0 0,-43 0 733 0 0,1-1 1 0 0,0 1-1 0 0,0 0 1 0 0,0 0-1 0 0,-1 0 1 0 0,1-1 0 0 0,0 1-1 0 0,0 0 1 0 0,-1-1-1 0 0,1 1 1 0 0,0-1-1 0 0,0 1 1 0 0,-1-1-1 0 0,1 1 1 0 0,-1-1-1 0 0,1 1 1 0 0,0-1-1 0 0,-1 1 1 0 0,1-1 0 0 0,-1 0-1 0 0,0 1 1 0 0,1-1-1 0 0,0-1 1 0 0,4-8-3672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9:56.3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2 444 0 0,'0'0'7907'0'0,"22"0"-5988"0"0,69-1-832 0 0,-67 4-490 0 0,-24 4-522 0 0,-1-5 36 0 0,-16 458 4239 0 0,17-261-5151 0 0,24-216 282 0 0,-1 5 459 0 0,0 1 1 0 0,1 0-1 0 0,0 2 0 0 0,0 1 1 0 0,1 1-1 0 0,35-5 0 0 0,-18 7 87 0 0,-1 0 0 0 0,1 3 0 0 0,49 4-1 0 0,-90-2-28 0 0,0 0 0 0 0,0 0 0 0 0,0 1 0 0 0,0-1 0 0 0,0 0 0 0 0,0 1-1 0 0,0-1 1 0 0,0 1 0 0 0,0-1 0 0 0,0 1 0 0 0,0 0 0 0 0,0-1 0 0 0,0 1 0 0 0,0 0-1 0 0,0 0 1 0 0,-1 0 0 0 0,1-1 0 0 0,0 1 0 0 0,-1 0 0 0 0,1 0 0 0 0,-1 0 0 0 0,1 0 0 0 0,-1 0-1 0 0,1 0 1 0 0,-1 0 0 0 0,0 1 0 0 0,1-1 0 0 0,-1 0 0 0 0,0 0 0 0 0,0 0 0 0 0,0 0-1 0 0,0 0 1 0 0,0 0 0 0 0,0 0 0 0 0,0 1 0 0 0,0-1 0 0 0,0 0 0 0 0,-1 0 0 0 0,1 0-1 0 0,-1 1 1 0 0,1 2 1 0 0,-1-1 0 0 0,0 0 0 0 0,0 1 0 0 0,0-1 0 0 0,0 0 0 0 0,-1 1 0 0 0,1-1 0 0 0,-1 0 0 0 0,0 0 0 0 0,0 0 0 0 0,0 0 0 0 0,-3 3 0 0 0,-15 8-146 0 0,-1 0 0 0 0,-1-1-1 0 0,0-1 1 0 0,-1-1 0 0 0,-25 8 0 0 0,-121 34-2617 0 0,139-44 1693 0 0,18-5 87 0 0,-1 0-1 0 0,0-1 1 0 0,0 0 0 0 0,0-1-1 0 0,-14 1 1 0 0,20-3-1715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9:56.8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41 162 40 0 0,'0'0'9841'0'0,"31"-4"-9509"0"0,103-15-333 0 0,-119 18-35 0 0,0-2 0 0 0,0 0 0 0 0,-1-1 0 0 0,1 0 0 0 0,-1-1 0 0 0,0-1 1 0 0,21-11-1 0 0,-18 8-180 0 0,-14 8 142 0 0,-1 0 0 0 0,0-1 0 0 0,0 1 1 0 0,0 0-1 0 0,0-1 0 0 0,0 0 0 0 0,0 1 0 0 0,0-1 1 0 0,-1 0-1 0 0,1 0 0 0 0,1-3 0 0 0,-2 4 62 0 0,-1 1 1 0 0,0-1-1 0 0,0 1 0 0 0,0-1 1 0 0,0 0-1 0 0,1 1 0 0 0,-1-1 0 0 0,0 0 1 0 0,0 1-1 0 0,0-1 0 0 0,-1 0 1 0 0,1 1-1 0 0,0-1 0 0 0,0 0 1 0 0,0 1-1 0 0,0-1 0 0 0,-1 1 0 0 0,1-1 1 0 0,0 0-1 0 0,0 1 0 0 0,-1-1 1 0 0,1 1-1 0 0,0-1 0 0 0,-1 1 0 0 0,1-1 1 0 0,-1 1-1 0 0,1-1 0 0 0,-1 1 1 0 0,1-1-1 0 0,-1 1 0 0 0,1 0 1 0 0,-1-1-1 0 0,1 1 0 0 0,-1 0 0 0 0,0-1 1 0 0,1 1-1 0 0,-1 0 0 0 0,1 0 1 0 0,-1 0-1 0 0,0-1 0 0 0,1 1 0 0 0,-1 0 1 0 0,-1 0-1 0 0,-37-11 520 0 0,-1 1 0 0 0,0 2 1 0 0,-1 2-1 0 0,0 1 0 0 0,-44 2 0 0 0,82 3-446 0 0,-1 0-1 0 0,1 0 1 0 0,-1 1 0 0 0,1-1 0 0 0,0 1-1 0 0,-1 0 1 0 0,1 0 0 0 0,0 0-1 0 0,0 1 1 0 0,-1-1 0 0 0,1 1-1 0 0,0 0 1 0 0,0 0 0 0 0,1 0-1 0 0,-1 0 1 0 0,0 0 0 0 0,1 1 0 0 0,-1-1-1 0 0,1 1 1 0 0,0-1 0 0 0,0 1-1 0 0,0 0 1 0 0,0 0 0 0 0,0 0-1 0 0,1 0 1 0 0,-1 0 0 0 0,1 0 0 0 0,0 1-1 0 0,0-1 1 0 0,0 0 0 0 0,1 1-1 0 0,-2 4 1 0 0,0 10 150 0 0,0-1-1 0 0,1 1 1 0 0,1-1-1 0 0,1 1 1 0 0,3 17 0 0 0,-4-29-211 0 0,2 1 1 0 0,-1-1 0 0 0,1 0-1 0 0,0-1 1 0 0,0 1 0 0 0,0 0-1 0 0,1-1 1 0 0,0 1 0 0 0,0-1-1 0 0,1 0 1 0 0,-1 0-1 0 0,1 0 1 0 0,0 0 0 0 0,0-1-1 0 0,1 1 1 0 0,0-1 0 0 0,-1 0-1 0 0,1-1 1 0 0,0 1 0 0 0,1-1-1 0 0,-1 0 1 0 0,1 0 0 0 0,11 4-1 0 0,4 0-168 0 0,0-1 0 0 0,0-1-1 0 0,1-1 1 0 0,-1-1 0 0 0,34 1 0 0 0,-47-3-69 0 0,0-1 1 0 0,-1 0 0 0 0,1 0 0 0 0,-1 0 0 0 0,1-1-1 0 0,-1-1 1 0 0,1 1 0 0 0,-1-1 0 0 0,0 0 0 0 0,0-1 0 0 0,0 0-1 0 0,0 0 1 0 0,0-1 0 0 0,0 1 0 0 0,7-7 0 0 0,15-14-4020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9:57.2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 0 528 0 0,'0'0'9216'0'0,"-9"17"-8388"0"0,-27 55 39 0 0,35-70-800 0 0,0 0 0 0 0,0 0-1 0 0,0 0 1 0 0,0 1 0 0 0,1-1 0 0 0,-1 0 0 0 0,1 0-1 0 0,-1 1 1 0 0,1-1 0 0 0,0 1 0 0 0,0-1 0 0 0,0 0-1 0 0,0 1 1 0 0,1-1 0 0 0,-1 0 0 0 0,0 1 0 0 0,1-1-1 0 0,0 0 1 0 0,-1 1 0 0 0,1-1 0 0 0,0 0 0 0 0,0 0-1 0 0,0 0 1 0 0,1 0 0 0 0,-1 0 0 0 0,0 0-1 0 0,1 0 1 0 0,0 0 0 0 0,-1-1 0 0 0,3 3 0 0 0,7 9 209 0 0,-4-1-132 0 0,-1 0 1 0 0,0 0-1 0 0,-1 1 1 0 0,0-1-1 0 0,-1 1 1 0 0,-1 1-1 0 0,4 19 1 0 0,-4 6 196 0 0,0 52 1 0 0,-3-91-342 0 0,-2 16 52 0 0,0-1 0 0 0,-1 0-1 0 0,0 0 1 0 0,-1 0-1 0 0,-1 0 1 0 0,0-1-1 0 0,-10 19 1 0 0,-12 35-65 0 0,25-60-193 0 0,-1 1 0 0 0,2 0-1 0 0,-3 16 1 0 0,4-3-8594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9:57.6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1 3944 0 0,'0'0'6693'0'0,"-5"21"-5881"0"0,-13 66-125 0 0,15-67-321 0 0,1 0 0 0 0,1 0 0 0 0,1 0 0 0 0,0 0-1 0 0,1 0 1 0 0,2-1 0 0 0,5 24 0 0 0,-4-20-42 0 0,-1 0 0 0 0,1 31-1 0 0,-3-1-86 0 0,0-2-232 0 0,-7 58 0 0 0,2-49-544 0 0,4-55 456 0 0,0-1 1 0 0,1 0 0 0 0,-1 1 0 0 0,1-1 0 0 0,0 0 0 0 0,0 1-1 0 0,0-1 1 0 0,1 0 0 0 0,0 0 0 0 0,-1 0 0 0 0,4 4-1 0 0,28 41-2063 0 0,-17-15-3009 0 0,-12-26 2157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9:57.9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199 186 3236 0 0,'0'0'7702'0'0,"22"4"-7070"0"0,70 15-209 0 0,-86-18-404 0 0,-1-1-1 0 0,1 1 1 0 0,-1-1-1 0 0,1 0 1 0 0,-1 0 0 0 0,1-1-1 0 0,-1 1 1 0 0,0-1-1 0 0,1-1 1 0 0,-1 1 0 0 0,0-1-1 0 0,1 0 1 0 0,-1 0-1 0 0,0 0 1 0 0,0-1 0 0 0,-1 0-1 0 0,1 0 1 0 0,7-6-1 0 0,-9 7-95 0 0,0 0-1 0 0,0-1 1 0 0,-1 0-1 0 0,1 1 1 0 0,-1-1-1 0 0,1 0 1 0 0,-1 0-1 0 0,0 0 0 0 0,0 0 1 0 0,-1-1-1 0 0,1 1 1 0 0,-1-1-1 0 0,1 1 1 0 0,-1-1-1 0 0,0 1 0 0 0,0-1 1 0 0,-1 0-1 0 0,1 1 1 0 0,-1-1-1 0 0,0 0 1 0 0,0 1-1 0 0,0-1 1 0 0,0 0-1 0 0,0 0 0 0 0,-1 1 1 0 0,0-1-1 0 0,0 0 1 0 0,0 1-1 0 0,0-1 1 0 0,-1 1-1 0 0,1-1 0 0 0,-1 1 1 0 0,0 0-1 0 0,0 0 1 0 0,0 0-1 0 0,0 0 1 0 0,0 0-1 0 0,-1 0 1 0 0,0 0-1 0 0,1 1 0 0 0,-1-1 1 0 0,0 1-1 0 0,0 0 1 0 0,-5-3-1 0 0,-3-1 227 0 0,-1 1-1 0 0,0 0 1 0 0,0 1-1 0 0,0 0 0 0 0,-1 1 1 0 0,1 1-1 0 0,-1-1 1 0 0,0 2-1 0 0,0 0 1 0 0,1 1-1 0 0,-1 0 1 0 0,0 0-1 0 0,0 2 1 0 0,1-1-1 0 0,-1 2 1 0 0,0 0-1 0 0,1 0 1 0 0,0 1-1 0 0,0 1 0 0 0,0 0 1 0 0,1 0-1 0 0,-1 1 1 0 0,1 1-1 0 0,0 0 1 0 0,1 0-1 0 0,0 1 1 0 0,0 1-1 0 0,1-1 1 0 0,0 1-1 0 0,0 1 1 0 0,1 0-1 0 0,0 0 0 0 0,-8 15 1 0 0,14-20-92 0 0,-1 1 1 0 0,1-1-1 0 0,0 0 0 0 0,0 0 0 0 0,1 1 1 0 0,0-1-1 0 0,0 1 0 0 0,0-1 1 0 0,1 1-1 0 0,-1-1 0 0 0,1 1 0 0 0,1 0 1 0 0,-1-1-1 0 0,1 1 0 0 0,0-1 1 0 0,0 1-1 0 0,0-1 0 0 0,1 0 1 0 0,0 1-1 0 0,0-1 0 0 0,1 0 0 0 0,-1 0 1 0 0,1 0-1 0 0,0-1 0 0 0,0 1 1 0 0,1-1-1 0 0,-1 1 0 0 0,1-1 0 0 0,8 7 1 0 0,4 0-73 0 0,1 0 0 0 0,1-2 0 0 0,-1 0 0 0 0,1-1 0 0 0,1 0 0 0 0,0-2 0 0 0,0 0 0 0 0,0-1 0 0 0,0-1 0 0 0,23 2 0 0 0,30 0-1897 0 0,103-4 0 0 0,-105-2-584 0 0,-53 0 763 0 0,-1-1 1 0 0,33-4-1 0 0,-20-4-2207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30.9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408 12 548 0 0,'0'0'4476'0'0,"14"-2"-2431"0"0,32-6-734 0 0,-40 7-896 0 0,-8 1 32 0 0,-32 6 541 0 0,-20 1-327 0 0,41-6-407 0 0,-1 0 0 0 0,1 1 0 0 0,0 1 0 0 0,0 0 0 0 0,0 1 0 0 0,0 0 0 0 0,0 1 0 0 0,-23 12 0 0 0,-6 9 175 0 0,19-12-337 0 0,-1 0 1 0 0,2 1-1 0 0,0 2 0 0 0,1 0 1 0 0,0 1-1 0 0,-27 33 1 0 0,46-48-83 0 0,0 0 1 0 0,0-1 0 0 0,0 1-1 0 0,0 0 1 0 0,1 1-1 0 0,-1-1 1 0 0,1 0 0 0 0,0 0-1 0 0,0 1 1 0 0,0-1 0 0 0,0 0-1 0 0,1 1 1 0 0,-1-1-1 0 0,1 1 1 0 0,0-1 0 0 0,0 1-1 0 0,0-1 1 0 0,0 1 0 0 0,1-1-1 0 0,1 5 1 0 0,-1-5 5 0 0,1 1 0 0 0,-1-1 1 0 0,1 1-1 0 0,0-1 0 0 0,1 0 0 0 0,-1 0 1 0 0,0 0-1 0 0,1 0 0 0 0,0 0 1 0 0,0-1-1 0 0,0 1 0 0 0,0-1 0 0 0,0 1 1 0 0,0-1-1 0 0,0 0 0 0 0,1-1 0 0 0,6 4 1 0 0,16 4 11 0 0,0-1 0 0 0,0-1 1 0 0,0-1-1 0 0,1-1 0 0 0,37 1 0 0 0,139-5-344 0 0,-168-2 133 0 0,-7 0-246 0 0,-1-1-1 0 0,0-2 0 0 0,0 0 1 0 0,0-2-1 0 0,27-10 0 0 0,-52 16 287 0 0,0-1 0 0 0,0 0 0 0 0,1 0 0 0 0,-1 0 0 0 0,0 0 0 0 0,0 0 0 0 0,0 0 0 0 0,0-1 0 0 0,0 1 0 0 0,-1-1 0 0 0,1 1 0 0 0,0-1 0 0 0,-1 0 0 0 0,1 1 0 0 0,-1-1 0 0 0,1 0 0 0 0,0-2 0 0 0,-1 1-488 0 0,0 0 1 0 0,0-1 0 0 0,0 1-1 0 0,-1 0 1 0 0,1 0-1 0 0,-1 0 1 0 0,0-1 0 0 0,0 1-1 0 0,0 0 1 0 0,0 0 0 0 0,-2-6-1 0 0,-3-8-647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39:58.3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0 377 2740 0 0,'0'0'6137'0'0,"9"14"-5585"0"0,27 40-47 0 0,-36-53-394 0 0,1 0 0 0 0,-1-1 0 0 0,1 1 0 0 0,-1-1 0 0 0,1 1 1 0 0,-1 0-1 0 0,1-1 0 0 0,-1 1 0 0 0,0 0 0 0 0,1 0 0 0 0,-1-1 0 0 0,0 1 0 0 0,0 0 0 0 0,0 0 0 0 0,0-1 0 0 0,1 1 0 0 0,-1 0 0 0 0,0 0 0 0 0,0-1 0 0 0,0 1 0 0 0,0 0 0 0 0,-1 0 0 0 0,1 0 0 0 0,0-1 0 0 0,0 1 0 0 0,0 0 0 0 0,-1 0 0 0 0,1-1 0 0 0,0 2 1133 0 0,11-2-1656 0 0,-5 0 538 0 0,0 0 1 0 0,0-1-1 0 0,0 1 0 0 0,0-1 1 0 0,10-3-1 0 0,-15 4-87 0 0,1-1 0 0 0,-1 1 0 0 0,0-1 0 0 0,1 0 0 0 0,-1 1 0 0 0,0-1-1 0 0,1 0 1 0 0,-1 0 0 0 0,0 0 0 0 0,0 0 0 0 0,0 0 0 0 0,0 0 0 0 0,0 0 0 0 0,0 0 0 0 0,0 0-1 0 0,0 0 1 0 0,-1-1 0 0 0,1 1 0 0 0,0 0 0 0 0,-1-1 0 0 0,1 1 0 0 0,-1 0 0 0 0,1-1 0 0 0,-1 1 0 0 0,0-1-1 0 0,1 1 1 0 0,-1-1 0 0 0,0-2 0 0 0,0-5-102 0 0,0-1-1 0 0,-1 0 1 0 0,0 1 0 0 0,0-1-1 0 0,-1 1 1 0 0,-1-1 0 0 0,1 1-1 0 0,-1 0 1 0 0,-1 0 0 0 0,0 0-1 0 0,0 0 1 0 0,-10-14 0 0 0,-11-15-287 0 0,19 30 299 0 0,-1 0 1 0 0,2-1 0 0 0,-1 0 0 0 0,1 0-1 0 0,0 0 1 0 0,1 0 0 0 0,0-1 0 0 0,1 0-1 0 0,0 0 1 0 0,0 0 0 0 0,1 0 0 0 0,-1-14-1 0 0,4 21 79 0 0,-1 1 0 0 0,1-1 0 0 0,0 0 0 0 0,0 0 0 0 0,0 0 0 0 0,0 1-1 0 0,0-1 1 0 0,1 0 0 0 0,-1 1 0 0 0,1-1 0 0 0,0 1 0 0 0,0 0 0 0 0,0 0 0 0 0,0 0-1 0 0,0-1 1 0 0,0 2 0 0 0,0-1 0 0 0,1 0 0 0 0,-1 0 0 0 0,1 1 0 0 0,-1-1 0 0 0,1 1-1 0 0,5-2 1 0 0,10-4 82 0 0,0 0 0 0 0,29-6-1 0 0,11 1-92 0 0,2 2 0 0 0,86-3 0 0 0,128 10-921 0 0,-162 4-27 0 0,-46-1-3519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0:10.7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1274 18 52 0 0,'0'0'2545'0'0,"7"4"-2011"0"0,22 10 32 0 0,-16-12 10342 0 0,-13-3-11020 0 0,-572-3 1433 0 0,418-6-1220 0 0,-7 0-303 0 0,-11 10 320 0 0,171 0 19 0 0,-37 0 107 0 0,-64-10-64 0 0,101 10-118 0 0,-1-1-117 0 0,0 1 0 0 0,-1-1 0 0 0,1 1 0 0 0,0 0 0 0 0,-1 0 0 0 0,1 0 0 0 0,0 0-1 0 0,-1 0 1 0 0,1 0 0 0 0,-3 1 0 0 0,-9 3-36 0 0,1 1 1 0 0,0 0-1 0 0,0 1 0 0 0,-24 14 0 0 0,37-20 86 0 0,0 1 0 0 0,0-1 0 0 0,0 1 0 0 0,-1-1 0 0 0,1 1-1 0 0,0-1 1 0 0,0 1 0 0 0,0-1 0 0 0,0 1 0 0 0,0-1 0 0 0,0 1 0 0 0,0-1 0 0 0,0 1 0 0 0,0-1 0 0 0,0 1-1 0 0,0-1 1 0 0,0 0 0 0 0,0 1 0 0 0,0-1 0 0 0,1 1 0 0 0,-1-1 0 0 0,0 1 0 0 0,0-1 0 0 0,0 1 0 0 0,1-1-1 0 0,-1 0 1 0 0,0 1 0 0 0,1-1 0 0 0,-1 1 0 0 0,0-1 0 0 0,1 0 0 0 0,-1 1 0 0 0,0-1 0 0 0,1 0 0 0 0,17 18-16 0 0,-13-14 31 0 0,40 34 95 0 0,-34-30-36 0 0,-1 0-1 0 0,0 0 1 0 0,13 15-1 0 0,-20-20-51 0 0,-1 1 0 0 0,1 0 0 0 0,-1-1 0 0 0,0 1 0 0 0,0 0 0 0 0,0 0-1 0 0,0 0 1 0 0,-1 0 0 0 0,1 1 0 0 0,-1-1 0 0 0,0 0 0 0 0,0 0 0 0 0,-1 1 0 0 0,1 6-1 0 0,-7 248 93 0 0,8-246-50 0 0,0 0 0 0 0,1 0-1 0 0,0 0 1 0 0,1-1 0 0 0,0 1-1 0 0,1-1 1 0 0,12 22 0 0 0,-2-3-27 0 0,-2 7-13 0 0,-1 0-1 0 0,-2 1 1 0 0,-1 1-1 0 0,-3 0 1 0 0,3 47-1 0 0,8 44 26 0 0,-10-72 155 0 0,-1 85 0 0 0,-2-41-30 0 0,0 152-140 0 0,-4-200 50 0 0,2-34-71 0 0,0 0 0 0 0,8 34 1 0 0,-6-33-5 0 0,0-1 0 0 0,1 37 1 0 0,-7-28 10 0 0,-1 0 1 0 0,-2-1 0 0 0,-1 1 0 0 0,-1-1-1 0 0,-17 41 1 0 0,-4 17-20 0 0,6 29 8 0 0,5-21-84 0 0,11-61 66 0 0,-2 35 0 0 0,5-38 23 0 0,-1-1-1 0 0,-8 30 1 0 0,-9 47-58 0 0,5-20-32 0 0,-6 37 68 0 0,15-85-29 0 0,1 0 0 0 0,2 0 0 0 0,1 0 0 0 0,5 65 0 0 0,0-27-2 0 0,-3-64 50 0 0,-1-1 1 0 0,0 0-1 0 0,0 0 0 0 0,-1 0 1 0 0,-9 21-1 0 0,8-21-52 0 0,0-1-1 0 0,0 1 0 0 0,1 0 1 0 0,1 0-1 0 0,-3 24 1 0 0,5-31 28 0 0,0 0 0 0 0,1 0 0 0 0,-1 0 0 0 0,1 0 0 0 0,0 0 1 0 0,0 0-1 0 0,1 0 0 0 0,-1 0 0 0 0,1-1 0 0 0,4 8 1 0 0,-2 1 22 0 0,0 1 1 0 0,-1-1 0 0 0,-1 1 0 0 0,0-1 0 0 0,-1 1 0 0 0,0 0 0 0 0,-1 0 0 0 0,-3 23 0 0 0,1 8 1 0 0,2 169-105 0 0,9-162 103 0 0,-7-42-2 0 0,0 0 0 0 0,0 0 0 0 0,0 14 0 0 0,-2 132-94 0 0,1-152 29 0 0,0 0 0 0 0,0 0-1 0 0,0 0 1 0 0,1 0 0 0 0,0-1 0 0 0,0 1 0 0 0,0 0-1 0 0,0-1 1 0 0,0 1 0 0 0,1-1 0 0 0,-1 0-1 0 0,1 0 1 0 0,0 0 0 0 0,0 0 0 0 0,5 3 0 0 0,20 26 10 0 0,-24-25 84 0 0,-1 1 0 0 0,0-1 0 0 0,0 1 0 0 0,0 0 1 0 0,-1 0-1 0 0,0 0 0 0 0,-1 0 0 0 0,1 14 0 0 0,-2 72 375 0 0,-2-40-429 0 0,0-45 29 0 0,0 1 0 0 0,-1 0-1 0 0,0-1 1 0 0,0 0 0 0 0,-1 0-1 0 0,0 0 1 0 0,0 0 0 0 0,-1 0-1 0 0,-1-1 1 0 0,-9 12 0 0 0,0 3 5 0 0,5-7 4 0 0,-4 6-61 0 0,-18 35 0 0 0,29-49 34 0 0,-1 1-1 0 0,1 0 1 0 0,1 0 0 0 0,0 0-1 0 0,0 0 1 0 0,0 0-1 0 0,0 18 1 0 0,-14 38 166 0 0,16-65-189 0 0,0 21-42 0 0,0-10 102 0 0,1-4-20 0 0,-1 0 0 0 0,0 0-1 0 0,0 1 1 0 0,0-1 0 0 0,-1 0 0 0 0,0 0 0 0 0,-1 0-1 0 0,1 0 1 0 0,-1 0 0 0 0,-1-1 0 0 0,1 1 0 0 0,-1-1 0 0 0,-1 1-1 0 0,-5 9 1 0 0,8-13-29 0 0,-1 0 0 0 0,1 1 0 0 0,0-1 0 0 0,0 1 0 0 0,0-1 0 0 0,1 1 0 0 0,-1 0 0 0 0,1-1 0 0 0,0 1 0 0 0,0-1 0 0 0,0 1 0 0 0,1 0 1 0 0,-1-1-1 0 0,1 1 0 0 0,0-1 0 0 0,0 1 0 0 0,0-1 0 0 0,0 1 0 0 0,1-1 0 0 0,-1 0 0 0 0,3 4 0 0 0,23 20-50 0 0,-19-19 75 0 0,-1 0 0 0 0,1-1 0 0 0,13 10 0 0 0,14 3-108 0 0,0-1 0 0 0,2-2 0 0 0,0-1 0 0 0,0-3 1 0 0,44 11-1 0 0,-55-18 283 0 0,0-2 1 0 0,33 2 0 0 0,-19-2-197 0 0,83 12-128 0 0,66 6 166 0 0,-112-16-57 0 0,939 48 186 0 0,-336-47-3704 0 0,-621-9 3430 0 0,-36 1-892 0 0,1 0 1 0 0,0 2 0 0 0,25 3 0 0 0,-42-3 399 0 0,-2-1-3482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0:13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 0 192 0 0,'0'0'3088'0'0,"-2"5"-3008"0"0,-1 7 135 0 0,0 0 1 0 0,1 1-1 0 0,1-1 0 0 0,0 1 0 0 0,1-1 0 0 0,1 16 0 0 0,-1-3 1472 0 0,2-21-1546 0 0,-1 0 0 0 0,1 0 0 0 0,1 0 0 0 0,-1-1 0 0 0,0 1 0 0 0,1-1 0 0 0,0 0 0 0 0,0 0 1 0 0,0 0-1 0 0,3 3 0 0 0,13 15 507 0 0,-8-3-390 0 0,-1 0 1 0 0,-1 1-1 0 0,0 0 0 0 0,-2 1 1 0 0,0 0-1 0 0,-1 0 1 0 0,-1 1-1 0 0,-1-1 0 0 0,2 27 1 0 0,-1 27 521 0 0,-6 96 0 0 0,-1-65-184 0 0,2 115-526 0 0,0-216-300 0 0,0 0 1 0 0,1 0 0 0 0,0 0-1 0 0,-1 1 1 0 0,2-1 0 0 0,-1 0-1 0 0,0 0 1 0 0,1-1 0 0 0,0 1-1 0 0,-1 0 1 0 0,2 0 0 0 0,-1-1-1 0 0,0 1 1 0 0,1-1 0 0 0,-1 0-1 0 0,4 4 1 0 0,1-1-743 0 0,0 0 0 0 0,0-1 0 0 0,0 0 0 0 0,1 0 0 0 0,-1 0 0 0 0,13 5 0 0 0,-3-5-996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0:13.6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69 0 1564 0 0,'0'0'8192'0'0,"-11"21"-7802"0"0,-32 65-64 0 0,41-82-298 0 0,0-1 0 0 0,0 1-1 0 0,0 0 1 0 0,1 0 0 0 0,0 0-1 0 0,-1-1 1 0 0,2 1 0 0 0,-1 0-1 0 0,0 1 1 0 0,1-1 0 0 0,0 0-1 0 0,-1 0 1 0 0,2 0 0 0 0,-1 0 0 0 0,0 0-1 0 0,1 0 1 0 0,0 0 0 0 0,0 0-1 0 0,0 0 1 0 0,0 0 0 0 0,1 0-1 0 0,0-1 1 0 0,-1 1 0 0 0,1 0-1 0 0,1-1 1 0 0,-1 0 0 0 0,0 1-1 0 0,4 3 1 0 0,-1-2-167 0 0,0-1 0 0 0,-1 1 0 0 0,1-1 0 0 0,1 0 0 0 0,-1 0 0 0 0,0-1 0 0 0,9 5-1 0 0,-10-7-565 0 0,-1 1 0 0 0,1-1-1 0 0,0 1 1 0 0,-1-1 0 0 0,1 0-1 0 0,0 0 1 0 0,7 0 0 0 0,-5-1-2071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0:13.9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9 272 0 0,'0'0'12243'0'0,"0"-1"-12575"0"0,0 1 304 0 0,0 0 0 0 0,0 0 0 0 0,-1-1 1 0 0,1 1-1 0 0,0 0 0 0 0,0 0 0 0 0,0-1 0 0 0,0 1 1 0 0,0 0-1 0 0,0-1 0 0 0,0 1 0 0 0,0 0 0 0 0,0 0 0 0 0,0-1 1 0 0,1 1-1 0 0,-1 0 0 0 0,0 0 0 0 0,0-1 0 0 0,0 1 1 0 0,0 0-1 0 0,0 0 0 0 0,0-1 0 0 0,0 1 0 0 0,1 0 1 0 0,-1 0-1 0 0,0 0 0 0 0,0-1 0 0 0,0 1 0 0 0,1 0 0 0 0,-1 0 1 0 0,0 0-1 0 0,1-1 0 0 0,2 2 21 0 0,-1-1 0 0 0,1 1 0 0 0,0 0 0 0 0,-1 0 0 0 0,1 0-1 0 0,0 0 1 0 0,-1 1 0 0 0,1-1 0 0 0,-1 1 0 0 0,0-1 0 0 0,4 4 0 0 0,27 23-7 0 0,-21-12-320 0 0,9 8-786 0 0,-4-17-3688 0 0,-17-7 4808 0 0,-13-14-3495 0 0,-94-55 2086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0:14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1 115 1412 0 0,'0'0'2846'0'0,"14"14"-2492"0"0,46 46 507 0 0,-53-53-259 0 0,-1 0-1 0 0,0 0 1 0 0,0 1-1 0 0,-1 0 1 0 0,0 0-1 0 0,0 0 1 0 0,-1 1-1 0 0,0-1 1 0 0,4 14-1 0 0,-5-13-368 0 0,1 0-1 0 0,0 0 0 0 0,7 12 0 0 0,-4-6 67 0 0,10 15-208 0 0,-17-29-52 0 0,0 0 1 0 0,0-1-1 0 0,1 1 0 0 0,-1-1 1 0 0,0 1-1 0 0,1-1 0 0 0,-1 1 0 0 0,0-1 1 0 0,1 1-1 0 0,-1-1 0 0 0,1 1 1 0 0,-1-1-1 0 0,1 0 0 0 0,-1 1 1 0 0,1-1-1 0 0,-1 0 0 0 0,1 1 0 0 0,0-1 1 0 0,-1 0-1 0 0,1 0 0 0 0,-1 1 1 0 0,1-1-1 0 0,0 0 0 0 0,-1 0 1 0 0,1 0-1 0 0,0 0 0 0 0,-1 0 1 0 0,1 0-1 0 0,-1 0 0 0 0,1 0 0 0 0,0 0 1 0 0,-1 0-1 0 0,1 0 0 0 0,0-1 1 0 0,0 1-1 0 0,0-2-16 0 0,1 0 0 0 0,-2 0 0 0 0,1 0 0 0 0,0 1 0 0 0,0-1 0 0 0,-1 0 0 0 0,1 0 0 0 0,-1 0 0 0 0,1 0 0 0 0,-1 0 0 0 0,0-1 0 0 0,0 1 0 0 0,0 0 0 0 0,0-3 0 0 0,3-20-189 0 0,9-5 150 0 0,-5 9 10 0 0,2 1 0 0 0,0 1 0 0 0,14-23 0 0 0,-8 17-72 0 0,-1-1 1 0 0,17-45 0 0 0,-21 47-102 0 0,-9 19-132 0 0,1 0 0 0 0,-1 0 0 0 0,0 0 0 0 0,-1 0 1 0 0,1 0-1 0 0,-1 0 0 0 0,0-6 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0:14.9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6 182 2908 0 0,'0'0'2555'0'0,"12"4"-1182"0"0,43 9 168 0 0,-45-13-1407 0 0,0 1-1 0 0,1-1 1 0 0,-1 0 0 0 0,0-1 0 0 0,0-1 0 0 0,1 1 0 0 0,-1-2-1 0 0,0 1 1 0 0,0-1 0 0 0,-1-1 0 0 0,1 0 0 0 0,15-8 0 0 0,14-5-37 0 0,-10 2-55 0 0,-28 15-98 0 0,-1-1 8 0 0,0 0 1 0 0,-1 0 0 0 0,1 0 0 0 0,0 0 0 0 0,-1-1 0 0 0,1 2 0 0 0,-1-1-1 0 0,0 0 1 0 0,1 0 0 0 0,-1 0 0 0 0,0 0 0 0 0,1 0 0 0 0,-1 0 0 0 0,0 1 0 0 0,0-1-1 0 0,0 0 1 0 0,0 1 0 0 0,0-1 0 0 0,0 0 0 0 0,-1 0 0 0 0,-28-13-247 0 0,15 8 82 0 0,-23-13-233 0 0,20 11 533 0 0,0-1 1 0 0,0-1-1 0 0,1 0 0 0 0,-26-21 0 0 0,42 30-12 0 0,0 0-1 0 0,0 0 1 0 0,0 0-1 0 0,0 0 1 0 0,0 1-1 0 0,-1-1 1 0 0,1 0-1 0 0,0 1 1 0 0,0-1-1 0 0,-1 1 1 0 0,1 0-1 0 0,0-1 1 0 0,-1 1-1 0 0,1 0 1 0 0,-1 0-1 0 0,1 0 1 0 0,0 0-1 0 0,-1 0 1 0 0,1 0-1 0 0,-1 0 1 0 0,1 0-1 0 0,0 1 0 0 0,-1-1 1 0 0,1 0-1 0 0,0 1 1 0 0,-1-1-1 0 0,1 1 1 0 0,0 0-1 0 0,0-1 1 0 0,0 1-1 0 0,-1 0 1 0 0,1 0-1 0 0,0 0 1 0 0,0 0-1 0 0,0 0 1 0 0,0 0-1 0 0,0 0 1 0 0,1 0-1 0 0,-1 0 1 0 0,0 0-1 0 0,-1 2 1 0 0,-1 2-41 0 0,0 0 1 0 0,0 0-1 0 0,0 0 1 0 0,1 0-1 0 0,0 0 0 0 0,0 0 1 0 0,0 1-1 0 0,-2 9 1 0 0,4-10 3 0 0,0 1 1 0 0,0-1 0 0 0,0 0-1 0 0,0 1 1 0 0,1-1-1 0 0,0 0 1 0 0,0 0 0 0 0,1 1-1 0 0,-1-1 1 0 0,1 0-1 0 0,0-1 1 0 0,1 1 0 0 0,-1 0-1 0 0,1 0 1 0 0,0-1-1 0 0,4 6 1 0 0,4 2 42 0 0,0 0 0 0 0,1-1-1 0 0,0 0 1 0 0,19 12 0 0 0,-1-5-52 0 0,1-2-1 0 0,0-2 1 0 0,1 0-1 0 0,54 13 1 0 0,-76-23-25 0 0,24 6-231 0 0,-1-1 0 0 0,1-2 1 0 0,0-1-1 0 0,1-2 1 0 0,0-1-1 0 0,-1-2 0 0 0,57-5 1 0 0,-87 3-22 0 0,0 1 1 0 0,1-1 0 0 0,-1-1 0 0 0,0 1 0 0 0,0 0-1 0 0,7-5 1 0 0,-9 6-63 0 0,-1-1-1 0 0,1 0 1 0 0,-1 0-1 0 0,1-1 1 0 0,-1 1 0 0 0,1 0-1 0 0,-1 0 1 0 0,0-1-1 0 0,0 1 1 0 0,0-1-1 0 0,0 1 1 0 0,0-1 0 0 0,0 1-1 0 0,0-1 1 0 0,0 0-1 0 0,-1 1 1 0 0,1-1 0 0 0,-1 0-1 0 0,1 1 1 0 0,0-4-1 0 0,-4-28-3088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0:24.1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1937 175 1356 0 0,'0'0'8694'0'0,"10"-1"-8000"0"0,30-6-33 0 0,-31 6 2549 0 0,-41-1-2761 0 0,-1-1-1 0 0,-43-11 1 0 0,12 3-488 0 0,51 9 51 0 0,-493-64 61 0 0,-19 5 77 0 0,503 58-234 0 0,-1 1 0 0 0,1 1 0 0 0,-1 1 0 0 0,-44 5 0 0 0,-85 27-640 0 0,113-24 920 0 0,0-3 1 0 0,-71 2 0 0 0,1 0 558 0 0,92-5-950 0 0,0 0 0 0 0,0 1 0 0 0,1 1 0 0 0,-1 1 0 0 0,-20 8-1 0 0,36-12 110 0 0,28 26-383 0 0,-25-24 489 0 0,0 1-1 0 0,-1-1 1 0 0,1 1-1 0 0,-1 0 1 0 0,1 0-1 0 0,-1-1 1 0 0,0 1-1 0 0,0 0 1 0 0,-1 0-1 0 0,1 0 1 0 0,-1 0-1 0 0,0 0 1 0 0,0 4-1 0 0,5 29 69 0 0,4-14-127 0 0,1-1-1 0 0,1 0 1 0 0,23 32-1 0 0,-19-32 95 0 0,-2 0-1 0 0,0 1 1 0 0,9 25-1 0 0,-15-24 27 0 0,-1 0-1 0 0,-1 0 0 0 0,3 46 0 0 0,5 26-42 0 0,20 28 44 0 0,-21-85 34 0 0,-1 1 1 0 0,-2 0-1 0 0,-2 0 1 0 0,3 64 0 0 0,-16 411 23 0 0,4-480-139 0 0,-2-1 0 0 0,-2 1-1 0 0,-1-1 1 0 0,-19 58 0 0 0,-6 24-101 0 0,26-91 77 0 0,2 1-1 0 0,0 1 1 0 0,2-1 0 0 0,0 0 0 0 0,2 1-1 0 0,4 28 1 0 0,21 68-88 0 0,-22-94 143 0 0,-1 1-1 0 0,-4 57 1 0 0,0-70-29 0 0,-1 1 0 0 0,0-1 0 0 0,-2 0 0 0 0,0 0 0 0 0,-1-1 0 0 0,-10 22 0 0 0,3-8-25 0 0,1 1-1 0 0,2 0 0 0 0,-8 38 1 0 0,-1 4-28 0 0,-21 36 115 0 0,30-87-89 0 0,0 1-1 0 0,2 0 0 0 0,1 0 1 0 0,0 0-1 0 0,2 1 1 0 0,1 0-1 0 0,-1 25 0 0 0,4-40 8 0 0,0 1 0 0 0,0-1 0 0 0,-1 0-1 0 0,0 1 1 0 0,-4 11 0 0 0,-4 15 10 0 0,6-11 9 0 0,2 0-1 0 0,0 1 0 0 0,4 43 1 0 0,-1-12-38 0 0,0-49 13 0 0,0 0 1 0 0,0-1 0 0 0,0 1-1 0 0,1-1 1 0 0,0 1-1 0 0,0-1 1 0 0,1 0 0 0 0,0 0-1 0 0,5 9 1 0 0,7 9-159 0 0,22 27 1 0 0,-4-5 525 0 0,-32-45-306 0 0,0 0 0 0 0,0 0-1 0 0,0 0 1 0 0,0 0 0 0 0,0 0-1 0 0,0 0 1 0 0,-1 0 0 0 0,1 0-1 0 0,-1 0 1 0 0,0 0-1 0 0,1 1 1 0 0,-1-1 0 0 0,0 0-1 0 0,0 0 1 0 0,0 0 0 0 0,-1 0-1 0 0,1 1 1 0 0,0-1 0 0 0,-1 0-1 0 0,0 0 1 0 0,0 3-1 0 0,-1-1-4 0 0,0-1 0 0 0,-1 1 0 0 0,1-1 0 0 0,-1 1-1 0 0,1-1 1 0 0,-1 0 0 0 0,0 0 0 0 0,0 0 0 0 0,-6 4 0 0 0,-73 51 16 0 0,80-56-28 0 0,-3 4-640 0 0,10-3-57 0 0,4 0 871 0 0,33 13-164 0 0,-9-3-34 0 0,1-2 0 0 0,69 14 0 0 0,0-14 70 0 0,182-6 0 0 0,-169-6 58 0 0,945 63 423 0 0,-476-51-17 0 0,-463-22-406 0 0,-84 6-262 0 0,1 2 0 0 0,0 1 1 0 0,41 4-1 0 0,-68-1 140 0 0,0 1 1 0 0,-1 0-1 0 0,15 5 0 0 0,-14 0 231 0 0,-12-6-408 0 0,1-1 1 0 0,0 1 0 0 0,0 0 0 0 0,-1-1 0 0 0,1 1 0 0 0,0-1 0 0 0,0 1 0 0 0,0-1 0 0 0,0 1 0 0 0,0-1 0 0 0,0 1 0 0 0,0-1-1 0 0,0 0 1 0 0,0 0 0 0 0,0 1 0 0 0,0-1 0 0 0,0 0 0 0 0,0 0 0 0 0,0 0 0 0 0,0 0 0 0 0,0 0 0 0 0,0 0 0 0 0,0 0-1 0 0,0-1 1 0 0,0 1 0 0 0,0 0 0 0 0,0 0 0 0 0,-1-1 0 0 0,1 1 0 0 0,0-1 0 0 0,0 1 0 0 0,0-1 0 0 0,0 1 0 0 0,0-1 0 0 0,-1 1-1 0 0,1-1 1 0 0,0 0 0 0 0,0 0 0 0 0,-1 1 0 0 0,1-1 0 0 0,0 0 0 0 0,0-1 0 0 0,2-4-488 0 0,1 0 0 0 0,-1 0-1 0 0,-1-1 1 0 0,1 1 0 0 0,1-9 0 0 0,0-5-1489 0 0,-4 20 2106 0 0,0 0 0 0 0,0 0 0 0 0,-1 0 0 0 0,1 0 0 0 0,0 0 0 0 0,0 0 0 0 0,0 0 0 0 0,0 0 0 0 0,0 0 0 0 0,0 0 0 0 0,0 0 0 0 0,0 0 0 0 0,-1 0 0 0 0,1 0 0 0 0,0 0 0 0 0,0 0 0 0 0,0 0-1 0 0,0 0 1 0 0,0 0 0 0 0,0 0 0 0 0,0 0 0 0 0,0 0 0 0 0,0 0 0 0 0,-1 0 0 0 0,1 0 0 0 0,0 0 0 0 0,0 0 0 0 0,0 0 0 0 0,0 0 0 0 0,0 0 0 0 0,0-1 0 0 0,0 1 0 0 0,0 0 0 0 0,0 0 0 0 0,0 0 0 0 0,0 0 0 0 0,0 0 0 0 0,0 0 0 0 0,0 0-1 0 0,0 0 1 0 0,0 0 0 0 0,0 0 0 0 0,0-1 0 0 0,0 1 0 0 0,0 0 0 0 0,0 0 0 0 0,0 0 0 0 0,0 0 0 0 0,0 0 0 0 0,0 0 0 0 0,0 0 0 0 0,0 0 0 0 0,0-1 0 0 0,0 1 0 0 0,0 0 0 0 0,-53 78-716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0:25.7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175 0 1852 0 0,'0'0'3845'0'0,"6"4"-2409"0"0,26 13 805 0 0,-22-13 3544 0 0,-27-5-5759 0 0,-1 2 0 0 0,1 0 0 0 0,0 1 0 0 0,0 1 0 0 0,-21 6 0 0 0,32-7-69 0 0,0 0-1 0 0,1 0 1 0 0,-1 1-1 0 0,1 0 1 0 0,-1 0 0 0 0,1 0-1 0 0,0 0 1 0 0,0 1-1 0 0,0 0 1 0 0,1 0-1 0 0,-1 1 1 0 0,1-1 0 0 0,0 1-1 0 0,0 0 1 0 0,1 0-1 0 0,0 0 1 0 0,0 0-1 0 0,-4 8 1 0 0,6-8 37 0 0,-1-1 0 0 0,1 0 0 0 0,0 1 0 0 0,0-1 0 0 0,1 1 0 0 0,-1-1 0 0 0,1 1 0 0 0,0-1 0 0 0,0 1 0 0 0,0-1 0 0 0,1 1 0 0 0,0-1 0 0 0,0 1 0 0 0,0-1 0 0 0,0 1 0 0 0,1-1 0 0 0,-1 0 0 0 0,1 0 1 0 0,0 0-1 0 0,0 0 0 0 0,1 0 0 0 0,-1 0 0 0 0,5 4 0 0 0,5 7 25 0 0,1-2 1 0 0,1 0-1 0 0,0 0 0 0 0,17 11 1 0 0,-27-21-18 0 0,23 17-168 0 0,0 0 0 0 0,2-2 0 0 0,0-1 1 0 0,1-2-1 0 0,0-1 0 0 0,1-1 0 0 0,54 15 0 0 0,-50-24-425 0 0,-34-3 423 0 0,0-1 1 0 0,0 0 0 0 0,0 0-1 0 0,0 0 1 0 0,0 0-1 0 0,1 0 1 0 0,-1 0-1 0 0,0-1 1 0 0,0 1-1 0 0,0 0 1 0 0,0 0-1 0 0,0-1 1 0 0,0 1 0 0 0,0-1-1 0 0,0 1 1 0 0,0-1-1 0 0,0 1 1 0 0,0-1-1 0 0,-1 1 1 0 0,1-1-1 0 0,0 0 1 0 0,0 0-1 0 0,0 1 1 0 0,-1-1 0 0 0,2-1-1 0 0,2-6-3782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0:26.2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255 122 3252 0 0,'0'0'2338'0'0,"-35"0"-2257"0"0,-107-2 214 0 0,109 2-72 0 0,23 0 475 0 0,7 2 102 0 0,0 3-452 0 0,1-1-1 0 0,-1 1 0 0 0,1 0 0 0 0,0 0 0 0 0,0 0 0 0 0,0 0 1 0 0,1 0-1 0 0,-2 11 0 0 0,2-12-49 0 0,-2 6-117 0 0,0 0 0 0 0,1 1 0 0 0,1-1 0 0 0,0 1 0 0 0,0-1 0 0 0,1 1 1 0 0,0-1-1 0 0,3 16 0 0 0,-2-23-165 0 0,0 0 0 0 0,0 1 0 0 0,0-1 0 0 0,1 0 1 0 0,-1 0-1 0 0,1 0 0 0 0,0 0 0 0 0,0 0 0 0 0,0 0 0 0 0,0 0 1 0 0,0-1-1 0 0,1 1 0 0 0,-1-1 0 0 0,1 0 0 0 0,0 0 0 0 0,0 0 0 0 0,0 0 1 0 0,0 0-1 0 0,0 0 0 0 0,0-1 0 0 0,0 1 0 0 0,0-1 0 0 0,1 0 1 0 0,-1 0-1 0 0,0 0 0 0 0,1-1 0 0 0,-1 1 0 0 0,1-1 0 0 0,3 0 1 0 0,5 1-17 0 0,1-1 1 0 0,-1 0 0 0 0,1-1 0 0 0,-1-1-1 0 0,0 0 1 0 0,0 0 0 0 0,0-1 0 0 0,0-1 0 0 0,0 0-1 0 0,-1-1 1 0 0,0 0 0 0 0,0-1 0 0 0,19-12 0 0 0,-16 8-145 0 0,-1 0 1 0 0,0 0-1 0 0,-1-2 1 0 0,-1 1-1 0 0,1-2 0 0 0,-2 1 1 0 0,0-2-1 0 0,0 1 1 0 0,12-26-1 0 0,-19 33 77 0 0,-1 0 0 0 0,-1 1 0 0 0,1-1 0 0 0,-1 0-1 0 0,0 0 1 0 0,-1 0 0 0 0,1-10 0 0 0,-1 13 72 0 0,0 1 1 0 0,0-1-1 0 0,0 0 1 0 0,0 0-1 0 0,-1 0 1 0 0,1 1-1 0 0,-1-1 1 0 0,0 0-1 0 0,0 0 1 0 0,1 1-1 0 0,-2-1 1 0 0,1 1-1 0 0,0-1 1 0 0,-1 1-1 0 0,1-1 1 0 0,-4-3-1 0 0,-1 3 46 0 0,1-1-1 0 0,-1 2 1 0 0,0-1-1 0 0,0 1 0 0 0,-1 0 1 0 0,1 0-1 0 0,0 0 1 0 0,-1 1-1 0 0,1 0 0 0 0,-13 0 1 0 0,-7 1-271 0 0,-35 4-1 0 0,44-2 21 0 0,-1 2 0 0 0,-27 9 0 0 0,-3 0-364 0 0,46-12 448 0 0,25-16-815 0 0,40-18-3069 0 0,-29 17 861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8:49.1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28 964 0 0,'0'0'1454'0'0,"20"4"-876"0"0,63 16-166 0 0,-75-18-128 0 0,-1 0 0 0 0,1 0 0 0 0,-1 1-1 0 0,10 5 1 0 0,4 24 8460 0 0,-22-30-8436 0 0,-14 22-1226 0 0,10-16 1440 0 0,-2 5-469 0 0,1-1 0 0 0,0 1 1 0 0,2 1-1 0 0,-1-1 1 0 0,1 1-1 0 0,1-1 1 0 0,1 1-1 0 0,0 0 1 0 0,0 0-1 0 0,1 0 1 0 0,2 21-1 0 0,-1-30-20 0 0,1 0 0 0 0,-1 0 0 0 0,1-1 0 0 0,0 1 0 0 0,0 0 0 0 0,1-1 0 0 0,0 1 0 0 0,-1-1 0 0 0,1 1 0 0 0,1-1 0 0 0,-1 0 0 0 0,0 0 0 0 0,1 0 0 0 0,0 0 0 0 0,0 0 0 0 0,0-1 0 0 0,1 1 0 0 0,-1-1 0 0 0,1 0 0 0 0,0 0 0 0 0,0 0 0 0 0,0-1 0 0 0,0 1 0 0 0,0-1 0 0 0,1 0 0 0 0,-1 0 1 0 0,8 2-1 0 0,-4-2 51 0 0,0 1 1 0 0,0-2-1 0 0,1 1 1 0 0,-1-1 0 0 0,0 0-1 0 0,0-1 1 0 0,1 0-1 0 0,-1 0 1 0 0,0-1 0 0 0,1 0-1 0 0,-1-1 1 0 0,0 1-1 0 0,0-1 1 0 0,0-1 0 0 0,0 0-1 0 0,7-4 1 0 0,17-11-72 0 0,0-3 0 0 0,-2 0 0 0 0,0-2 0 0 0,-2-1 0 0 0,0-1 0 0 0,-2-2 0 0 0,41-53 1 0 0,-64 76-38 0 0,0 0 1 0 0,0 0 0 0 0,0 0-1 0 0,-1 0 1 0 0,0-1 0 0 0,0 1 0 0 0,0-1-1 0 0,0 1 1 0 0,0-1 0 0 0,-1 0 0 0 0,0 0-1 0 0,0 0 1 0 0,-1 0 0 0 0,1 1 0 0 0,-1-1-1 0 0,0 0 1 0 0,-1-7 0 0 0,1 11 19 0 0,-1 0-1 0 0,0 0 1 0 0,1 0 0 0 0,-1 0 0 0 0,0 0-1 0 0,0 0 1 0 0,1 0 0 0 0,-1 0-1 0 0,0 1 1 0 0,0-1 0 0 0,0 0 0 0 0,0 0-1 0 0,0 1 1 0 0,0-1 0 0 0,0 1 0 0 0,-1-1-1 0 0,1 1 1 0 0,0-1 0 0 0,0 1 0 0 0,0 0-1 0 0,0 0 1 0 0,-3-1 0 0 0,-31-1-101 0 0,28 1 82 0 0,-40 2-181 0 0,-1 3 0 0 0,1 1 0 0 0,-58 14-1 0 0,54-9-72 0 0,-1-2-1 0 0,-72 2 1 0 0,124-10 209 0 0,-1 0-1 0 0,1 0 1 0 0,-1-1-1 0 0,1 1 1 0 0,-1 0-1 0 0,1-1 1 0 0,-1 1-1 0 0,1-1 1 0 0,0 1-1 0 0,-1 0 1 0 0,1-1-1 0 0,0 1 1 0 0,-1-1-1 0 0,1 1 1 0 0,0-1-1 0 0,0 1 1 0 0,-1-1-1 0 0,1 1 1 0 0,0-1-1 0 0,0 0 1 0 0,0 1 0 0 0,0-1-1 0 0,0 1 1 0 0,0-1-1 0 0,0 1 1 0 0,0-1-1 0 0,0 0 1 0 0,0 0-1 0 0,0 0-101 0 0,0-1-1 0 0,0 0 0 0 0,0 1 1 0 0,0-1-1 0 0,0 0 0 0 0,1 1 1 0 0,-1-1-1 0 0,1 1 0 0 0,-1-1 1 0 0,1 1-1 0 0,-1-1 0 0 0,2-1 1 0 0,6-5-1154 0 0,0 0 1 0 0,0 0 0 0 0,17-11 0 0 0,0 0-1703 0 0,0-6 1555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31.4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50 143 312 0 0,'0'0'9801'0'0,"12"10"-8300"0"0,35 28-242 0 0,-45-38-1219 0 0,-1 1 1 0 0,1-1-1 0 0,-1 1 1 0 0,1-1-1 0 0,0 0 1 0 0,-1 0 0 0 0,1 1-1 0 0,-1-1 1 0 0,1 0-1 0 0,0-1 1 0 0,-1 1-1 0 0,1 0 1 0 0,-1 0 0 0 0,1-1-1 0 0,0 1 1 0 0,-1-1-1 0 0,1 1 1 0 0,-1-1-1 0 0,1 0 1 0 0,-1 1 0 0 0,0-1-1 0 0,1 0 1 0 0,-1 0-1 0 0,0 0 1 0 0,0 0-1 0 0,1 0 1 0 0,-1-1 0 0 0,1-1-1 0 0,5-2 62 0 0,43-30 56 0 0,-29 22-244 0 0,-1-1 0 0 0,-1-1 0 0 0,0 0 0 0 0,21-24 0 0 0,-39 38 63 0 0,0 0 1 0 0,0 1-1 0 0,0-1 1 0 0,0 0-1 0 0,0 0 1 0 0,0-1-1 0 0,-1 1 1 0 0,1 0-1 0 0,0 0 1 0 0,-1 0 0 0 0,1 0-1 0 0,-1-1 1 0 0,1 1-1 0 0,-1 0 1 0 0,1-1-1 0 0,-1 1 1 0 0,0 0-1 0 0,0 0 1 0 0,0-1-1 0 0,0 1 1 0 0,0-1-1 0 0,0 1 1 0 0,0 0 0 0 0,0-2-1 0 0,-1 2 3 0 0,0 0-1 0 0,0 0 1 0 0,0 0-1 0 0,0 0 1 0 0,0 1-1 0 0,-1-1 1 0 0,1 0-1 0 0,0 1 1 0 0,0-1-1 0 0,0 0 1 0 0,-1 1-1 0 0,1 0 1 0 0,0-1-1 0 0,-1 1 1 0 0,1 0-1 0 0,0-1 1 0 0,-1 1-1 0 0,1 0 1 0 0,0 0-1 0 0,-1 0 1 0 0,-1 1 0 0 0,-22-1 174 0 0,1 2 0 0 0,-1 1 0 0 0,1 1 0 0 0,0 1 0 0 0,0 0 0 0 0,0 2 1 0 0,1 1-1 0 0,0 1 0 0 0,-34 19 0 0 0,55-27-82 0 0,-1 1 0 0 0,1-1 0 0 0,-1 1 0 0 0,1 0 0 0 0,0 0 0 0 0,0 0-1 0 0,0 0 1 0 0,0 0 0 0 0,0 0 0 0 0,0 0 0 0 0,1 1 0 0 0,-1-1 0 0 0,1 1 0 0 0,-1-1 0 0 0,1 1 0 0 0,0-1 0 0 0,-1 6 0 0 0,0 1 105 0 0,1 0 1 0 0,0-1 0 0 0,1 1 0 0 0,0 13 0 0 0,1-2 35 0 0,-1-16-190 0 0,1 0-1 0 0,0-1 1 0 0,0 1-1 0 0,1-1 1 0 0,-1 1 0 0 0,1-1-1 0 0,-1 0 1 0 0,1 1 0 0 0,0-1-1 0 0,0 0 1 0 0,1 0 0 0 0,-1 0-1 0 0,1 0 1 0 0,-1-1-1 0 0,1 1 1 0 0,0-1 0 0 0,0 0-1 0 0,6 4 1 0 0,9 6 12 0 0,0-2-1 0 0,20 10 1 0 0,7 0-1 0 0,56 18 0 0 0,-79-31-318 0 0,1-1-1 0 0,0-1 1 0 0,0-1 0 0 0,43 1-1 0 0,-63-5 124 0 0,0 0-1 0 0,0 0 0 0 0,0 0 0 0 0,0 0 0 0 0,0-1 0 0 0,0 1 1 0 0,0-1-1 0 0,0 0 0 0 0,0 0 0 0 0,0 0 0 0 0,0 0 0 0 0,-1-1 1 0 0,1 1-1 0 0,0-1 0 0 0,-1 1 0 0 0,3-3 0 0 0,-3 1-385 0 0,1 0-1 0 0,-1 0 1 0 0,0 0-1 0 0,-1 0 1 0 0,1 0-1 0 0,-1 0 1 0 0,1 0-1 0 0,-1-1 1 0 0,0 1-1 0 0,0-1 1 0 0,0 1-1 0 0,-1-1 1 0 0,1 1-1 0 0,-1-5 1 0 0,1-27-4391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0:37.2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 1 196 0 0,'0'0'2814'0'0,"-7"6"-2720"0"0,-18 19-10 0 0,25-25-39 0 0,0 0-1 0 0,0 0 0 0 0,0 0 1 0 0,-1 0-1 0 0,1 0 0 0 0,0 0 1 0 0,0 1-1 0 0,0-1 0 0 0,0 0 1 0 0,0 0-1 0 0,0 0 0 0 0,-1 0 1 0 0,1 0-1 0 0,0 0 0 0 0,0 0 1 0 0,0 0-1 0 0,0 0 0 0 0,-1 0 1 0 0,1 0-1 0 0,0 0 0 0 0,0 0 1 0 0,0 0-1 0 0,0 0 0 0 0,-1 0 1 0 0,1 0-1 0 0,0 0 0 0 0,0 0 1 0 0,0 0-1 0 0,0 0 0 0 0,0 0 1 0 0,-1 0-1 0 0,1 0 0 0 0,0 0 1 0 0,0 0-1 0 0,0 0 0 0 0,0 0 1 0 0,0-1-1 0 0,-1 1 0 0 0,1 0 1 0 0,0 0-1 0 0,0 0 0 0 0,0 0 1 0 0,0 0-1 0 0,0 0 0 0 0,0 0 1 0 0,0-1-1 0 0,0 1 0 0 0,-1 0 1 0 0,1 0-1 0 0,0 0 0 0 0,0 0 1 0 0,0-1-1 0 0,0 1 0 0 0,0 0 1 0 0,0 0-1 0 0,0 0 1 0 0,0 0-1 0 0,0-1 0 0 0,0 1 1 0 0,0 0-1 0 0,0-2 2117 0 0,1 12-1413 0 0,-1-7-749 0 0,1-1 1 0 0,-1 0-1 0 0,1 0 0 0 0,0 0 0 0 0,0 1 1 0 0,0-1-1 0 0,0 0 0 0 0,0 0 0 0 0,1 0 0 0 0,-1 0 1 0 0,3 2-1 0 0,9 17 137 0 0,-10-7 91 0 0,0 1-1 0 0,0-1 0 0 0,-2 1 0 0 0,0-1 0 0 0,-1 27 0 0 0,0-15 204 0 0,0-24-412 0 0,-1 0 1 0 0,1 1-1 0 0,0-1 0 0 0,0 0 1 0 0,-1 0-1 0 0,0 0 1 0 0,1 0-1 0 0,-1 0 1 0 0,0 0-1 0 0,0 0 1 0 0,0 0-1 0 0,0 0 1 0 0,0 0-1 0 0,-1-1 0 0 0,-1 3 1 0 0,1-1-17 0 0,1-69 887 0 0,3 53-1002 0 0,0 1 1 0 0,0-1-1 0 0,1 1 0 0 0,0-1 0 0 0,2 1 0 0 0,-1 0 0 0 0,1 0 0 0 0,1 1 0 0 0,12-20 0 0 0,-17 30 56 0 0,0 1 0 0 0,0-1 0 0 0,0 0 0 0 0,0 1 0 0 0,0-1 0 0 0,-1 1 0 0 0,1 0 0 0 0,0-1 0 0 0,0 1 0 0 0,0 0 0 0 0,1 0 0 0 0,-1-1 0 0 0,0 1 0 0 0,0 0-1 0 0,0 0 1 0 0,0 0 0 0 0,0 0 0 0 0,0 0 0 0 0,0 1 0 0 0,0-1 0 0 0,0 0 0 0 0,0 0 0 0 0,0 1 0 0 0,0-1 0 0 0,0 1 0 0 0,0-1 0 0 0,0 1 0 0 0,0-1 0 0 0,-1 1 0 0 0,2 0 0 0 0,27 21 978 0 0,-21-13-833 0 0,-1 0 1 0 0,0 1 0 0 0,-1 0 0 0 0,0 0 0 0 0,0 0-1 0 0,-1 1 1 0 0,0 0 0 0 0,-1 0 0 0 0,0 0 0 0 0,-1 0-1 0 0,0 1 1 0 0,-1-1 0 0 0,0 1 0 0 0,0 15 1667 0 0,-2-29-1792 0 0,1 0 0 0 0,0 0 0 0 0,-1 0 0 0 0,1 0 0 0 0,-1-1 0 0 0,0 1 0 0 0,0 0 0 0 0,0 0 0 0 0,0 0 0 0 0,0-1 0 0 0,0 1 0 0 0,-1-3 0 0 0,0 3 18 0 0,1 0 0 0 0,-1 1 0 0 0,1-1 0 0 0,0 0 1 0 0,0 0-1 0 0,0 1 0 0 0,0-1 0 0 0,0 0 0 0 0,0 0 0 0 0,0 1 1 0 0,1-1-1 0 0,-1 0 0 0 0,1 0 0 0 0,-1 1 0 0 0,1-1 1 0 0,-1 0-1 0 0,1 1 0 0 0,0-1 0 0 0,0 1 0 0 0,0-1 1 0 0,0 1-1 0 0,0-1 0 0 0,2-1 0 0 0,12-10-217 0 0,42-36 24 0 0,-53 46 139 0 0,0 0 1 0 0,0 0-1 0 0,1 0 0 0 0,-1 1 0 0 0,1 0 1 0 0,-1 0-1 0 0,1 0 0 0 0,0 0 1 0 0,0 1-1 0 0,0 0 0 0 0,8-1 0 0 0,-12 2 63 0 0,0 1-1 0 0,0-1 1 0 0,-1 1 0 0 0,1-1-1 0 0,0 1 1 0 0,-1-1-1 0 0,1 1 1 0 0,0 0 0 0 0,-1-1-1 0 0,1 1 1 0 0,-1 0-1 0 0,1-1 1 0 0,-1 1 0 0 0,1 0-1 0 0,-1 0 1 0 0,1-1-1 0 0,-1 1 1 0 0,0 0 0 0 0,1 0-1 0 0,-1 0 1 0 0,0 0-1 0 0,0-1 1 0 0,0 1-1 0 0,0 2 1 0 0,4 25 462 0 0,-5-8-481 0 0,1-1 1 0 0,1 0-1 0 0,1 1 1 0 0,1-1-1 0 0,8 30 1 0 0,-10-48-96 0 0,0 1 0 0 0,0 0 0 0 0,0-1 0 0 0,0 1 0 0 0,0-1 0 0 0,0 1 1 0 0,1-1-1 0 0,-1 0 0 0 0,1 1 0 0 0,-1-1 0 0 0,1 0 0 0 0,-1 0 0 0 0,1 0 0 0 0,0 0 0 0 0,2 1 0 0 0,-4-2 15 0 0,1 0-1 0 0,0 1 0 0 0,-1-1 1 0 0,1 0-1 0 0,0 0 1 0 0,-1 0-1 0 0,1 1 1 0 0,0-1-1 0 0,0 0 0 0 0,-1 0 1 0 0,1 0-1 0 0,0 0 1 0 0,-1 0-1 0 0,1-1 0 0 0,0 1 1 0 0,0 0-1 0 0,-1 0 1 0 0,1 0-1 0 0,0 0 1 0 0,-1-1-1 0 0,1 1 0 0 0,0 0 1 0 0,-1-1-1 0 0,1 1 1 0 0,-1-1-1 0 0,1 1 0 0 0,0 0 1 0 0,-1-1-1 0 0,1 1 1 0 0,-1-1-1 0 0,1 0 1 0 0,-1 1-1 0 0,0-1 0 0 0,1 1 1 0 0,-1-1-1 0 0,0 0 1 0 0,1 1-1 0 0,-1-1 0 0 0,0 0 1 0 0,0 1-1 0 0,1-2 1 0 0,0-8-4140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0:38.2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46 129 768 0 0,'0'0'3170'0'0,"11"8"-3137"0"0,32 27-31 0 0,-42-34 28 0 0,0 0-1 0 0,0-1 1 0 0,1 1-1 0 0,-1 0 1 0 0,0 0-1 0 0,0 0 1 0 0,-1 1 0 0 0,1-1-1 0 0,0 0 1 0 0,0 0-1 0 0,-1 0 1 0 0,1 1-1 0 0,0-1 1 0 0,-1 0 0 0 0,1 1-1 0 0,-1-1 1 0 0,0 0-1 0 0,1 1 1 0 0,-1-1 0 0 0,0 1-1 0 0,0-1 1 0 0,0 2-1 0 0,0 3 422 0 0,6 17 3051 0 0,-5 13-2500 0 0,-1-29-828 0 0,0 232 1422 0 0,0-238-1586 0 0,0 0 0 0 0,0 0 1 0 0,0 0-1 0 0,-1 0 1 0 0,1 0-1 0 0,0 0 0 0 0,0 0 1 0 0,-1 0-1 0 0,1 0 1 0 0,-1 0-1 0 0,1-1 0 0 0,-1 1 1 0 0,1 0-1 0 0,-1 0 0 0 0,1 0 1 0 0,-1-1-1 0 0,0 1 1 0 0,1 0-1 0 0,-1-1 0 0 0,-1 2 1 0 0,1-1 565 0 0,-5-19 361 0 0,-80-166-1702 0 0,83 175 579 0 0,0 0-1 0 0,0 0 0 0 0,0 0 0 0 0,1 0 0 0 0,0 0 0 0 0,1 0 0 0 0,0-19 0 0 0,1 22 86 0 0,0 0 0 0 0,1 1 0 0 0,0-1 1 0 0,0 0-1 0 0,0 0 0 0 0,1 1 0 0 0,-1-1 0 0 0,2 1 0 0 0,-1 0 0 0 0,0-1 0 0 0,1 1 1 0 0,0 0-1 0 0,5-6 0 0 0,34-32-39 0 0,-32 34 262 0 0,0-1 0 0 0,-1 1 0 0 0,0-2 0 0 0,0 1 0 0 0,-1-1 0 0 0,9-16 0 0 0,-15 16 565 0 0,1 6-882 0 0,10 1-282 0 0,8 2 330 0 0,0 0 0 0 0,0 1 1 0 0,0 0-1 0 0,40 6 0 0 0,-57-4 130 0 0,-1 0 0 0 0,0 0 0 0 0,0 1 0 0 0,1-1 0 0 0,-1 1 0 0 0,0-1 0 0 0,-1 1 0 0 0,1 0 0 0 0,0 0-1 0 0,0 1 1 0 0,-1-1 0 0 0,0 0 0 0 0,1 1 0 0 0,-1 0 0 0 0,0-1 0 0 0,0 1 0 0 0,0 0 0 0 0,0 0 0 0 0,-1 0 0 0 0,2 3 0 0 0,-2-3 50 0 0,0-1 1 0 0,0 1-1 0 0,-1 0 1 0 0,1-1-1 0 0,0 1 1 0 0,-1 0-1 0 0,0 0 1 0 0,0-1-1 0 0,0 1 1 0 0,0 0-1 0 0,0-1 1 0 0,0 1-1 0 0,-1 0 1 0 0,1 0-1 0 0,-1-1 1 0 0,0 1-1 0 0,0-1 1 0 0,0 1-1 0 0,0-1 1 0 0,0 1-1 0 0,-1-1 1 0 0,1 1 0 0 0,-1-1-1 0 0,-2 3 1 0 0,-9 7 48 0 0,0-2 1 0 0,-1 1 0 0 0,0-2-1 0 0,-1 0 1 0 0,0 0 0 0 0,-18 6-1 0 0,12-5-139 0 0,2 0 0 0 0,-36 24 1 0 0,53-32-213 0 0,-1 0 1 0 0,1 0 0 0 0,-1-1 0 0 0,0 1 0 0 0,0-1-1 0 0,1 0 1 0 0,-1 0 0 0 0,0 0 0 0 0,0 0 0 0 0,0 0-1 0 0,0-1 1 0 0,0 0 0 0 0,0 1 0 0 0,0-1 0 0 0,-6 0-1 0 0,-6 0-1343 0 0,-10 2-926 0 0,2 3 660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1:41:55.4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1 24575,'1'0'0,"1"1"0,-1-1 0,0 1 0,0 0 0,1 0 0,-1 0 0,0-1 0,0 1 0,0 0 0,0 0 0,0 0 0,0 1 0,-1-1 0,1 0 0,0 0 0,-1 0 0,1 1 0,0-1 0,0 3 0,9 26 0,0 18 0,18 106 0,-20-105 0,-4-28 0,-1-1 0,0 26 0,-4 513 0,0-544 0,0 0 0,-6 22 0,4-21 0,0-1 0,0 22 0,3-3 0,0-12 0,0 0 0,-1 0 0,-8 38 0,-62 306 0,67-307 0,3-41 0,0 1 0,-6 27 0,3-25 0,1 0 0,0 41 0,2-37 0,-5 42 0,0-21 0,2 1 0,5 92 0,1-49 0,-2 249 0,-1-330 0,0-1 0,0 1 0,-1 0 0,-1-1 0,1 1 0,-1-1 0,-1 1 0,-5 9 0,5-10 0,0 1 0,0 0 0,1-1 0,0 2 0,1-1 0,0 0 0,-1 10 0,2-12 0,1-1 0,0 1 0,0-1 0,0 1 0,1-1 0,0 0 0,2 9 0,-2-13 0,0 0 0,0-1 0,0 1 0,1 0 0,-1-1 0,0 1 0,1-1 0,-1 1 0,1-1 0,-1 1 0,1-1 0,0 0 0,-1 0 0,1 0 0,0 0 0,0 0 0,0 0 0,0-1 0,0 1 0,0-1 0,0 1 0,0-1 0,0 0 0,0 0 0,0 0 0,3 0 0,136 0 0,48 4 0,229 27 0,-243-21 0,42-8 0,1 0 0,-133 5 0,102 3 0,-48-2 0,-5 1 0,316-10 0,-434 0 0,-1 0 0,22-6 0,31-1 0,75 10 0,104-4 0,-139-14 0,-76 9 0,-1 2 0,51-1 0,1149 8 0,-649-3 0,-562 2 0,36 6 0,20 2 0,-24-10-49,-36-1-170,0 1 0,1 1-1,-1 1 1,0 0-1,30 7 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1:42:00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1 580 24575,'-1'-72'0,"3"-77"0,1 131 0,0 0 0,1 1 0,11-27 0,-10 29 0,0-1 0,0 0 0,-1 0 0,2-27 0,-5 32 0,0 0 0,0 1 0,1-1 0,0 1 0,1-1 0,1 1 0,-1 0 0,2 0 0,-1 1 0,1-1 0,12-16 0,-15 24 0,-1 1 0,1-1 0,0 1 0,0 0 0,0-1 0,0 1 0,0 0 0,0 0 0,0 0 0,0 0 0,0 1 0,1-1 0,-1 1 0,0-1 0,0 1 0,1 0 0,-1 0 0,0 0 0,0 0 0,1 0 0,-1 0 0,0 0 0,1 1 0,-1 0 0,0-1 0,0 1 0,0 0 0,0 0 0,0 0 0,0 0 0,0 0 0,3 3 0,6 4 0,-1 1 0,0 0 0,0 0 0,12 16 0,-7-7 0,-4-5 0,-1 0 0,-1 1 0,0 1 0,13 28 0,14 21 0,-24-46 0,4 9 0,2-1 0,1-1 0,0 0 0,36 32 0,-39-37-1365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1:42:02.2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1 24575,'-5'3'0,"0"0"0,1 1 0,-1 0 0,1 0 0,-5 7 0,7-9 0,-5 5 0,0 1 0,1 0 0,0 0 0,0 0 0,1 0 0,0 1 0,0 0 0,1 0 0,1 1 0,-1-1 0,1 1 0,1-1 0,0 1 0,0 0 0,1 0 0,0 19 0,0-8 0,1-14 0,0 1 0,0-1 0,0 1 0,3 12 0,-2-18 0,-1 0 0,1 0 0,0-1 0,-1 1 0,1 0 0,0 0 0,0-1 0,0 1 0,1 0 0,-1-1 0,0 0 0,0 1 0,1-1 0,-1 0 0,1 1 0,-1-1 0,1 0 0,0 0 0,0 0 0,-1 0 0,1-1 0,3 2 0,18 4 0,-1-2 0,1 0 0,0-1 0,1-2 0,-1 0 0,43-5 0,-11-9-1365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1:42:04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 0 24575,'-4'1'0,"1"1"0,-1 0 0,0-1 0,1 1 0,-1 0 0,1 1 0,0-1 0,-5 5 0,-6 4 0,1-4 0,1 1 0,0 0 0,0 1 0,1 0 0,0 0 0,1 2 0,0-1 0,0 1 0,1 1 0,-11 19 0,13-20 0,2 1 0,-1 0 0,2 1 0,-1-1 0,2 1 0,-4 22 0,6-32 0,1 0 0,0-1 0,0 1 0,0 0 0,0-1 0,0 1 0,1 0 0,-1 0 0,1-1 0,0 1 0,-1-1 0,1 1 0,0-1 0,1 1 0,-1-1 0,0 1 0,1-1 0,0 0 0,-1 0 0,1 0 0,0 0 0,0 0 0,0 0 0,0 0 0,0-1 0,0 1 0,1-1 0,-1 0 0,1 1 0,-1-1 0,1 0 0,-1 0 0,1-1 0,0 1 0,-1 0 0,1-1 0,0 0 0,-1 0 0,5 0 0,48 7 0,-31-3 0,0-2 0,1 0 0,0-1 0,-1-1 0,1-2 0,34-6 0,-35 3-79,-10 2-350,1-1 1,25-9-1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1:42:05.6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 1 24575,'-20'2'-18,"0"1"0,0 1 0,0 0 0,1 2 0,-1 0 0,1 2 0,-24 12 0,-7 2-1203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2:16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20 948 0 0,'0'0'1371'0'0,"3"-1"-1298"0"0,1-1-33 0 0,10-2 156 0 0,-13 4 54 0 0,20-12 3385 0 0,-20 12-3608 0 0,0 0-1 0 0,1 0 0 0 0,-1 1 0 0 0,0-1 0 0 0,0 0 1 0 0,0 1-1 0 0,0-1 0 0 0,0 1 0 0 0,0-1 1 0 0,0 1-1 0 0,0 0 0 0 0,0 0 0 0 0,0-1 1 0 0,0 1-1 0 0,0 0 0 0 0,0 0 0 0 0,-1 0 1 0 0,1 0-1 0 0,0 0 0 0 0,-1 0 0 0 0,1 0 1 0 0,-1 0-1 0 0,1 0 0 0 0,-1 0 0 0 0,1 0 1 0 0,-1 0-1 0 0,0 0 0 0 0,1 1 0 0 0,-1-1 0 0 0,0 0 1 0 0,0 0-1 0 0,0 0 0 0 0,0 1 0 0 0,0 0 1 0 0,0 1 44 0 0,0 0 1 0 0,0-1 0 0 0,0 1-1 0 0,0 0 1 0 0,-1 0-1 0 0,1-1 1 0 0,-1 1 0 0 0,0 0-1 0 0,0 0 1 0 0,0-1-1 0 0,0 1 1 0 0,0-1 0 0 0,0 1-1 0 0,-1-1 1 0 0,-2 4-1 0 0,-19 16 382 0 0,-48 34-1 0 0,-12 12-238 0 0,78-64-222 0 0,0 0 0 0 0,1 1 0 0 0,0-1 0 0 0,0 1 0 0 0,0-1 0 0 0,0 1 0 0 0,1 0 0 0 0,0 1 0 0 0,0-1 0 0 0,0 0-1 0 0,1 1 1 0 0,-1 0 0 0 0,1-1 0 0 0,1 1 0 0 0,-1 0 0 0 0,1 0 0 0 0,0 0 0 0 0,1 0 0 0 0,-1 12 0 0 0,1-17-5 0 0,0-1 1 0 0,0 1-1 0 0,1-1 1 0 0,-1 1-1 0 0,0-1 1 0 0,0 0-1 0 0,0 1 1 0 0,0-1-1 0 0,0 1 0 0 0,1-1 1 0 0,-1 0-1 0 0,0 1 1 0 0,0-1-1 0 0,1 0 1 0 0,-1 1-1 0 0,0-1 1 0 0,1 0-1 0 0,-1 1 1 0 0,0-1-1 0 0,1 0 1 0 0,-1 0-1 0 0,0 1 0 0 0,1-1 1 0 0,-1 0-1 0 0,1 0 1 0 0,0 1-1 0 0,-1-1 7 0 0,1 0 0 0 0,-1 0 0 0 0,1 0 0 0 0,-1 1 0 0 0,1-1 0 0 0,-1 0 0 0 0,1 1 0 0 0,-1-1 0 0 0,0 1 0 0 0,1-1-1 0 0,-1 0 1 0 0,1 1 0 0 0,-1-1 0 0 0,0 1 0 0 0,1-1 0 0 0,-1 1 0 0 0,0-1 0 0 0,0 1 0 0 0,1-1 0 0 0,-1 1 0 0 0,0-1 0 0 0,0 1-1 0 0,0-1 1 0 0,0 1 0 0 0,0 0 0 0 0,1 0 0 0 0,-2 1-3 0 0,1-1 0 0 0,0 1 0 0 0,0 0 1 0 0,0-1-1 0 0,1 1 0 0 0,-1-1 0 0 0,0 1 0 0 0,1-1 0 0 0,-1 1 0 0 0,1-1 0 0 0,-1 1 0 0 0,1-1 0 0 0,0 0 0 0 0,-1 1 0 0 0,1-1 1 0 0,0 0-1 0 0,0 1 0 0 0,0-1 0 0 0,0 0 0 0 0,2 2 0 0 0,0-2 31 0 0,0 1 0 0 0,0-1 0 0 0,0 0-1 0 0,-1 0 1 0 0,1 0 0 0 0,1 0 0 0 0,-1-1 0 0 0,0 1 0 0 0,0-1 0 0 0,4 0 0 0 0,28 1-106 0 0,-1-2 0 0 0,0-2 0 0 0,0-1 0 0 0,-1-1 0 0 0,1-2 1 0 0,54-19-1 0 0,32-3-3317 0 0,-52 14 432 0 0,-43 10 1048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2:16.6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14 218 1004 0 0,'0'0'5609'0'0,"-3"-5"-5331"0"0,2 1-175 0 0,0 3-43 0 0,0 0 0 0 0,0 0 0 0 0,1 0 0 0 0,-1 0 0 0 0,1 0 0 0 0,-1 0 0 0 0,1 0 0 0 0,-1-1 0 0 0,1 1 1 0 0,0 0-1 0 0,0 0 0 0 0,-1 0 0 0 0,1-1 0 0 0,0 1 0 0 0,0 0 0 0 0,0 0 0 0 0,0-1 0 0 0,0 1 0 0 0,1 0 1 0 0,-1 0-1 0 0,0-1 0 0 0,1 1 0 0 0,-1 0 0 0 0,1 0 0 0 0,-1 0 0 0 0,1 0 0 0 0,-1-1 0 0 0,1 1 0 0 0,0 0 0 0 0,-1 0 1 0 0,1 0-1 0 0,0 1 0 0 0,1-2 0 0 0,-13-1 2182 0 0,10 3-2718 0 0,11 0 397 0 0,-10 0 91 0 0,72-2-156 0 0,-1-3 1 0 0,123-26 0 0 0,132-53-2751 0 0,-189 46-1674 0 0,-114 32 2208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2:1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0 137 1388 0 0,'0'0'4889'0'0,"294"-9"-4317"0"0,-229-4-196 0 0,-5-1-260 0 0,-1-3-116 0 0,-4-3-560 0 0,-7-2-937 0 0,-9 7-1343 0 0,4-11 396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32.2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19 884 0 0,'0'0'11577'0'0,"6"13"-10703"0"0,18 44-66 0 0,-22-54-669 0 0,-1 0 0 0 0,0 0-1 0 0,0 1 1 0 0,0-1 0 0 0,0 1 0 0 0,0-1-1 0 0,-1 0 1 0 0,0 1 0 0 0,1-1-1 0 0,-1 1 1 0 0,-1-1 0 0 0,1 1 0 0 0,0-1-1 0 0,-2 7 1 0 0,0-7-79 0 0,1 0 0 0 0,-1 0-1 0 0,0 1 1 0 0,0-2 0 0 0,0 1 0 0 0,-1 0-1 0 0,1 0 1 0 0,-1-1 0 0 0,-3 4 0 0 0,-17 20-214 0 0,23-26 99 0 0,0 0 0 0 0,0 0 0 0 0,0 1 0 0 0,0-1 0 0 0,0 0 0 0 0,0 0 1 0 0,0 1-1 0 0,0-1 0 0 0,0 0 0 0 0,0 0 0 0 0,0 1 0 0 0,0-1 0 0 0,0 0 0 0 0,0 1 0 0 0,0-1 0 0 0,0 0 0 0 0,0 0 0 0 0,0 1 0 0 0,0-1 0 0 0,0 0 0 0 0,0 0 0 0 0,1 1 0 0 0,-1-1 0 0 0,0 0 0 0 0,0 0 0 0 0,0 0 0 0 0,0 1 0 0 0,0-1 1 0 0,1 0-1 0 0,-1 0 0 0 0,0 0 0 0 0,0 0 0 0 0,1 1 0 0 0,-1-1 0 0 0,0 0 0 0 0,0 0 0 0 0,0 0 0 0 0,1 0 0 0 0,-1 0 0 0 0,0 0 0 0 0,1 1 0 0 0,17 2-182 0 0,-16-3 276 0 0,0 0-1 0 0,0 0 1 0 0,0 0 0 0 0,0 0-1 0 0,1 0 1 0 0,-1-1 0 0 0,0 1-1 0 0,0-1 1 0 0,0 1 0 0 0,-1-1 0 0 0,1 0-1 0 0,0 1 1 0 0,0-1 0 0 0,0 0-1 0 0,0-1 1 0 0,-1 1 0 0 0,3-2-1 0 0,2-5 1 0 0,-5 6-42 0 0,1 0 1 0 0,-1 0-1 0 0,0-1 1 0 0,1 1 0 0 0,-1 0-1 0 0,0 0 1 0 0,0-1-1 0 0,-1 1 1 0 0,1-1-1 0 0,0 1 1 0 0,-1-1-1 0 0,0 1 1 0 0,1-1 0 0 0,-1 1-1 0 0,0-5 1 0 0,-1 2-23 0 0,1 0-1 0 0,0 0 1 0 0,0 0 0 0 0,0 0 0 0 0,1 0 0 0 0,0 0-1 0 0,0 0 1 0 0,0 0 0 0 0,1 0 0 0 0,-1 1 0 0 0,1-1 0 0 0,0 0-1 0 0,1 1 1 0 0,-1-1 0 0 0,1 1 0 0 0,0 0 0 0 0,0 0-1 0 0,0 0 1 0 0,0 0 0 0 0,1 1 0 0 0,-1-1 0 0 0,1 1 0 0 0,0 0-1 0 0,0 0 1 0 0,8-4 0 0 0,3 0 92 0 0,0 1 0 0 0,0 0 0 0 0,0 2 0 0 0,1 0-1 0 0,-1 0 1 0 0,1 1 0 0 0,0 1 0 0 0,0 1 0 0 0,0 0 0 0 0,0 1 0 0 0,0 1 0 0 0,0 1 0 0 0,0 0-1 0 0,-1 1 1 0 0,1 0 0 0 0,0 1 0 0 0,-1 1 0 0 0,0 1 0 0 0,0 0 0 0 0,-1 1 0 0 0,0 0 0 0 0,0 1 0 0 0,0 1-1 0 0,-1 0 1 0 0,-1 1 0 0 0,1 0 0 0 0,-2 1 0 0 0,1 0 0 0 0,13 19 0 0 0,-22-25-91 0 0,0 1 0 0 0,0-1 0 0 0,0 0 0 0 0,-1 1 1 0 0,0-1-1 0 0,0 1 0 0 0,-1 0 0 0 0,1-1 0 0 0,-1 1 0 0 0,-1 0 1 0 0,1 0-1 0 0,-1 0 0 0 0,0 0 0 0 0,0 0 0 0 0,-1 0 0 0 0,-1 9 0 0 0,1-14-6 0 0,1-1 1 0 0,0 0-1 0 0,0 1 0 0 0,0-1 0 0 0,0 0 0 0 0,0 1 0 0 0,-1-1 0 0 0,1 0 0 0 0,0 1 0 0 0,0-1 0 0 0,-1 0 0 0 0,1 0 0 0 0,0 1 0 0 0,0-1 0 0 0,-1 0 0 0 0,1 0 0 0 0,0 1 0 0 0,-1-1 0 0 0,1 0 0 0 0,0 0 0 0 0,-1 0 0 0 0,1 1 0 0 0,0-1 0 0 0,-1 0 0 0 0,1 0 0 0 0,0 0 0 0 0,-1 0 0 0 0,1 0 0 0 0,-1 0 0 0 0,1 0 0 0 0,0 0 0 0 0,-1 0 0 0 0,1 0 0 0 0,-1 0 0 0 0,1 0 0 0 0,0 0 1 0 0,-1 0-1 0 0,1 0 0 0 0,0-1 0 0 0,-1 1 0 0 0,1 0 0 0 0,0 0 0 0 0,-1 0 0 0 0,1-1 0 0 0,0 1 0 0 0,-1 0 0 0 0,1 0 0 0 0,0-1 0 0 0,0 1 0 0 0,-1 0 0 0 0,1 0 0 0 0,0-1 0 0 0,0 1 0 0 0,-1 0 0 0 0,1-1 0 0 0,0 1 0 0 0,0 0 0 0 0,0-1 0 0 0,0 1 0 0 0,0 0 0 0 0,-1-1 0 0 0,2-3-153 0 0,0 1 0 0 0,0-1 0 0 0,0 0 0 0 0,1 1 0 0 0,-1 0 0 0 0,1-1 0 0 0,0 1 0 0 0,0 0 0 0 0,0 0 0 0 0,0 0 0 0 0,1 0 0 0 0,-1 0 0 0 0,1 1 0 0 0,-1-1 0 0 0,1 1 0 0 0,0 0 0 0 0,0 0 0 0 0,0 0-1 0 0,1 0 1 0 0,5-3 0 0 0,12-6-554 0 0,42-16-1 0 0,-59 26 695 0 0,65-22 495 0 0,94-12 6490 0 0,-67 12-6078 0 0,7 0-1556 0 0,-98 22 587 0 0,-1 2 0 0 0,1-1 0 0 0,0 0 0 0 0,0 1-1 0 0,-1 0 1 0 0,1 0 0 0 0,0 0 0 0 0,-1 1 0 0 0,1 0-1 0 0,-1 0 1 0 0,1 0 0 0 0,-1 0 0 0 0,0 0-1 0 0,0 1 1 0 0,0 0 0 0 0,-1 0 0 0 0,6 4 0 0 0,4 5 142 0 0,-1 1 1 0 0,0 1-1 0 0,12 15 1 0 0,-21-25-154 0 0,-1 0-1 0 0,0 1 1 0 0,1-1 0 0 0,-2 0-1 0 0,1 1 1 0 0,0-1 0 0 0,-1 1-1 0 0,0 0 1 0 0,0-1 0 0 0,0 1-1 0 0,0 8 1 0 0,-20-12-3687 0 0,15-1 3045 0 0,1 0-1 0 0,-1 0 1 0 0,0 0-1 0 0,1-1 1 0 0,-1 1 0 0 0,0-1-1 0 0,1 0 1 0 0,-1 0 0 0 0,-5-3-1 0 0,-9-7-638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2:18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234 130 196 0 0,'0'0'6659'0'0,"-4"4"-5800"0"0,1-1-661 0 0,2-2-72 0 0,0-1 0 0 0,0 1 1 0 0,1 0-1 0 0,-1-1 0 0 0,0 1 0 0 0,0 0 0 0 0,1 0 0 0 0,-1 0 0 0 0,1 0 0 0 0,-1-1 1 0 0,1 1-1 0 0,-1 0 0 0 0,1 0 0 0 0,0 0 0 0 0,-1 0 0 0 0,1 0 0 0 0,0 0 1 0 0,0 0-1 0 0,0 0 0 0 0,0 0 0 0 0,0 0 0 0 0,0 0 0 0 0,0 1 0 0 0,0-1 0 0 0,0 0 1 0 0,1 1-1 0 0,-4 1-67 0 0,1 0 1 0 0,-1 1 0 0 0,0-1 0 0 0,0 0 0 0 0,0-1-1 0 0,0 1 1 0 0,0 0 0 0 0,-1-1 0 0 0,1 0 0 0 0,-1 0-1 0 0,-6 3 1 0 0,-8 6 221 0 0,16-9-262 0 0,-79 61 323 0 0,71-54-360 0 0,1-1 0 0 0,0 2 0 0 0,1-1 0 0 0,0 1 0 0 0,1 1 0 0 0,-8 13-1 0 0,8 10-297 0 0,7-27-266 0 0,0-24 507 0 0,1 15 80 0 0,-1-1-1 0 0,1 1 1 0 0,-1 0 0 0 0,1-1-1 0 0,0 1 1 0 0,0 0-1 0 0,0 0 1 0 0,0-1 0 0 0,0 1-1 0 0,0 0 1 0 0,1 0 0 0 0,2-3-1 0 0,27-27 40 0 0,-11 11-40 0 0,-11 11 1 0 0,33-40-44 0 0,3 2-1 0 0,80-69 0 0 0,-112 107-65 0 0,0 1 0 0 0,0 0 0 0 0,0 1 0 0 0,1 0 0 0 0,20-7 0 0 0,-27 13 73 0 0,0 0 0 0 0,0 0 0 0 0,0 1 1 0 0,0 0-1 0 0,1 0 0 0 0,-1 1 0 0 0,0-1 0 0 0,1 2 1 0 0,-1-1-1 0 0,0 1 0 0 0,1 0 0 0 0,-1 1 0 0 0,12 4 1 0 0,-9-3 100 0 0,0 1 1 0 0,0 0 0 0 0,0 1 0 0 0,0 0-1 0 0,13 10 1 0 0,-20-14-66 0 0,-1 1 0 0 0,0 0 0 0 0,0 0-1 0 0,1 0 1 0 0,-1 1 0 0 0,-1-1 0 0 0,1 0 0 0 0,0 1 0 0 0,0-1 0 0 0,-1 1-1 0 0,0 0 1 0 0,1-1 0 0 0,-1 1 0 0 0,0 0 0 0 0,0 0 0 0 0,0 0 0 0 0,-1 0-1 0 0,1 0 1 0 0,-1-1 0 0 0,0 1 0 0 0,0 0 0 0 0,0 0 0 0 0,0 0-1 0 0,-1 5 1 0 0,1-7-3 0 0,-1 1-1 0 0,1 0 1 0 0,-1-1-1 0 0,0 1 0 0 0,0 0 1 0 0,0-1-1 0 0,0 1 0 0 0,0-1 1 0 0,0 0-1 0 0,-1 1 1 0 0,1-1-1 0 0,0 0 0 0 0,-1 0 1 0 0,1 0-1 0 0,0 0 1 0 0,-1 0-1 0 0,0 0 0 0 0,1 0 1 0 0,-3 1-1 0 0,-35 11 68 0 0,27-9-45 0 0,-38 10-420 0 0,-1-1 0 0 0,0-3 0 0 0,-67 5 0 0 0,71-12-1788 0 0,-90-8 0 0 0,116 1-142 0 0,8-3-237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2:18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 94 1184 0 0,'0'0'7739'0'0,"2"-4"-7391"0"0,-2 4-315 0 0,1 0 0 0 0,-1 0 1 0 0,0-1-1 0 0,1 1 0 0 0,-1 0 0 0 0,0-1 0 0 0,0 1 1 0 0,1 0-1 0 0,-1-1 0 0 0,0 1 0 0 0,0 0 0 0 0,0-1 1 0 0,0 1-1 0 0,1-1 0 0 0,-1 1 0 0 0,0 0 1 0 0,0-1-1 0 0,0 1 0 0 0,0-1 0 0 0,0 1 0 0 0,0 0 1 0 0,0-1-1 0 0,0 1 0 0 0,0-1 0 0 0,0 1 1 0 0,0 0-1 0 0,-1-1 0 0 0,1 1 0 0 0,0 0 0 0 0,0-1 1 0 0,0 1-1 0 0,0-1 0 0 0,-1 1 0 0 0,1 0 1 0 0,0-1-1 0 0,0 1 0 0 0,0 0 0 0 0,-1-1 0 0 0,1 1 1 0 0,0 0-1 0 0,-1 0 0 0 0,1-1 0 0 0,0 1 1 0 0,-1 0-1 0 0,-23-1 1963 0 0,9 1-2335 0 0,6 1 346 0 0,-1 0 0 0 0,0 0 0 0 0,1 1 0 0 0,-1 1 0 0 0,1-1 0 0 0,0 2 0 0 0,0-1 0 0 0,0 1-1 0 0,0 0 1 0 0,1 1 0 0 0,-1 0 0 0 0,1 1 0 0 0,1-1 0 0 0,-1 1 0 0 0,1 1 0 0 0,0 0 0 0 0,0 0 0 0 0,1 0 0 0 0,0 1 0 0 0,-6 9-1 0 0,11-15-15 0 0,0 0 0 0 0,0 1 0 0 0,0-1 0 0 0,0 0 0 0 0,0 1-1 0 0,1-1 1 0 0,-1 1 0 0 0,1-1 0 0 0,0 1 0 0 0,-1-1-1 0 0,1 1 1 0 0,0 0 0 0 0,1 3 0 0 0,-1-5 1 0 0,1 0 1 0 0,-1 0 0 0 0,1 1-1 0 0,-1-1 1 0 0,1 0-1 0 0,-1 0 1 0 0,1 0 0 0 0,-1 0-1 0 0,1 0 1 0 0,0 0-1 0 0,0 0 1 0 0,0 0-1 0 0,0 0 1 0 0,0 0 0 0 0,0 0-1 0 0,0 0 1 0 0,0-1-1 0 0,0 1 1 0 0,0 0 0 0 0,0-1-1 0 0,0 1 1 0 0,0-1-1 0 0,1 1 1 0 0,-1-1 0 0 0,1 1-1 0 0,20 3-107 0 0,-1 0-1 0 0,0-1 0 0 0,1-2 1 0 0,0 0-1 0 0,0-1 1 0 0,-1-1-1 0 0,1-1 0 0 0,-1-1 1 0 0,1-1-1 0 0,-1-1 1 0 0,0-1-1 0 0,-1-1 1 0 0,1 0-1 0 0,-1-2 0 0 0,-1 0 1 0 0,26-17-1 0 0,-42 25 121 0 0,-1-1 0 0 0,0 1 0 0 0,1-1 0 0 0,-1 0-1 0 0,0 0 1 0 0,0 0 0 0 0,0 0 0 0 0,0 0 0 0 0,0 0 0 0 0,-1-1 0 0 0,1 1-1 0 0,-1 0 1 0 0,0-1 0 0 0,1 1 0 0 0,-1-1 0 0 0,0 0 0 0 0,0 1-1 0 0,-1-1 1 0 0,1 0 0 0 0,0 0 0 0 0,-1 1 0 0 0,0-1 0 0 0,0 0-1 0 0,0-4 1 0 0,0 4 12 0 0,-1 0 0 0 0,0 0-1 0 0,-1-1 1 0 0,1 1 0 0 0,0 0 0 0 0,-1 0-1 0 0,0 0 1 0 0,1 0 0 0 0,-1 1-1 0 0,0-1 1 0 0,-1 0 0 0 0,1 1 0 0 0,0-1-1 0 0,-1 1 1 0 0,1 0 0 0 0,-1 0-1 0 0,0 0 1 0 0,0 0 0 0 0,-5-2 0 0 0,7 3-49 0 0,-1 1 0 0 0,1-1 0 0 0,-1 1 0 0 0,1-1 0 0 0,-1 0 0 0 0,1 0-1 0 0,0 0 1 0 0,-1 1 0 0 0,1-1 0 0 0,0-1 0 0 0,0 1 0 0 0,0 0 0 0 0,0 0 0 0 0,0 0 0 0 0,0-1 0 0 0,0 1 0 0 0,0 0 0 0 0,0-1 0 0 0,0 1 0 0 0,1-1 0 0 0,-1 1 0 0 0,1-1 0 0 0,-1 1 0 0 0,1-1 0 0 0,0 1 0 0 0,-1-1 0 0 0,1 1 0 0 0,0-1 0 0 0,0 0 0 0 0,0 1 0 0 0,0-1 0 0 0,0 1 0 0 0,1-3 0 0 0,0 3-80 0 0,-1 0 0 0 0,1 0 0 0 0,-1 1 0 0 0,1-1 0 0 0,0 0 0 0 0,-1 0 0 0 0,1 1-1 0 0,0-1 1 0 0,0 1 0 0 0,0-1 0 0 0,-1 0 0 0 0,1 1 0 0 0,0-1 0 0 0,0 1 0 0 0,0 0 0 0 0,0-1 0 0 0,0 1 0 0 0,0 0 0 0 0,0 0 0 0 0,0-1 0 0 0,0 1 0 0 0,0 0 0 0 0,0 0 0 0 0,0 0 0 0 0,2 1 0 0 0,33-2-3240 0 0,-32 1 2422 0 0,8 0-1292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2:19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434 23 344 0 0,'0'0'4032'0'0,"-8"-4"-3600"0"0,2 1-224 0 0,0 1 0 0 0,0-1-1 0 0,1 1 1 0 0,-1 0 0 0 0,0 0-1 0 0,-1 1 1 0 0,1 0-1 0 0,0 0 1 0 0,0 0 0 0 0,-1 1-1 0 0,1 0 1 0 0,0 0-1 0 0,0 1 1 0 0,-9 1 0 0 0,-25 8 217 0 0,1 2 0 0 0,1 1 0 0 0,0 3 0 0 0,1 1 0 0 0,-54 33 1 0 0,87-47-392 0 0,0 0 1 0 0,0 0-1 0 0,1 1 1 0 0,0 0-1 0 0,0-1 0 0 0,0 1 1 0 0,0 0-1 0 0,0 0 1 0 0,-3 8-1 0 0,5-10-2 0 0,0-1 0 0 0,1 1-1 0 0,-1 0 1 0 0,0 0 0 0 0,1 0-1 0 0,-1 0 1 0 0,1 0 0 0 0,-1 0 0 0 0,1 0-1 0 0,0 0 1 0 0,0 0 0 0 0,0 0-1 0 0,0 0 1 0 0,0 1 0 0 0,1-1-1 0 0,-1 0 1 0 0,0 0 0 0 0,1 0-1 0 0,0-1 1 0 0,-1 1 0 0 0,1 0 0 0 0,0 0-1 0 0,0 0 1 0 0,0 0 0 0 0,0-1-1 0 0,1 1 1 0 0,1 2 0 0 0,3 1 1 0 0,1 0 0 0 0,0 0 0 0 0,0 0 0 0 0,0-1 1 0 0,1 0-1 0 0,-1-1 0 0 0,1 1 0 0 0,0-2 0 0 0,0 1 1 0 0,0-1-1 0 0,17 2 0 0 0,9 0-427 0 0,56-1-1 0 0,-83-3 294 0 0,25-2-998 0 0,1-1 1 0 0,-1-2-1 0 0,0-1 1 0 0,34-12-1 0 0,-13 1-3874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2:19.9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379 27 2832 0 0,'0'0'1803'0'0,"-18"-1"-2763"0"0,-54-4 423 0 0,54 4 45 0 0,29 1 70 0 0,15-1 1002 0 0,-25 1-436 0 0,-1-1 0 0 0,1 1 1 0 0,0 0-1 0 0,-1 0 0 0 0,1-1 0 0 0,-1 1 1 0 0,1-1-1 0 0,0 1 0 0 0,-1-1 0 0 0,1 1 1 0 0,-1-1-1 0 0,1 1 0 0 0,-1-1 0 0 0,1 1 1 0 0,-1-1-1 0 0,0 1 0 0 0,1-1 1 0 0,-1 0-1 0 0,0 1 0 0 0,2-10 3770 0 0,-3 21-3712 0 0,-2-4 56 0 0,0 0 0 0 0,0 0 0 0 0,-1 0 0 0 0,1-1 0 0 0,-2 1 0 0 0,-7 9 0 0 0,6-8-46 0 0,0 0 1 0 0,1 0-1 0 0,0 0 1 0 0,-4 11-1 0 0,-2 4 49 0 0,0 0-1 0 0,-2 0 1 0 0,0-1-1 0 0,-24 30 1 0 0,-74 73-52 0 0,52-64-950 0 0,61-59 456 0 0,8-5 262 0 0,11-6 42 0 0,2-2-160 0 0,1 1 0 0 0,1 2 0 0 0,0 0 1 0 0,0 2-1 0 0,0 0 0 0 0,1 2 1 0 0,-1 1-1 0 0,1 1 0 0 0,37 1 1 0 0,-61 1 134 0 0,-1 1 0 0 0,1-1 0 0 0,0 0 0 0 0,0 1 0 0 0,0-1 0 0 0,0 1 0 0 0,-1 0 0 0 0,1 0 0 0 0,0 0 0 0 0,-1 0 0 0 0,1 0 0 0 0,0 0 0 0 0,-1 0 0 0 0,0 0 0 0 0,1 0 0 0 0,-1 1 0 0 0,0-1 0 0 0,1 0 0 0 0,-1 1 0 0 0,0 0 0 0 0,0-1 0 0 0,0 1 0 0 0,0-1 0 0 0,0 1 0 0 0,-1 0 0 0 0,1 0 0 0 0,-1 0 0 0 0,1-1 0 0 0,-1 1 1 0 0,1 0-1 0 0,-1 0 0 0 0,0 0 0 0 0,0 0 0 0 0,0 0 0 0 0,0 0 0 0 0,0-1 0 0 0,0 1 0 0 0,-1 0 0 0 0,1 0 0 0 0,-1 0 0 0 0,1 0 0 0 0,-1-1 0 0 0,0 1 0 0 0,1 0 0 0 0,-1 0 0 0 0,0-1 0 0 0,0 1 0 0 0,0-1 0 0 0,-1 1 0 0 0,1-1 0 0 0,-2 3 0 0 0,-31 17 70 0 0,28-18-379 0 0,1-1 0 0 0,0 1 1 0 0,0 0-1 0 0,-1 1 0 0 0,2 0 1 0 0,-1-1-1 0 0,0 1 0 0 0,1 1 1 0 0,0-1-1 0 0,0 1 0 0 0,-5 7 1 0 0,8 0-3843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2:20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456 50 2880 0 0,'0'0'4295'0'0,"5"-8"-3947"0"0,13-24-80 0 0,-14 24 313 0 0,-6 7-453 0 0,-1 1 0 0 0,0 0 0 0 0,0-1 1 0 0,0 1-1 0 0,0 1 0 0 0,1-1 0 0 0,-1 0 0 0 0,0 1 0 0 0,0 0 0 0 0,1-1 0 0 0,-1 1 1 0 0,0 0-1 0 0,-4 3 0 0 0,5-4-8 0 0,-141 46 933 0 0,100-33-1023 0 0,41-13-36 0 0,1 0 0 0 0,-1 0 0 0 0,1 1 0 0 0,-1-1 0 0 0,1 1 0 0 0,0-1-1 0 0,-1 1 1 0 0,1-1 0 0 0,0 1 0 0 0,-1 0 0 0 0,1 0 0 0 0,0 0 0 0 0,0 0 0 0 0,0 0 0 0 0,0 0 0 0 0,0 0 0 0 0,0 0 0 0 0,0 0-1 0 0,0 0 1 0 0,0 1 0 0 0,-1 1 0 0 0,2-2 20 0 0,0 0-1 0 0,0 0 1 0 0,1 0-1 0 0,-1 0 1 0 0,0 0-1 0 0,0 1 1 0 0,1-1-1 0 0,-1 0 1 0 0,0 0-1 0 0,1 0 1 0 0,-1 0-1 0 0,1 0 1 0 0,-1 0-1 0 0,1 0 1 0 0,0 0-1 0 0,0 0 1 0 0,-1-1-1 0 0,1 1 1 0 0,0 0-1 0 0,1 1 1 0 0,8 5 162 0 0,-1 0 1 0 0,1 0-1 0 0,20 9 1 0 0,-14-8 8 0 0,2-1-101 0 0,-2 2 0 0 0,20 13 0 0 0,-33-21-76 0 0,-1 1 0 0 0,1 0 0 0 0,0 0 0 0 0,-1 1 0 0 0,1-1 0 0 0,-1 0 0 0 0,0 1 0 0 0,1-1 0 0 0,-1 1 0 0 0,-1 0 0 0 0,1 0 0 0 0,0 0 0 0 0,-1 0 0 0 0,1 0 0 0 0,-1 0 0 0 0,0 0 0 0 0,0 0 0 0 0,0 0 0 0 0,0 5 0 0 0,-1-5 23 0 0,0 0 0 0 0,0 0 0 0 0,0 0 0 0 0,0 0 0 0 0,-1 0 0 0 0,1 0 0 0 0,-1 0 0 0 0,0 0 0 0 0,0 0 0 0 0,0 0 0 0 0,0-1 0 0 0,-1 1 0 0 0,1 0 1 0 0,-1-1-1 0 0,-2 4 0 0 0,-1-1 29 0 0,-1-1 0 0 0,1 1 1 0 0,-1-1-1 0 0,1-1 1 0 0,-13 7-1 0 0,-2 0-22 0 0,-2-1 0 0 0,1 0 0 0 0,-1-2 1 0 0,-1-1-1 0 0,1 0 0 0 0,-1-2 0 0 0,0 0 0 0 0,0-2 0 0 0,0 0 0 0 0,-32-3 0 0 0,48 1-168 0 0,-1 0 0 0 0,1-1 0 0 0,0 0 0 0 0,-1-1 0 0 0,-8-2-1 0 0,15 3 28 0 0,-1 1-1 0 0,1-1 1 0 0,-1 1-1 0 0,1-1 0 0 0,0 0 1 0 0,-1 1-1 0 0,1-1 0 0 0,0 0 1 0 0,-1 0-1 0 0,1 0 1 0 0,0 0-1 0 0,0 0 0 0 0,0 0 1 0 0,0 0-1 0 0,0 0 0 0 0,0 0 1 0 0,0-1-1 0 0,0 1 0 0 0,1 0 1 0 0,-1-1-1 0 0,0 1 1 0 0,1 0-1 0 0,-1-1 0 0 0,1 1 1 0 0,-1-1-1 0 0,1 1 0 0 0,0-1 1 0 0,0 1-1 0 0,0-1 0 0 0,0 1 1 0 0,0-1-1 0 0,0-2 1 0 0,7-10-2543 0 0,12 1-1276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2:48.2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2206 108 0 0,'0'0'942'0'0,"0"1"-931"0"0,0-1-1 0 0,0 1 1 0 0,0-1-1 0 0,-1 0 1 0 0,1 1-1 0 0,0-1 1 0 0,0 1-1 0 0,0-1 1 0 0,0 1-1 0 0,0-1 1 0 0,0 1-1 0 0,0-1 1 0 0,0 0-1 0 0,0 1 1 0 0,0-1-1 0 0,0 1 1 0 0,0-1 0 0 0,0 1-1 0 0,0-1 1 0 0,0 0-1 0 0,1 1 1 0 0,-1-1-1 0 0,0 1 1 0 0,0-1-1 0 0,0 0 1 0 0,1 1-1 0 0,-1 0 1 0 0,1-1 1 0 0,-1 0 0 0 0,1 0 0 0 0,-1 0 0 0 0,1 0 1 0 0,-1 0-1 0 0,1 1 0 0 0,-1-1 0 0 0,1 0 0 0 0,-1 0 1 0 0,1 0-1 0 0,-1-1 0 0 0,1 1 0 0 0,-1 0 0 0 0,0 0 0 0 0,1 0 1 0 0,-1 0-1 0 0,1 0 0 0 0,-1 0 0 0 0,1-1 0 0 0,-1 1 0 0 0,1 0 1 0 0,-1 0-1 0 0,0-1 0 0 0,1 1 0 0 0,-1 0 0 0 0,0-1 0 0 0,1 1 1 0 0,-1 0-1 0 0,0-1 0 0 0,1 1 0 0 0,-1-1 0 0 0,0 1 0 0 0,1 0 1 0 0,-1-1-1 0 0,0 1 0 0 0,0-1 0 0 0,0 1 0 0 0,0-1 0 0 0,1 1 1 0 0,-1-1-1 0 0,0 1 0 0 0,0-1 0 0 0,0 1 0 0 0,0-1 0 0 0,0 1 1 0 0,0-2 250 0 0,-23 7 5437 0 0,24-5-5731 0 0,0 1-353 0 0,0 0 386 0 0,-1-1 0 0 0,1 1 1 0 0,-1-1-1 0 0,1 1 0 0 0,0-1 0 0 0,-1 0 0 0 0,1 1 0 0 0,0-1 0 0 0,-1 0 1 0 0,1 0-1 0 0,0 1 0 0 0,-1-1 0 0 0,1 0 0 0 0,0 0 0 0 0,0 0 1 0 0,-1 0-1 0 0,1 0 0 0 0,0 0 0 0 0,0 0 0 0 0,0 0 0 0 0,26-1 412 0 0,-20 1-315 0 0,6 1 426 0 0,-3 0-355 0 0,-1 0 0 0 0,0-1 0 0 0,0 0 1 0 0,0-1-1 0 0,1 0 0 0 0,-1 0 0 0 0,11-4 1 0 0,-5-3 53 0 0,1 1 1 0 0,20-8 0 0 0,-22 11-276 0 0,0-2 0 0 0,-1 0 0 0 0,0 0-1 0 0,21-15 1 0 0,-10 7 172 0 0,-20 11 26 0 0,1 1 1 0 0,-1-1 0 0 0,0 0 0 0 0,1 0 0 0 0,-1 0-1 0 0,-1-1 1 0 0,6-5 0 0 0,-2 2-126 0 0,1 0 0 0 0,0 0-1 0 0,1 0 1 0 0,11-7 0 0 0,11-5-105 0 0,52-22 0 0 0,-69 34 451 0 0,-1-1 0 0 0,-1 0 1 0 0,13-11-1 0 0,32-21-489 0 0,94-35 367 0 0,-108 38 409 0 0,-3 9-768 0 0,1 2 1 0 0,1 2 0 0 0,80-34 0 0 0,-96 44 186 0 0,0 0 0 0 0,41-32 0 0 0,-39 24-59 0 0,31-31 0 0 0,-20 16 67 0 0,-20 22-293 0 0,0 1 1 0 0,38-20-1 0 0,-37 23 206 0 0,0-1 0 0 0,34-27 0 0 0,-9-1 297 0 0,2-1-359 0 0,-28 24 72 0 0,29-22-1 0 0,-7 8 171 0 0,-25 18-166 0 0,1 1 1 0 0,23-13 0 0 0,-34 22-3 0 0,-1-1 0 0 0,0 0 0 0 0,0 0 0 0 0,0-1 0 0 0,5-4 0 0 0,-6 4-5 0 0,0 1 0 0 0,1 0 0 0 0,-1 0 0 0 0,1 0 0 0 0,0 1 0 0 0,8-5 0 0 0,19-15-126 0 0,-31 22 79 0 0,2-1 57 0 0,1 1-1 0 0,-1-1 1 0 0,0 0 0 0 0,0 0 0 0 0,1 0-1 0 0,-1-1 1 0 0,3-3 0 0 0,8-4-9 0 0,-5 4 39 0 0,1 0 1 0 0,-2-1 0 0 0,13-10 0 0 0,22-17-235 0 0,19-11 395 0 0,-49 34-288 0 0,1 0 0 0 0,0 1 1 0 0,31-16-1 0 0,7-6 78 0 0,-23 13 37 0 0,41-25 126 0 0,-53 36-274 0 0,8-3 220 0 0,36-12 0 0 0,-55 21-13 0 0,-1-1 0 0 0,1 1 0 0 0,-1-1 0 0 0,0 0 1 0 0,0-1-1 0 0,0 1 0 0 0,-1-1 0 0 0,1 0 1 0 0,-1 0-1 0 0,6-7 0 0 0,-6 5-103 0 0,1 2-1 0 0,-1-1 1 0 0,1 0 0 0 0,0 1-1 0 0,1 0 1 0 0,-1 0-1 0 0,1 1 1 0 0,11-6 0 0 0,9-1-26 0 0,-4 1-33 0 0,0 1 1 0 0,47-10-1 0 0,-51 13 205 0 0,1 0-1 0 0,-1-1 1 0 0,0-1-1 0 0,32-16 1 0 0,23-10-86 0 0,11-3-86 0 0,-58 23-34 0 0,1 2 0 0 0,53-16 0 0 0,180-38 145 0 0,-134 37-247 0 0,-71 18 242 0 0,-41 9-57 0 0,-1-1 0 0 0,0-1-1 0 0,0 0 1 0 0,-1 0-1 0 0,19-9 1 0 0,-30 12-29 0 0,11-1-100 0 0,30-12 115 0 0,0 2 1 0 0,0 2-1 0 0,1 2 0 0 0,86-4 1 0 0,-121 11 124 0 0,0-1 0 0 0,1 0 0 0 0,-1-1 0 0 0,0 0 0 0 0,14-5 0 0 0,23-6-614 0 0,-32 11 456 0 0,18-2 136 0 0,0-1 0 0 0,0-2 0 0 0,0-1 0 0 0,38-15 0 0 0,-52 17-136 0 0,0 0 0 0 0,1 1 1 0 0,35-5-1 0 0,-2 6-555 0 0,15-2 975 0 0,158-28-432 0 0,-136 27-20 0 0,58-20 409 0 0,-6-7-478 0 0,-86 33-229 0 0,-32 1 280 0 0,-21 0-18 0 0,32 8-3641 0 0,-33-9 3575 0 0,1 1 0 0 0,-1 0-1 0 0,1-1 1 0 0,-1 1 0 0 0,0 0 0 0 0,1-1-1 0 0,-1 1 1 0 0,1-1 0 0 0,-1 1 0 0 0,0-1-1 0 0,0 1 1 0 0,1-1 0 0 0,-1 1 0 0 0,0-1-1 0 0,0 1 1 0 0,1-1 0 0 0,-1 0-1 0 0,0 1 1 0 0,0-1 0 0 0,0 1 0 0 0,0-1-1 0 0,0 1 1 0 0,0-1 0 0 0,0 0 0 0 0,0 1-1 0 0,0-1 1 0 0,0 1 0 0 0,0-1-1 0 0,0 1 1 0 0,-1-1 0 0 0,1 0 0 0 0,0 1-1 0 0,0-1 1 0 0,-1 1 0 0 0,1-1 0 0 0,0 1-1 0 0,-1-1 1 0 0,1 1 0 0 0,0-1-1 0 0,-1 1 1 0 0,1 0 0 0 0,-1-1 0 0 0,1 1-1 0 0,0 0 1 0 0,-1-1 0 0 0,0 0 0 0 0,-31 17-2288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1:43:13.2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1833 24575,'4'-2'0,"0"1"0,-1-1 0,1 0 0,-1 0 0,1 0 0,-1 0 0,0 0 0,5-6 0,6-3 0,43-28 0,-39 25 0,0 1 0,1 1 0,0 1 0,40-17 0,-49 24 0,0 0 0,0-1 0,-1-1 0,9-6 0,-9 6 0,1-1 0,1 1 0,11-4 0,11-3 0,194-66 0,-192 71 0,-14 4 0,-1-1 0,0-1 0,0-1 0,-1 0 0,28-15 0,24-21 0,-47 31 0,-1-2 0,-1-1 0,0 0 0,30-28 0,-43 35 0,0 0 0,1 1 0,0 0 0,0 1 0,15-6 0,30-21 0,63-56 0,-95 72 0,89-60 0,-83 63 0,-22 11 0,-1 1 0,0-1 0,0-1 0,0 1 0,10-9 0,-8 5 0,1 1 0,-1 0 0,20-8 0,1-2 0,106-58 0,-119 64 0,1 1 0,25-8 0,9-6 0,-19 3 0,-26 15 0,1 1 0,-1 0 0,1 0 0,11-4 0,22-9 0,37-20 0,-22 9 0,-27 16 0,53-14 0,-49 16 0,39-16 0,-63 23 0,0 1 0,0-1 0,0 1 0,11-1 0,-11 2 0,0 0 0,-1-1 0,1 0 0,0 0 0,9-5 0,-3 1 0,1 1 0,1 0 0,-1 1 0,26-4 0,-22 5 0,0-1 0,32-12 0,58-20 0,-72 26 0,64-28 0,-85 31 0,0 1 0,25-5 0,7-3 0,78-27 0,-73 33 0,-46 7 0,0 1 0,1-1 0,-1-1 0,0 1 0,0-1 0,1 0 0,-1-1 0,7-3 0,-2 0 0,-1 1 0,1 1 0,-1 0 0,1 0 0,0 1 0,1 1 0,-1 0 0,14 0 0,84-17 0,-33 5 0,-59 11 0,1-2 0,31-12 0,-37 12 0,0 0 0,1 1 0,-1 0 0,1 1 0,0 1 0,21-2 0,-18 3 0,0-1 0,0 0 0,0-1 0,19-7 0,29-5 0,-58 13 0,-1 0 0,0 0 0,0-1 0,0 0 0,0 0 0,0-1 0,-1 0 0,0 0 0,10-9 0,-8 7 0,0 1 0,0-1 0,0 1 0,16-7 0,22-4 0,62-13 0,-66 19 0,1-1 0,1 1 0,0 2 0,76-3 0,-103 10 0,0-1 0,20-4 0,32-2 0,-30 9 0,-28 0 0,0-1 0,0 1 0,0-1 0,0-1 0,0 0 0,0-1 0,0 0 0,0 0 0,-1-1 0,1 0 0,10-5 0,-14 5 11,0 0-1,1 1 1,0 0 0,-1 0-1,1 1 1,0 0 0,0 0-1,0 1 1,0-1-1,10 2 1,36-4-1493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1:43:17.5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1166 24575,'44'-8'0,"-4"-1"0,25 7 0,-35 2 0,0-2 0,0 0 0,40-10 0,-27-1 0,-27 8 0,0 1 0,0 0 0,1 0 0,25 0 0,-23 2 0,1 0 0,-1-1 0,22-7 0,-23 5 0,0 1 0,0 1 0,32-2 0,-21 4 0,0-1 0,0-2 0,0-1 0,30-9 0,-28 6 0,1 2 0,-1 1 0,1 2 0,39 1 0,-32 2 0,-9 2 0,-1-2 0,0-1 0,55-10 0,17-6 0,-75 14 0,7-1 0,-25 4 0,1-1 0,0 0 0,-1 0 0,1-1 0,-1 0 0,0-1 0,1 0 0,-1 0 0,10-6 0,-10 5 0,-1 0 0,1 1 0,0 0 0,0 0 0,0 1 0,0 0 0,0 0 0,0 1 0,1 0 0,13 1 0,3-1 0,1-3 0,46-11 0,0 0 0,-58 12 0,1-1 0,-1-1 0,0 0 0,0-1 0,-1-1 0,14-8 0,-8 5 0,0 1 0,21-8 0,16-7 0,-44 18 0,0 1 0,1 0 0,-1 1 0,1 0 0,19-3 0,5 0 0,39-11 0,-42 9 0,56-8 0,-65 13 0,-1-2 0,1 0 0,-1-2 0,40-18 0,1 0 0,84-17 0,-26 8 0,-108 31 0,0 1 0,1 0 0,24-1 0,-28 4 0,1-1 0,-1-1 0,0 0 0,0-1 0,0 0 0,19-8 0,-21 8 0,0-1 0,0 1 0,1 1 0,-1 0 0,13-1 0,16-3 0,9-4 0,49-4 0,-39 7 0,62-18 0,-43 9 0,-61 11 0,0 1 0,25-12 0,25-8 0,-43 20 0,0-2 0,-1-1 0,0-1 0,0-1 0,0 0 0,27-19 0,-31 19 0,0 1 0,0 1 0,0 0 0,26-5 0,-43 12 0,4-2 0,41-10 0,49-21 0,-30 13 0,-54 18 0,1-1 0,-1 0 0,0-1 0,0 0 0,-1-1 0,1 0 0,11-8 0,-15 8 0,1 0 0,-1 1 0,1 0 0,1 0 0,-1 1 0,0 0 0,1 0 0,-1 1 0,1 0 0,0 1 0,14-1 0,-9-1 0,-1 0 0,0-1 0,0 0 0,0-1 0,0-1 0,0 0 0,-1 0 0,0-1 0,-1-1 0,13-10 0,-5 7-455,-1 0 0,22-8 0,-29 15-6371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1:43:26.2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95 0 24575,'2'83'0,"-4"89"0,-3-147 0,0 0 0,-1-1 0,-14 35 0,15-47 0,-18 44 0,14-36 0,-12 36 0,21-55 0,0 0 0,0 0 0,0 0 0,0 0 0,0 0 0,0 0 0,0 0 0,0 0 0,0 0 0,0 0 0,1 0 0,-1 0 0,0 0 0,1 0 0,-1 0 0,1 0 0,-1 0 0,1 0 0,0 0 0,-1-1 0,1 1 0,0 0 0,-1 0 0,1-1 0,0 1 0,0 0 0,0-1 0,0 1 0,-1-1 0,1 1 0,0-1 0,0 1 0,0-1 0,0 0 0,0 1 0,0-1 0,0 0 0,0 0 0,1 0 0,-1 0 0,1 0 0,9 1 0,0 0 0,0-1 0,12-1 0,-13 0 0,52 0 0,-24 1 0,0-1 0,48-9 0,-38 5 74,-37 5-434,1-1 0,-1-1 1,17-4-1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1:43:27.01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41 1 24575,'-2'30'0,"0"1"0,-7 30 0,5-37 0,-3 13 0,2 1 0,0 46 0,4-78-227,1 0-1,0 0 1,-1 0-1,0 0 1,-3 8-1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32.8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66 940 0 0,'0'0'4508'0'0,"4"13"-3281"0"0,15 42-96 0 0,-18-52-994 0 0,1-1 0 0 0,-1 0 0 0 0,1 1 0 0 0,0-1 0 0 0,-1 0 0 0 0,1 0 0 0 0,0 0 0 0 0,0 0 0 0 0,1 0 1 0 0,-1-1-1 0 0,0 1 0 0 0,0-1 0 0 0,1 1 0 0 0,-1-1 0 0 0,6 2 0 0 0,36 7 1375 0 0,-33-9-1221 0 0,8 3-11 0 0,1-2 0 0 0,-1-1 1 0 0,0 0-1 0 0,0-1 0 0 0,32-5 0 0 0,-39 3-386 0 0,-1 0 1 0 0,1-1-1 0 0,0 0 1 0 0,-1-1-1 0 0,0-1 1 0 0,0 0-1 0 0,0 0 1 0 0,-1-1-1 0 0,1 0 1 0 0,10-10-1 0 0,-17 13-252 0 0,-1 0 0 0 0,1 0-1 0 0,-1 0 1 0 0,0-1-1 0 0,0 1 1 0 0,0-1-1 0 0,0 0 1 0 0,-1 0-1 0 0,0 0 1 0 0,0 0-1 0 0,0 0 1 0 0,0 0 0 0 0,0-1-1 0 0,-1 1 1 0 0,0-1-1 0 0,0 1 1 0 0,0-1-1 0 0,0 1 1 0 0,-1-1-1 0 0,0 0 1 0 0,0-7-1 0 0,0 11 334 0 0,-1 0 0 0 0,1 0-1 0 0,0 0 1 0 0,0 0 0 0 0,0 0-1 0 0,-1 0 1 0 0,1 0 0 0 0,0 0-1 0 0,-1 0 1 0 0,1 0-1 0 0,-1 0 1 0 0,1 1 0 0 0,-1-1-1 0 0,0 0 1 0 0,1 0 0 0 0,-1 1-1 0 0,0-1 1 0 0,1 0 0 0 0,-1 1-1 0 0,0-1 1 0 0,0 1 0 0 0,0-1-1 0 0,1 1 1 0 0,-1-1-1 0 0,0 1 1 0 0,0-1 0 0 0,0 1-1 0 0,0 0 1 0 0,-2-1 0 0 0,-31-3 1299 0 0,27 4-1006 0 0,-13-1 946 0 0,0 1 1 0 0,0 1-1 0 0,-31 5 0 0 0,32-1-820 0 0,0-1-1 0 0,1 2 0 0 0,0 1 1 0 0,-1 0-1 0 0,2 1 0 0 0,-23 14 1 0 0,36-19-280 0 0,0 0 0 0 0,0 1 0 0 0,1-1 0 0 0,-1 1 0 0 0,0-1 0 0 0,1 1 0 0 0,0 1 0 0 0,0-1 0 0 0,0 0 0 0 0,1 0 0 0 0,0 1 0 0 0,-1 0 0 0 0,2-1 0 0 0,-1 1 0 0 0,-1 6 0 0 0,2-7-40 0 0,0 0-1 0 0,0 0 0 0 0,0 0 1 0 0,1 1-1 0 0,0-1 0 0 0,0 0 1 0 0,0 0-1 0 0,0 0 0 0 0,0 0 1 0 0,1 0-1 0 0,0 1 0 0 0,0-1 1 0 0,0 0-1 0 0,0 0 0 0 0,1-1 1 0 0,0 1-1 0 0,0 0 0 0 0,0 0 1 0 0,3 4-1 0 0,4 1-34 0 0,0 0-1 0 0,0-1 1 0 0,1 0 0 0 0,0 0-1 0 0,1-1 1 0 0,19 9-1 0 0,-4-3-256 0 0,51 18-1 0 0,-68-29 40 0 0,9 4-337 0 0,0 0 1 0 0,26 3 0 0 0,-40-9 242 0 0,0 1 1 0 0,0 0 0 0 0,0-1-1 0 0,-1 0 1 0 0,1 0 0 0 0,0 0-1 0 0,0-1 1 0 0,0 1 0 0 0,0-1-1 0 0,-1 0 1 0 0,1 0 0 0 0,0 0-1 0 0,-1-1 1 0 0,1 1 0 0 0,-1-1-1 0 0,1 0 1 0 0,-1 0 0 0 0,6-4-1 0 0,14-25-4394 0 0,-4-3 281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1:43:27.5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24575,'0'0'-8191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1:43:28.4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40 24575,'5'5'0,"0"0"0,0 1 0,-1 0 0,1 0 0,-1 1 0,0-1 0,-1 1 0,0-1 0,0 1 0,0 0 0,-1 0 0,0 1 0,1 9 0,-1-8 0,-1-2 0,1 1 0,-1-1 0,2 1 0,-1-1 0,6 12 0,-7-18 0,0 0 0,-1 0 0,1 1 0,0-1 0,0 0 0,0 0 0,0 0 0,0 0 0,1 0 0,-1 0 0,0 0 0,0-1 0,1 1 0,-1 0 0,0-1 0,1 1 0,-1-1 0,1 1 0,-1-1 0,1 0 0,-1 1 0,0-1 0,1 0 0,-1 0 0,1 0 0,-1 0 0,1 0 0,-1-1 0,1 1 0,-1 0 0,1-1 0,-1 1 0,1-1 0,1-1 0,17-7 0,-1 0 0,25-19 0,28-13 0,-62 36 0,-1-1 0,0 0 0,0 0 0,-1-1 0,1 0 0,-1-1 0,-1 1 0,1-2 0,-1 1 0,8-13 0,9-10 0,-16 22-1365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1:43:30.00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33 172 24575,'49'2'0,"-33"0"0,0-1 0,0-1 0,1-1 0,-1 0 0,24-5 0,-34 3 0,0 0 0,0-1 0,0 1 0,-1-1 0,1 0 0,-1-1 0,0 1 0,0-1 0,-1 0 0,1 0 0,-1-1 0,4-5 0,6-8 0,-12 18 0,-1-1 0,1 0 0,-1 0 0,1 0 0,-1 0 0,0 0 0,0 0 0,0 0 0,0 0 0,0 0 0,0 0 0,-1-1 0,1 1 0,-1 0 0,0-1 0,1 1 0,-1-4 0,-1 5 0,1-1 0,-1 0 0,1 1 0,-1-1 0,0 1 0,0-1 0,0 0 0,0 1 0,0 0 0,0-1 0,0 1 0,0 0 0,0-1 0,-1 1 0,1 0 0,0 0 0,-4-2 0,-1 0 0,-1 0 0,1 0 0,-1 1 0,0 0 0,0 0 0,0 0 0,0 1 0,0 0 0,-12 0 0,7 1 0,0 1 0,0-1 0,0 2 0,0 0 0,1 0 0,-1 1 0,-15 6 0,23-7 0,0 0 0,0 0 0,1 0 0,-1 1 0,1-1 0,-1 1 0,1 0 0,0 0 0,0 0 0,0 0 0,0 0 0,1 1 0,-1-1 0,1 1 0,0 0 0,0 0 0,0 0 0,1 0 0,-1 0 0,1 0 0,0 0 0,0 1 0,0 6 0,-2 6 0,0-1 0,-7 23 0,6-30 0,1 0 0,1 0 0,0 0 0,0 0 0,0 1 0,1-1 0,1 1 0,0-1 0,0 0 0,1 1 0,2 12 0,-1-15 0,0 0 0,0 0 0,1 0 0,0-1 0,0 0 0,1 1 0,0-1 0,0 0 0,7 8 0,-7-11 0,0 1 0,0-1 0,1 0 0,-1 0 0,1 0 0,0-1 0,0 0 0,0 1 0,0-2 0,0 1 0,0-1 0,0 1 0,8-1 0,32 3 0,-33-3 0,0 0 0,0 0 0,-1 1 0,1 1 0,20 6 0,-25-6 0,1-1 0,-1 0 0,0 0 0,1-1 0,-1 0 0,1 0 0,-1-1 0,1 0 0,0 0 0,-1-1 0,1 0 0,-1 0 0,11-3 0,-10 2 0,7 0-1365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1:43:47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1 24575,'1'0'0,"1"1"0,-1-1 0,0 1 0,0 0 0,1 0 0,-1 0 0,0-1 0,0 1 0,0 0 0,0 0 0,0 0 0,0 1 0,-1-1 0,1 0 0,0 0 0,-1 0 0,1 1 0,0-1 0,0 3 0,9 26 0,0 18 0,18 106 0,-20-105 0,-4-28 0,-1-1 0,0 26 0,-4 513 0,0-544 0,0 0 0,-6 22 0,4-21 0,0-1 0,0 22 0,3-3 0,0-12 0,0 0 0,-1 0 0,-8 38 0,-62 306 0,67-307 0,3-41 0,0 1 0,-6 27 0,3-25 0,1 0 0,0 41 0,2-37 0,-5 42 0,0-21 0,2 1 0,5 92 0,1-49 0,-2 249 0,-1-330 0,0-1 0,0 1 0,-1 0 0,-1-1 0,1 1 0,-1-1 0,-1 1 0,-5 9 0,5-10 0,0 1 0,0 0 0,1-1 0,0 2 0,1-1 0,0 0 0,-1 10 0,2-12 0,1-1 0,0 1 0,0-1 0,0 1 0,1-1 0,0 0 0,2 9 0,-2-13 0,0 0 0,0-1 0,0 1 0,1 0 0,-1-1 0,0 1 0,1-1 0,-1 1 0,1-1 0,-1 1 0,1-1 0,0 0 0,-1 0 0,1 0 0,0 0 0,0 0 0,0 0 0,0-1 0,0 1 0,0-1 0,0 1 0,0-1 0,0 0 0,0 0 0,0 0 0,3 0 0,136 0 0,48 4 0,229 27 0,-243-21 0,42-8 0,1 0 0,-133 5 0,102 3 0,-48-2 0,-5 1 0,316-10 0,-434 0 0,-1 0 0,22-6 0,31-1 0,75 10 0,104-4 0,-139-14 0,-76 9 0,-1 2 0,51-1 0,1149 8 0,-649-3 0,-562 2 0,36 6 0,20 2 0,-24-10-49,-36-1-170,0 1 0,1 1-1,-1 1 1,0 0-1,30 7 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1:43:47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1 580 24575,'-1'-72'0,"3"-77"0,1 131 0,0 0 0,1 1 0,11-27 0,-10 29 0,0-1 0,0 0 0,-1 0 0,2-27 0,-5 32 0,0 0 0,0 1 0,1-1 0,0 1 0,1-1 0,1 1 0,-1 0 0,2 0 0,-1 1 0,1-1 0,12-16 0,-15 24 0,-1 1 0,1-1 0,0 1 0,0 0 0,0-1 0,0 1 0,0 0 0,0 0 0,0 0 0,0 0 0,0 1 0,1-1 0,-1 1 0,0-1 0,0 1 0,1 0 0,-1 0 0,0 0 0,0 0 0,1 0 0,-1 0 0,0 0 0,1 1 0,-1 0 0,0-1 0,0 1 0,0 0 0,0 0 0,0 0 0,0 0 0,0 0 0,3 3 0,6 4 0,-1 1 0,0 0 0,0 0 0,12 16 0,-7-7 0,-4-5 0,-1 0 0,-1 1 0,0 1 0,13 28 0,14 21 0,-24-46 0,4 9 0,2-1 0,1-1 0,0 0 0,36 32 0,-39-37-1365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1:43:47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1 24575,'-5'3'0,"0"0"0,1 1 0,-1 0 0,1 0 0,-5 7 0,7-9 0,-5 5 0,0 1 0,1 0 0,0 0 0,0 0 0,1 0 0,0 1 0,0 0 0,1 0 0,1 1 0,-1-1 0,1 1 0,1-1 0,0 1 0,0 0 0,1 0 0,0 19 0,0-8 0,1-14 0,0 1 0,0-1 0,0 1 0,3 12 0,-2-18 0,-1 0 0,1 0 0,0-1 0,-1 1 0,1 0 0,0 0 0,0-1 0,0 1 0,1 0 0,-1-1 0,0 0 0,0 1 0,1-1 0,-1 0 0,1 1 0,-1-1 0,1 0 0,0 0 0,0 0 0,-1 0 0,1-1 0,3 2 0,18 4 0,-1-2 0,1 0 0,0-1 0,1-2 0,-1 0 0,43-5 0,-11-9-1365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1:43:47.2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 0 24575,'-4'1'0,"1"1"0,-1 0 0,0-1 0,1 1 0,-1 0 0,1 1 0,0-1 0,-5 5 0,-6 4 0,1-4 0,1 1 0,0 0 0,0 1 0,1 0 0,0 0 0,1 2 0,0-1 0,0 1 0,1 1 0,-11 19 0,13-20 0,2 1 0,-1 0 0,2 1 0,-1-1 0,2 1 0,-4 22 0,6-32 0,1 0 0,0-1 0,0 1 0,0 0 0,0-1 0,0 1 0,1 0 0,-1 0 0,1-1 0,0 1 0,-1-1 0,1 1 0,0-1 0,1 1 0,-1-1 0,0 1 0,1-1 0,0 0 0,-1 0 0,1 0 0,0 0 0,0 0 0,0 0 0,0 0 0,0-1 0,0 1 0,1-1 0,-1 0 0,1 1 0,-1-1 0,1 0 0,-1 0 0,1-1 0,0 1 0,-1 0 0,1-1 0,0 0 0,-1 0 0,5 0 0,48 7 0,-31-3 0,0-2 0,1 0 0,0-1 0,-1-1 0,1-2 0,34-6 0,-35 3-79,-10 2-350,1-1 1,25-9-1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1:43:47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 1 24575,'-20'2'-18,"0"1"0,0 1 0,0 0 0,1 2 0,-1 0 0,1 2 0,-24 12 0,-7 2-1203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3:47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20 948 0 0,'0'0'1371'0'0,"3"-1"-1298"0"0,1-1-33 0 0,10-2 156 0 0,-13 4 54 0 0,20-12 3385 0 0,-20 12-3608 0 0,0 0-1 0 0,1 0 0 0 0,-1 1 0 0 0,0-1 0 0 0,0 0 1 0 0,0 1-1 0 0,0-1 0 0 0,0 1 0 0 0,0-1 1 0 0,0 1-1 0 0,0 0 0 0 0,0 0 0 0 0,0-1 1 0 0,0 1-1 0 0,0 0 0 0 0,0 0 0 0 0,-1 0 1 0 0,1 0-1 0 0,0 0 0 0 0,-1 0 0 0 0,1 0 1 0 0,-1 0-1 0 0,1 0 0 0 0,-1 0 0 0 0,1 0 1 0 0,-1 0-1 0 0,0 0 0 0 0,1 1 0 0 0,-1-1 0 0 0,0 0 1 0 0,0 0-1 0 0,0 0 0 0 0,0 1 0 0 0,0 0 1 0 0,0 1 44 0 0,0 0 1 0 0,0-1 0 0 0,0 1-1 0 0,0 0 1 0 0,-1 0-1 0 0,1-1 1 0 0,-1 1 0 0 0,0 0-1 0 0,0 0 1 0 0,0-1-1 0 0,0 1 1 0 0,0-1 0 0 0,0 1-1 0 0,-1-1 1 0 0,-2 4-1 0 0,-19 16 382 0 0,-48 34-1 0 0,-12 12-238 0 0,78-64-222 0 0,0 0 0 0 0,1 1 0 0 0,0-1 0 0 0,0 1 0 0 0,0-1 0 0 0,0 1 0 0 0,1 0 0 0 0,0 1 0 0 0,0-1 0 0 0,0 0-1 0 0,1 1 1 0 0,-1 0 0 0 0,1-1 0 0 0,1 1 0 0 0,-1 0 0 0 0,1 0 0 0 0,0 0 0 0 0,1 0 0 0 0,-1 12 0 0 0,1-17-5 0 0,0-1 1 0 0,0 1-1 0 0,1-1 1 0 0,-1 1-1 0 0,0-1 1 0 0,0 0-1 0 0,0 1 1 0 0,0-1-1 0 0,0 1 0 0 0,1-1 1 0 0,-1 0-1 0 0,0 1 1 0 0,0-1-1 0 0,1 0 1 0 0,-1 1-1 0 0,0-1 1 0 0,1 0-1 0 0,-1 1 1 0 0,0-1-1 0 0,1 0 1 0 0,-1 0-1 0 0,0 1 0 0 0,1-1 1 0 0,-1 0-1 0 0,1 0 1 0 0,0 1-1 0 0,-1-1 7 0 0,1 0 0 0 0,-1 0 0 0 0,1 0 0 0 0,-1 1 0 0 0,1-1 0 0 0,-1 0 0 0 0,1 1 0 0 0,-1-1 0 0 0,0 1 0 0 0,1-1-1 0 0,-1 0 1 0 0,1 1 0 0 0,-1-1 0 0 0,0 1 0 0 0,1-1 0 0 0,-1 1 0 0 0,0-1 0 0 0,0 1 0 0 0,1-1 0 0 0,-1 1 0 0 0,0-1 0 0 0,0 1-1 0 0,0-1 1 0 0,0 1 0 0 0,0 0 0 0 0,1 0 0 0 0,-2 1-3 0 0,1-1 0 0 0,0 1 0 0 0,0 0 1 0 0,0-1-1 0 0,1 1 0 0 0,-1-1 0 0 0,0 1 0 0 0,1-1 0 0 0,-1 1 0 0 0,1-1 0 0 0,-1 1 0 0 0,1-1 0 0 0,0 0 0 0 0,-1 1 0 0 0,1-1 1 0 0,0 0-1 0 0,0 1 0 0 0,0-1 0 0 0,0 0 0 0 0,2 2 0 0 0,0-2 31 0 0,0 1 0 0 0,0-1 0 0 0,0 0-1 0 0,-1 0 1 0 0,1 0 0 0 0,1 0 0 0 0,-1-1 0 0 0,0 1 0 0 0,0-1 0 0 0,4 0 0 0 0,28 1-106 0 0,-1-2 0 0 0,0-2 0 0 0,0-1 0 0 0,-1-1 0 0 0,1-2 1 0 0,54-19-1 0 0,32-3-3317 0 0,-52 14 432 0 0,-43 10 1048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3:47.2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14 218 1004 0 0,'0'0'5609'0'0,"-3"-5"-5331"0"0,2 1-175 0 0,0 3-43 0 0,0 0 0 0 0,0 0 0 0 0,1 0 0 0 0,-1 0 0 0 0,1 0 0 0 0,-1 0 0 0 0,1 0 0 0 0,-1-1 0 0 0,1 1 1 0 0,0 0-1 0 0,0 0 0 0 0,-1 0 0 0 0,1-1 0 0 0,0 1 0 0 0,0 0 0 0 0,0 0 0 0 0,0-1 0 0 0,0 1 0 0 0,1 0 1 0 0,-1 0-1 0 0,0-1 0 0 0,1 1 0 0 0,-1 0 0 0 0,1 0 0 0 0,-1 0 0 0 0,1 0 0 0 0,-1-1 0 0 0,1 1 0 0 0,0 0 0 0 0,-1 0 1 0 0,1 0-1 0 0,0 1 0 0 0,1-2 0 0 0,-13-1 2182 0 0,10 3-2718 0 0,11 0 397 0 0,-10 0 91 0 0,72-2-156 0 0,-1-3 1 0 0,123-26 0 0 0,132-53-2751 0 0,-189 46-1674 0 0,-114 32 2208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33.3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85 1204 0 0,'0'0'11629'0'0,"0"17"-10968"0"0,0 89 279 0 0,-6-89-1049 0 0,5-13-888 0 0,15-12 792 0 0,89-61 568 0 0,-61 38-357 0 0,1 3 0 0 0,1 1 0 0 0,68-30 0 0 0,-107 55-19 0 0,0 1 1 0 0,-1-1-1 0 0,1 1 0 0 0,0 0 1 0 0,0 0-1 0 0,0 1 0 0 0,0-1 1 0 0,0 1-1 0 0,0 0 0 0 0,0 0 1 0 0,0 1-1 0 0,0 0 0 0 0,0-1 1 0 0,0 2-1 0 0,0-1 0 0 0,-1 0 1 0 0,1 1-1 0 0,0 0 0 0 0,-1 0 1 0 0,9 6-1 0 0,-1 1 299 0 0,0 1 0 0 0,0 0 1 0 0,-1 1-1 0 0,-1 1 0 0 0,14 17 0 0 0,-6-7 112 0 0,-8-10-109 0 0,0 1 1 0 0,12 20-1 0 0,-19-28-332 0 0,-1 1-1 0 0,1-1 1 0 0,-1 1 0 0 0,0 0-1 0 0,0 0 1 0 0,-1 0-1 0 0,0 1 1 0 0,0-1 0 0 0,0 11-1 0 0,-1-15-129 0 0,0 0 1 0 0,0 0-1 0 0,0 0 0 0 0,-1-1 0 0 0,1 1 0 0 0,0 0 0 0 0,-1 0 0 0 0,0-1 0 0 0,1 1 0 0 0,-1 0 0 0 0,0-1 0 0 0,0 1 0 0 0,1-1 0 0 0,-1 1 0 0 0,-1-1 0 0 0,-1 3 0 0 0,2-3-90 0 0,1-1-1 0 0,-1 0 0 0 0,0 1 0 0 0,0-1 1 0 0,0 1-1 0 0,0-1 0 0 0,0 0 0 0 0,0 0 1 0 0,1 1-1 0 0,-1-1 0 0 0,0 0 0 0 0,0 0 1 0 0,0 0-1 0 0,0 0 0 0 0,0 0 0 0 0,0 0 1 0 0,0-1-1 0 0,0 1 0 0 0,0 0 0 0 0,0 0 1 0 0,0-1-1 0 0,1 1 0 0 0,-1 0 0 0 0,0-1 1 0 0,0 1-1 0 0,0-1 0 0 0,0 1 0 0 0,1-1 1 0 0,-1 1-1 0 0,0-1 0 0 0,1 0 0 0 0,-1 1 1 0 0,0-1-1 0 0,1 0 0 0 0,-2-1 0 0 0,-9-15-2613 0 0,4-11 2396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3:47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0 137 1388 0 0,'0'0'4889'0'0,"294"-9"-4317"0"0,-229-4-196 0 0,-5-1-260 0 0,-1-3-116 0 0,-4-3-560 0 0,-7-2-937 0 0,-9 7-1343 0 0,4-11 396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3:47.2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234 130 196 0 0,'0'0'6659'0'0,"-4"4"-5800"0"0,1-1-661 0 0,2-2-72 0 0,0-1 0 0 0,0 1 1 0 0,1 0-1 0 0,-1-1 0 0 0,0 1 0 0 0,0 0 0 0 0,1 0 0 0 0,-1 0 0 0 0,1 0 0 0 0,-1-1 1 0 0,1 1-1 0 0,-1 0 0 0 0,1 0 0 0 0,0 0 0 0 0,-1 0 0 0 0,1 0 0 0 0,0 0 1 0 0,0 0-1 0 0,0 0 0 0 0,0 0 0 0 0,0 0 0 0 0,0 0 0 0 0,0 1 0 0 0,0-1 0 0 0,0 0 1 0 0,1 1-1 0 0,-4 1-67 0 0,1 0 1 0 0,-1 1 0 0 0,0-1 0 0 0,0 0 0 0 0,0-1-1 0 0,0 1 1 0 0,0 0 0 0 0,-1-1 0 0 0,1 0 0 0 0,-1 0-1 0 0,-6 3 1 0 0,-8 6 221 0 0,16-9-262 0 0,-79 61 323 0 0,71-54-360 0 0,1-1 0 0 0,0 2 0 0 0,1-1 0 0 0,0 1 0 0 0,1 1 0 0 0,-8 13-1 0 0,8 10-297 0 0,7-27-266 0 0,0-24 507 0 0,1 15 80 0 0,-1-1-1 0 0,1 1 1 0 0,-1 0 0 0 0,1-1-1 0 0,0 1 1 0 0,0 0-1 0 0,0 0 1 0 0,0-1 0 0 0,0 1-1 0 0,0 0 1 0 0,1 0 0 0 0,2-3-1 0 0,27-27 40 0 0,-11 11-40 0 0,-11 11 1 0 0,33-40-44 0 0,3 2-1 0 0,80-69 0 0 0,-112 107-65 0 0,0 1 0 0 0,0 0 0 0 0,0 1 0 0 0,1 0 0 0 0,20-7 0 0 0,-27 13 73 0 0,0 0 0 0 0,0 0 0 0 0,0 1 1 0 0,0 0-1 0 0,1 0 0 0 0,-1 1 0 0 0,0-1 0 0 0,1 2 1 0 0,-1-1-1 0 0,0 1 0 0 0,1 0 0 0 0,-1 1 0 0 0,12 4 1 0 0,-9-3 100 0 0,0 1 1 0 0,0 0 0 0 0,0 1 0 0 0,0 0-1 0 0,13 10 1 0 0,-20-14-66 0 0,-1 1 0 0 0,0 0 0 0 0,0 0-1 0 0,1 0 1 0 0,-1 1 0 0 0,-1-1 0 0 0,1 0 0 0 0,0 1 0 0 0,0-1 0 0 0,-1 1-1 0 0,0 0 1 0 0,1-1 0 0 0,-1 1 0 0 0,0 0 0 0 0,0 0 0 0 0,0 0 0 0 0,-1 0-1 0 0,1 0 1 0 0,-1-1 0 0 0,0 1 0 0 0,0 0 0 0 0,0 0 0 0 0,0 0-1 0 0,-1 5 1 0 0,1-7-3 0 0,-1 1-1 0 0,1 0 1 0 0,-1-1-1 0 0,0 1 0 0 0,0 0 1 0 0,0-1-1 0 0,0 1 0 0 0,0-1 1 0 0,0 0-1 0 0,-1 1 1 0 0,1-1-1 0 0,0 0 0 0 0,-1 0 1 0 0,1 0-1 0 0,0 0 1 0 0,-1 0-1 0 0,0 0 0 0 0,1 0 1 0 0,-3 1-1 0 0,-35 11 68 0 0,27-9-45 0 0,-38 10-420 0 0,-1-1 0 0 0,0-3 0 0 0,-67 5 0 0 0,71-12-1788 0 0,-90-8 0 0 0,116 1-142 0 0,8-3-237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3:47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 94 1184 0 0,'0'0'7739'0'0,"2"-4"-7391"0"0,-2 4-315 0 0,1 0 0 0 0,-1 0 1 0 0,0-1-1 0 0,1 1 0 0 0,-1 0 0 0 0,0-1 0 0 0,0 1 1 0 0,1 0-1 0 0,-1-1 0 0 0,0 1 0 0 0,0 0 0 0 0,0-1 1 0 0,0 1-1 0 0,1-1 0 0 0,-1 1 0 0 0,0 0 1 0 0,0-1-1 0 0,0 1 0 0 0,0-1 0 0 0,0 1 0 0 0,0 0 1 0 0,0-1-1 0 0,0 1 0 0 0,0-1 0 0 0,0 1 1 0 0,0 0-1 0 0,-1-1 0 0 0,1 1 0 0 0,0 0 0 0 0,0-1 1 0 0,0 1-1 0 0,0-1 0 0 0,-1 1 0 0 0,1 0 1 0 0,0-1-1 0 0,0 1 0 0 0,0 0 0 0 0,-1-1 0 0 0,1 1 1 0 0,0 0-1 0 0,-1 0 0 0 0,1-1 0 0 0,0 1 1 0 0,-1 0-1 0 0,-23-1 1963 0 0,9 1-2335 0 0,6 1 346 0 0,-1 0 0 0 0,0 0 0 0 0,1 1 0 0 0,-1 1 0 0 0,1-1 0 0 0,0 2 0 0 0,0-1 0 0 0,0 1-1 0 0,0 0 1 0 0,1 1 0 0 0,-1 0 0 0 0,1 1 0 0 0,1-1 0 0 0,-1 1 0 0 0,1 1 0 0 0,0 0 0 0 0,0 0 0 0 0,1 0 0 0 0,0 1 0 0 0,-6 9-1 0 0,11-15-15 0 0,0 0 0 0 0,0 1 0 0 0,0-1 0 0 0,0 0 0 0 0,0 1-1 0 0,1-1 1 0 0,-1 1 0 0 0,1-1 0 0 0,0 1 0 0 0,-1-1-1 0 0,1 1 1 0 0,0 0 0 0 0,1 3 0 0 0,-1-5 1 0 0,1 0 1 0 0,-1 0 0 0 0,1 1-1 0 0,-1-1 1 0 0,1 0-1 0 0,-1 0 1 0 0,1 0 0 0 0,-1 0-1 0 0,1 0 1 0 0,0 0-1 0 0,0 0 1 0 0,0 0-1 0 0,0 0 1 0 0,0 0 0 0 0,0 0-1 0 0,0 0 1 0 0,0-1-1 0 0,0 1 1 0 0,0 0 0 0 0,0-1-1 0 0,0 1 1 0 0,0-1-1 0 0,1 1 1 0 0,-1-1 0 0 0,1 1-1 0 0,20 3-107 0 0,-1 0-1 0 0,0-1 0 0 0,1-2 1 0 0,0 0-1 0 0,0-1 1 0 0,-1-1-1 0 0,1-1 0 0 0,-1-1 1 0 0,1-1-1 0 0,-1-1 1 0 0,0-1-1 0 0,-1-1 1 0 0,1 0-1 0 0,-1-2 0 0 0,-1 0 1 0 0,26-17-1 0 0,-42 25 121 0 0,-1-1 0 0 0,0 1 0 0 0,1-1 0 0 0,-1 0-1 0 0,0 0 1 0 0,0 0 0 0 0,0 0 0 0 0,0 0 0 0 0,0 0 0 0 0,-1-1 0 0 0,1 1-1 0 0,-1 0 1 0 0,0-1 0 0 0,1 1 0 0 0,-1-1 0 0 0,0 0 0 0 0,0 1-1 0 0,-1-1 1 0 0,1 0 0 0 0,0 0 0 0 0,-1 1 0 0 0,0-1 0 0 0,0 0-1 0 0,0-4 1 0 0,0 4 12 0 0,-1 0 0 0 0,0 0-1 0 0,-1-1 1 0 0,1 1 0 0 0,0 0 0 0 0,-1 0-1 0 0,0 0 1 0 0,1 0 0 0 0,-1 1-1 0 0,0-1 1 0 0,-1 0 0 0 0,1 1 0 0 0,0-1-1 0 0,-1 1 1 0 0,1 0 0 0 0,-1 0-1 0 0,0 0 1 0 0,0 0 0 0 0,-5-2 0 0 0,7 3-49 0 0,-1 1 0 0 0,1-1 0 0 0,-1 1 0 0 0,1-1 0 0 0,-1 0 0 0 0,1 0-1 0 0,0 0 1 0 0,-1 1 0 0 0,1-1 0 0 0,0-1 0 0 0,0 1 0 0 0,0 0 0 0 0,0 0 0 0 0,0 0 0 0 0,0-1 0 0 0,0 1 0 0 0,0 0 0 0 0,0-1 0 0 0,0 1 0 0 0,1-1 0 0 0,-1 1 0 0 0,1-1 0 0 0,-1 1 0 0 0,1-1 0 0 0,0 1 0 0 0,-1-1 0 0 0,1 1 0 0 0,0-1 0 0 0,0 0 0 0 0,0 1 0 0 0,0-1 0 0 0,0 1 0 0 0,1-3 0 0 0,0 3-80 0 0,-1 0 0 0 0,1 0 0 0 0,-1 1 0 0 0,1-1 0 0 0,0 0 0 0 0,-1 0 0 0 0,1 1-1 0 0,0-1 1 0 0,0 1 0 0 0,0-1 0 0 0,-1 0 0 0 0,1 1 0 0 0,0-1 0 0 0,0 1 0 0 0,0 0 0 0 0,0-1 0 0 0,0 1 0 0 0,0 0 0 0 0,0 0 0 0 0,0-1 0 0 0,0 1 0 0 0,0 0 0 0 0,0 0 0 0 0,0 0 0 0 0,2 1 0 0 0,33-2-3240 0 0,-32 1 2422 0 0,8 0-1292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3:47.2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434 23 344 0 0,'0'0'4032'0'0,"-8"-4"-3600"0"0,2 1-224 0 0,0 1 0 0 0,0-1-1 0 0,1 1 1 0 0,-1 0 0 0 0,0 0-1 0 0,-1 1 1 0 0,1 0-1 0 0,0 0 1 0 0,0 0 0 0 0,-1 1-1 0 0,1 0 1 0 0,0 0-1 0 0,0 1 1 0 0,-9 1 0 0 0,-25 8 217 0 0,1 2 0 0 0,1 1 0 0 0,0 3 0 0 0,1 1 0 0 0,-54 33 1 0 0,87-47-392 0 0,0 0 1 0 0,0 0-1 0 0,1 1 1 0 0,0 0-1 0 0,0-1 0 0 0,0 1 1 0 0,0 0-1 0 0,0 0 1 0 0,-3 8-1 0 0,5-10-2 0 0,0-1 0 0 0,1 1-1 0 0,-1 0 1 0 0,0 0 0 0 0,1 0-1 0 0,-1 0 1 0 0,1 0 0 0 0,-1 0 0 0 0,1 0-1 0 0,0 0 1 0 0,0 0 0 0 0,0 0-1 0 0,0 0 1 0 0,0 1 0 0 0,1-1-1 0 0,-1 0 1 0 0,0 0 0 0 0,1 0-1 0 0,0-1 1 0 0,-1 1 0 0 0,1 0 0 0 0,0 0-1 0 0,0 0 1 0 0,0 0 0 0 0,0-1-1 0 0,1 1 1 0 0,1 2 0 0 0,3 1 1 0 0,1 0 0 0 0,0 0 0 0 0,0 0 0 0 0,0-1 1 0 0,1 0-1 0 0,-1-1 0 0 0,1 1 0 0 0,0-2 0 0 0,0 1 1 0 0,0-1-1 0 0,17 2 0 0 0,9 0-427 0 0,56-1-1 0 0,-83-3 294 0 0,25-2-998 0 0,1-1 1 0 0,-1-2-1 0 0,0-1 1 0 0,34-12-1 0 0,-13 1-3874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3:47.2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379 27 2832 0 0,'0'0'1803'0'0,"-18"-1"-2763"0"0,-54-4 423 0 0,54 4 45 0 0,29 1 70 0 0,15-1 1002 0 0,-25 1-436 0 0,-1-1 0 0 0,1 1 1 0 0,0 0-1 0 0,-1 0 0 0 0,1-1 0 0 0,-1 1 1 0 0,1-1-1 0 0,0 1 0 0 0,-1-1 0 0 0,1 1 1 0 0,-1-1-1 0 0,1 1 0 0 0,-1-1 0 0 0,1 1 1 0 0,-1-1-1 0 0,0 1 0 0 0,1-1 1 0 0,-1 0-1 0 0,0 1 0 0 0,2-10 3770 0 0,-3 21-3712 0 0,-2-4 56 0 0,0 0 0 0 0,0 0 0 0 0,-1 0 0 0 0,1-1 0 0 0,-2 1 0 0 0,-7 9 0 0 0,6-8-46 0 0,0 0 1 0 0,1 0-1 0 0,0 0 1 0 0,-4 11-1 0 0,-2 4 49 0 0,0 0-1 0 0,-2 0 1 0 0,0-1-1 0 0,-24 30 1 0 0,-74 73-52 0 0,52-64-950 0 0,61-59 456 0 0,8-5 262 0 0,11-6 42 0 0,2-2-160 0 0,1 1 0 0 0,1 2 0 0 0,0 0 1 0 0,0 2-1 0 0,0 0 0 0 0,1 2 1 0 0,-1 1-1 0 0,1 1 0 0 0,37 1 1 0 0,-61 1 134 0 0,-1 1 0 0 0,1-1 0 0 0,0 0 0 0 0,0 1 0 0 0,0-1 0 0 0,0 1 0 0 0,-1 0 0 0 0,1 0 0 0 0,0 0 0 0 0,-1 0 0 0 0,1 0 0 0 0,0 0 0 0 0,-1 0 0 0 0,0 0 0 0 0,1 0 0 0 0,-1 1 0 0 0,0-1 0 0 0,1 0 0 0 0,-1 1 0 0 0,0 0 0 0 0,0-1 0 0 0,0 1 0 0 0,0-1 0 0 0,0 1 0 0 0,-1 0 0 0 0,1 0 0 0 0,-1 0 0 0 0,1-1 0 0 0,-1 1 1 0 0,1 0-1 0 0,-1 0 0 0 0,0 0 0 0 0,0 0 0 0 0,0 0 0 0 0,0 0 0 0 0,0-1 0 0 0,0 1 0 0 0,-1 0 0 0 0,1 0 0 0 0,-1 0 0 0 0,1 0 0 0 0,-1-1 0 0 0,0 1 0 0 0,1 0 0 0 0,-1 0 0 0 0,0-1 0 0 0,0 1 0 0 0,0-1 0 0 0,-1 1 0 0 0,1-1 0 0 0,-2 3 0 0 0,-31 17 70 0 0,28-18-379 0 0,1-1 0 0 0,0 1 1 0 0,0 0-1 0 0,-1 1 0 0 0,2 0 1 0 0,-1-1-1 0 0,0 1 0 0 0,1 1 1 0 0,0-1-1 0 0,0 1 0 0 0,-5 7 1 0 0,8 0-3843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3:47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456 50 2880 0 0,'0'0'4295'0'0,"5"-8"-3947"0"0,13-24-80 0 0,-14 24 313 0 0,-6 7-453 0 0,-1 1 0 0 0,0 0 0 0 0,0-1 1 0 0,0 1-1 0 0,0 1 0 0 0,1-1 0 0 0,-1 0 0 0 0,0 1 0 0 0,0 0 0 0 0,1-1 0 0 0,-1 1 1 0 0,0 0-1 0 0,-4 3 0 0 0,5-4-8 0 0,-141 46 933 0 0,100-33-1023 0 0,41-13-36 0 0,1 0 0 0 0,-1 0 0 0 0,1 1 0 0 0,-1-1 0 0 0,1 1 0 0 0,0-1-1 0 0,-1 1 1 0 0,1-1 0 0 0,0 1 0 0 0,-1 0 0 0 0,1 0 0 0 0,0 0 0 0 0,0 0 0 0 0,0 0 0 0 0,0 0 0 0 0,0 0 0 0 0,0 0 0 0 0,0 0-1 0 0,0 0 1 0 0,0 1 0 0 0,-1 1 0 0 0,2-2 20 0 0,0 0-1 0 0,0 0 1 0 0,1 0-1 0 0,-1 0 1 0 0,0 0-1 0 0,0 1 1 0 0,1-1-1 0 0,-1 0 1 0 0,0 0-1 0 0,1 0 1 0 0,-1 0-1 0 0,1 0 1 0 0,-1 0-1 0 0,1 0 1 0 0,0 0-1 0 0,0 0 1 0 0,-1-1-1 0 0,1 1 1 0 0,0 0-1 0 0,1 1 1 0 0,8 5 162 0 0,-1 0 1 0 0,1 0-1 0 0,20 9 1 0 0,-14-8 8 0 0,2-1-101 0 0,-2 2 0 0 0,20 13 0 0 0,-33-21-76 0 0,-1 1 0 0 0,1 0 0 0 0,0 0 0 0 0,-1 1 0 0 0,1-1 0 0 0,-1 0 0 0 0,0 1 0 0 0,1-1 0 0 0,-1 1 0 0 0,-1 0 0 0 0,1 0 0 0 0,0 0 0 0 0,-1 0 0 0 0,1 0 0 0 0,-1 0 0 0 0,0 0 0 0 0,0 0 0 0 0,0 0 0 0 0,0 5 0 0 0,-1-5 23 0 0,0 0 0 0 0,0 0 0 0 0,0 0 0 0 0,0 0 0 0 0,-1 0 0 0 0,1 0 0 0 0,-1 0 0 0 0,0 0 0 0 0,0 0 0 0 0,0 0 0 0 0,0-1 0 0 0,-1 1 0 0 0,1 0 1 0 0,-1-1-1 0 0,-2 4 0 0 0,-1-1 29 0 0,-1-1 0 0 0,1 1 1 0 0,-1-1-1 0 0,1-1 1 0 0,-13 7-1 0 0,-2 0-22 0 0,-2-1 0 0 0,1 0 0 0 0,-1-2 1 0 0,-1-1-1 0 0,1 0 0 0 0,-1-2 0 0 0,0 0 0 0 0,0-2 0 0 0,0 0 0 0 0,-32-3 0 0 0,48 1-168 0 0,-1 0 0 0 0,1-1 0 0 0,0 0 0 0 0,-1-1 0 0 0,-8-2-1 0 0,15 3 28 0 0,-1 1-1 0 0,1-1 1 0 0,-1 1-1 0 0,1-1 0 0 0,0 0 1 0 0,-1 1-1 0 0,1-1 0 0 0,0 0 1 0 0,-1 0-1 0 0,1 0 1 0 0,0 0-1 0 0,0 0 0 0 0,0 0 1 0 0,0 0-1 0 0,0 0 0 0 0,0 0 1 0 0,0-1-1 0 0,0 1 0 0 0,1 0 1 0 0,-1-1-1 0 0,0 1 1 0 0,1 0-1 0 0,-1-1 0 0 0,1 1 1 0 0,-1-1-1 0 0,1 1 0 0 0,0-1 1 0 0,0 1-1 0 0,0-1 0 0 0,0 1 1 0 0,0-1-1 0 0,0-2 1 0 0,7-10-2543 0 0,12 1-1276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3:47.2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2206 108 0 0,'0'0'942'0'0,"0"1"-931"0"0,0-1-1 0 0,0 1 1 0 0,0-1-1 0 0,-1 0 1 0 0,1 1-1 0 0,0-1 1 0 0,0 1-1 0 0,0-1 1 0 0,0 1-1 0 0,0-1 1 0 0,0 1-1 0 0,0-1 1 0 0,0 0-1 0 0,0 1 1 0 0,0-1-1 0 0,0 1 1 0 0,0-1 0 0 0,0 1-1 0 0,0-1 1 0 0,0 0-1 0 0,1 1 1 0 0,-1-1-1 0 0,0 1 1 0 0,0-1-1 0 0,0 0 1 0 0,1 1-1 0 0,-1 0 1 0 0,1-1 1 0 0,-1 0 0 0 0,1 0 0 0 0,-1 0 0 0 0,1 0 1 0 0,-1 0-1 0 0,1 1 0 0 0,-1-1 0 0 0,1 0 0 0 0,-1 0 1 0 0,1 0-1 0 0,-1-1 0 0 0,1 1 0 0 0,-1 0 0 0 0,0 0 0 0 0,1 0 1 0 0,-1 0-1 0 0,1 0 0 0 0,-1 0 0 0 0,1-1 0 0 0,-1 1 0 0 0,1 0 1 0 0,-1 0-1 0 0,0-1 0 0 0,1 1 0 0 0,-1 0 0 0 0,0-1 0 0 0,1 1 1 0 0,-1 0-1 0 0,0-1 0 0 0,1 1 0 0 0,-1-1 0 0 0,0 1 0 0 0,1 0 1 0 0,-1-1-1 0 0,0 1 0 0 0,0-1 0 0 0,0 1 0 0 0,0-1 0 0 0,1 1 1 0 0,-1-1-1 0 0,0 1 0 0 0,0-1 0 0 0,0 1 0 0 0,0-1 0 0 0,0 1 1 0 0,0-2 250 0 0,-23 7 5437 0 0,24-5-5731 0 0,0 1-353 0 0,0 0 386 0 0,-1-1 0 0 0,1 1 1 0 0,-1-1-1 0 0,1 1 0 0 0,0-1 0 0 0,-1 0 0 0 0,1 1 0 0 0,0-1 0 0 0,-1 0 1 0 0,1 0-1 0 0,0 1 0 0 0,-1-1 0 0 0,1 0 0 0 0,0 0 0 0 0,0 0 1 0 0,-1 0-1 0 0,1 0 0 0 0,0 0 0 0 0,0 0 0 0 0,0 0 0 0 0,26-1 412 0 0,-20 1-315 0 0,6 1 426 0 0,-3 0-355 0 0,-1 0 0 0 0,0-1 0 0 0,0 0 1 0 0,0-1-1 0 0,1 0 0 0 0,-1 0 0 0 0,11-4 1 0 0,-5-3 53 0 0,1 1 1 0 0,20-8 0 0 0,-22 11-276 0 0,0-2 0 0 0,-1 0 0 0 0,0 0-1 0 0,21-15 1 0 0,-10 7 172 0 0,-20 11 26 0 0,1 1 1 0 0,-1-1 0 0 0,0 0 0 0 0,1 0 0 0 0,-1 0-1 0 0,-1-1 1 0 0,6-5 0 0 0,-2 2-126 0 0,1 0 0 0 0,0 0-1 0 0,1 0 1 0 0,11-7 0 0 0,11-5-105 0 0,52-22 0 0 0,-69 34 451 0 0,-1-1 0 0 0,-1 0 1 0 0,13-11-1 0 0,32-21-489 0 0,94-35 367 0 0,-108 38 409 0 0,-3 9-768 0 0,1 2 1 0 0,1 2 0 0 0,80-34 0 0 0,-96 44 186 0 0,0 0 0 0 0,41-32 0 0 0,-39 24-59 0 0,31-31 0 0 0,-20 16 67 0 0,-20 22-293 0 0,0 1 1 0 0,38-20-1 0 0,-37 23 206 0 0,0-1 0 0 0,34-27 0 0 0,-9-1 297 0 0,2-1-359 0 0,-28 24 72 0 0,29-22-1 0 0,-7 8 171 0 0,-25 18-166 0 0,1 1 1 0 0,23-13 0 0 0,-34 22-3 0 0,-1-1 0 0 0,0 0 0 0 0,0 0 0 0 0,0-1 0 0 0,5-4 0 0 0,-6 4-5 0 0,0 1 0 0 0,1 0 0 0 0,-1 0 0 0 0,1 0 0 0 0,0 1 0 0 0,8-5 0 0 0,19-15-126 0 0,-31 22 79 0 0,2-1 57 0 0,1 1-1 0 0,-1-1 1 0 0,0 0 0 0 0,0 0 0 0 0,1 0-1 0 0,-1-1 1 0 0,3-3 0 0 0,8-4-9 0 0,-5 4 39 0 0,1 0 1 0 0,-2-1 0 0 0,13-10 0 0 0,22-17-235 0 0,19-11 395 0 0,-49 34-288 0 0,1 0 0 0 0,0 1 1 0 0,31-16-1 0 0,7-6 78 0 0,-23 13 37 0 0,41-25 126 0 0,-53 36-274 0 0,8-3 220 0 0,36-12 0 0 0,-55 21-13 0 0,-1-1 0 0 0,1 1 0 0 0,-1-1 0 0 0,0 0 1 0 0,0-1-1 0 0,0 1 0 0 0,-1-1 0 0 0,1 0 1 0 0,-1 0-1 0 0,6-7 0 0 0,-6 5-103 0 0,1 2-1 0 0,-1-1 1 0 0,1 0 0 0 0,0 1-1 0 0,1 0 1 0 0,-1 0-1 0 0,1 1 1 0 0,11-6 0 0 0,9-1-26 0 0,-4 1-33 0 0,0 1 1 0 0,47-10-1 0 0,-51 13 205 0 0,1 0-1 0 0,-1-1 1 0 0,0-1-1 0 0,32-16 1 0 0,23-10-86 0 0,11-3-86 0 0,-58 23-34 0 0,1 2 0 0 0,53-16 0 0 0,180-38 145 0 0,-134 37-247 0 0,-71 18 242 0 0,-41 9-57 0 0,-1-1 0 0 0,0-1-1 0 0,0 0 1 0 0,-1 0-1 0 0,19-9 1 0 0,-30 12-29 0 0,11-1-100 0 0,30-12 115 0 0,0 2 1 0 0,0 2-1 0 0,1 2 0 0 0,86-4 1 0 0,-121 11 124 0 0,0-1 0 0 0,1 0 0 0 0,-1-1 0 0 0,0 0 0 0 0,14-5 0 0 0,23-6-614 0 0,-32 11 456 0 0,18-2 136 0 0,0-1 0 0 0,0-2 0 0 0,0-1 0 0 0,38-15 0 0 0,-52 17-136 0 0,0 0 0 0 0,1 1 1 0 0,35-5-1 0 0,-2 6-555 0 0,15-2 975 0 0,158-28-432 0 0,-136 27-20 0 0,58-20 409 0 0,-6-7-478 0 0,-86 33-229 0 0,-32 1 280 0 0,-21 0-18 0 0,32 8-3641 0 0,-33-9 3575 0 0,1 1 0 0 0,-1 0-1 0 0,1-1 1 0 0,-1 1 0 0 0,0 0 0 0 0,1-1-1 0 0,-1 1 1 0 0,1-1 0 0 0,-1 1 0 0 0,0-1-1 0 0,0 1 1 0 0,1-1 0 0 0,-1 1 0 0 0,0-1-1 0 0,0 1 1 0 0,1-1 0 0 0,-1 0-1 0 0,0 1 1 0 0,0-1 0 0 0,0 1 0 0 0,0-1-1 0 0,0 1 1 0 0,0-1 0 0 0,0 0 0 0 0,0 1-1 0 0,0-1 1 0 0,0 1 0 0 0,0-1-1 0 0,0 1 1 0 0,-1-1 0 0 0,1 0 0 0 0,0 1-1 0 0,0-1 1 0 0,-1 1 0 0 0,1-1 0 0 0,0 1-1 0 0,-1-1 1 0 0,1 1 0 0 0,0-1-1 0 0,-1 1 1 0 0,1 0 0 0 0,-1-1 0 0 0,1 1-1 0 0,0 0 1 0 0,-1-1 0 0 0,0 0 0 0 0,-31 17-2288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4:12.3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489 7 860 0 0,'0'0'3975'0'0,"0"5"-3676"0"0,-5 27-113 0 0,5-32-149 0 0,0 0 0 0 0,0 1 0 0 0,0-1-1 0 0,0 0 1 0 0,0 0 0 0 0,0 1-1 0 0,0-1 1 0 0,0 0 0 0 0,0 0-1 0 0,0 0 1 0 0,0 1 0 0 0,0-1-1 0 0,0 0 1 0 0,1 0 0 0 0,-1 1-1 0 0,0-1 1 0 0,0 0 0 0 0,0 0-1 0 0,0 0 1 0 0,0 1 0 0 0,1-1-1 0 0,-1 0 1 0 0,0 0 0 0 0,0 0-1 0 0,0 0 1 0 0,1 1 0 0 0,-1-1-1 0 0,0 0 1 0 0,0 0 0 0 0,0 0-1 0 0,1 0 1 0 0,-1 0 0 0 0,0 0 0 0 0,0 0-1 0 0,1 0 1 0 0,-1 0 0 0 0,0 0-1 0 0,0 0 1 0 0,1 0 0 0 0,-1 0-1 0 0,0 0 1 0 0,0 0 0 0 0,1 0-1 0 0,-1 0 1 0 0,0 0 0 0 0,0 0-1 0 0,1 0 1 0 0,-1 0 0 0 0,0 0-1 0 0,1-1 0 0 0,-1 1 0 0 0,0 0-1 0 0,0 0 1 0 0,0 0 0 0 0,1-1 0 0 0,-1 1-1 0 0,0 0 1 0 0,0 0 0 0 0,0 0-1 0 0,0-1 1 0 0,0 1 0 0 0,0 0 0 0 0,0 0-1 0 0,1-1 1 0 0,-1 1 0 0 0,0 0-1 0 0,0-1 1 0 0,0 1 0 0 0,0 0-1 0 0,0 0 1 0 0,0-1 0 0 0,0 1 0 0 0,0 0-1 0 0,0 0 1 0 0,0-1 0 0 0,-1 1-1 0 0,1 0 1 0 0,0 0 0 0 0,0-1 0 0 0,0 1-1 0 0,0 0 1 0 0,0 0 0 0 0,0-1-1 0 0,0 1 1 0 0,-1 0 0 0 0,1 0-1 0 0,0-1 1 0 0,0 1 0 0 0,0 0 0 0 0,-1 0-1 0 0,1 0 1 0 0,0 0 0 0 0,0-1-1 0 0,-1 1 1 0 0,1 0 0 0 0,0 0 0 0 0,0 0-1 0 0,-1 0 1 0 0,1 0 0 0 0,0 0-1 0 0,0 0 1 0 0,-1 0 0 0 0,1 0-1 0 0,0 0 1 0 0,-10-6 74 0 0,1 1 0 0 0,0 1 0 0 0,-1-1 0 0 0,0 2 1 0 0,0-1-1 0 0,0 1 0 0 0,-1 1 0 0 0,1 0 0 0 0,0 1 0 0 0,-15-1 0 0 0,11 1 120 0 0,11 1-274 0 0,1 0 1 0 0,-1-1-1 0 0,1 1 1 0 0,-1 0-1 0 0,1 1 0 0 0,-1-1 1 0 0,1 0-1 0 0,0 1 1 0 0,-1-1-1 0 0,1 1 0 0 0,-1 0 1 0 0,-3 2-1 0 0,-21 12-92 0 0,-28 21 0 0 0,-4 2 438 0 0,17-11-437 0 0,17-9-1297 0 0,21-15-837 0 0,-1 1 477 0 0,2-2 1505 0 0,-1 1 1623 0 0,-1 0 1135 0 0,1 0-1890 0 0,-21 18 910 0 0,-7 12-1078 0 0,29-29-413 0 0,0 0 0 0 0,1 0 0 0 0,-1 1 0 0 0,1-1 0 0 0,0 1 0 0 0,0-1 1 0 0,0 1-1 0 0,1 0 0 0 0,0 0 0 0 0,0 0 0 0 0,0 0 0 0 0,0 0 0 0 0,1 7 0 0 0,0-10 19 0 0,0-1 0 0 0,1 1 0 0 0,0-1 0 0 0,-1 1-1 0 0,1-1 1 0 0,0 0 0 0 0,-1 1 0 0 0,1-1 0 0 0,0 0 0 0 0,0 1-1 0 0,0-1 1 0 0,0 0 0 0 0,1 0 0 0 0,-1 0 0 0 0,0 0 0 0 0,0 0 0 0 0,1 0-1 0 0,1 1 1 0 0,34 18 290 0 0,-23-12-201 0 0,-2-2-53 0 0,30 18 57 0 0,50 20 1 0 0,-76-38-113 0 0,0 0 1 0 0,0-2-1 0 0,1 0 1 0 0,-1 0-1 0 0,1-2 1 0 0,32 2-1 0 0,0-8-925 0 0,-27 2-990 0 0,-1 0-3353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4:13.0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139 19 180 0 0,'0'0'8972'0'0,"-8"0"-8688"0"0,-33 0 116 0 0,39 0-376 0 0,0 1 1 0 0,0-1 0 0 0,0 1 0 0 0,0 0 0 0 0,1 0-1 0 0,-1-1 1 0 0,0 1 0 0 0,0 0 0 0 0,1 1-1 0 0,-1-1 1 0 0,0 0 0 0 0,1 0 0 0 0,-1 1 0 0 0,-1 2-1 0 0,-21 25 878 0 0,22-26-785 0 0,-2 3 9 0 0,1 0 0 0 0,0 0-1 0 0,1 1 1 0 0,-4 10 0 0 0,-3 9 23 0 0,7-23-150 0 0,1 0 1 0 0,0 0 0 0 0,0 0 0 0 0,0 0-1 0 0,0 0 1 0 0,1 0 0 0 0,-1 0-1 0 0,1 0 1 0 0,0 0 0 0 0,0 0-1 0 0,0 0 1 0 0,0 0 0 0 0,0 0-1 0 0,1 0 1 0 0,-1 0 0 0 0,2 5-1 0 0,-1-6 1 0 0,1 0 0 0 0,-1 0-1 0 0,0 0 1 0 0,1 0-1 0 0,-1 0 1 0 0,1 0-1 0 0,-1 0 1 0 0,1 0-1 0 0,0-1 1 0 0,0 1 0 0 0,0-1-1 0 0,0 1 1 0 0,0-1-1 0 0,0 0 1 0 0,0 0-1 0 0,0 0 1 0 0,1 0-1 0 0,-1 0 1 0 0,0 0 0 0 0,5 0-1 0 0,9 2 22 0 0,0-1-1 0 0,0-1 1 0 0,1 0-1 0 0,-1-1 0 0 0,0-1 1 0 0,1-1-1 0 0,-1 0 1 0 0,0-1-1 0 0,0 0 1 0 0,0-2-1 0 0,-1 0 1 0 0,1 0-1 0 0,-1-2 1 0 0,-1 0-1 0 0,1 0 1 0 0,14-11-1 0 0,-26 16-24 0 0,-1 0 1 0 0,0 0-1 0 0,1 0 0 0 0,-1 0 0 0 0,0-1 0 0 0,0 1 0 0 0,0 0 1 0 0,0-1-1 0 0,-1 0 0 0 0,4-5 0 0 0,-5 7 6 0 0,1 0 0 0 0,-1 0-1 0 0,1-1 1 0 0,-1 1-1 0 0,1 0 1 0 0,-1-1 0 0 0,0 1-1 0 0,0 0 1 0 0,1-1 0 0 0,-1 1-1 0 0,0 0 1 0 0,0-1-1 0 0,0 1 1 0 0,-1 0 0 0 0,1-1-1 0 0,0 1 1 0 0,0 0 0 0 0,-1-1-1 0 0,1 1 1 0 0,-1 0-1 0 0,1-1 1 0 0,-1 1 0 0 0,0 0-1 0 0,1 0 1 0 0,-1 0 0 0 0,0 0-1 0 0,0-1 1 0 0,-1 0-1 0 0,-68-56-68 0 0,67 55 22 0 0,0 0 0 0 0,-1 1-1 0 0,1-1 1 0 0,-1 1 0 0 0,1 0 0 0 0,-1 0-1 0 0,0 1 1 0 0,0-1 0 0 0,0 1 0 0 0,0 0-1 0 0,0 0 1 0 0,0 0 0 0 0,-6 0 0 0 0,43-8-5226 0 0,-8 6 3251 0 0,-12 1 113 0 0,-11 2 903 0 0,-4 1 27 0 0,-59 12 514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4:13.7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0 134 368 0 0,'0'0'9140'0'0,"8"10"-8896"0"0,25 34-89 0 0,-32-43-147 0 0,1 1 1 0 0,-1 0-1 0 0,0-1 1 0 0,0 1-1 0 0,0 0 1 0 0,0 0-1 0 0,0-1 1 0 0,0 1-1 0 0,0 0 1 0 0,-1 0-1 0 0,1 0 1 0 0,-1 0-1 0 0,1 0 1 0 0,-1 3-1 0 0,0-4-6 0 0,0-1 106 0 0,12-9 978 0 0,1-7-1041 0 0,1 0 0 0 0,1 0 0 0 0,23-17 0 0 0,11-15-36 0 0,-33 32 132 0 0,29-25-1 0 0,-43 40-148 0 0,0 0-1 0 0,1 0 1 0 0,-1 0-1 0 0,0 0 1 0 0,0 0-1 0 0,0 1 0 0 0,1-1 1 0 0,-1 0-1 0 0,0 1 1 0 0,1 0-1 0 0,-1 0 1 0 0,1 0-1 0 0,-1 0 0 0 0,0 0 1 0 0,1 0-1 0 0,-1 0 1 0 0,0 1-1 0 0,1-1 1 0 0,-1 1-1 0 0,4 2 0 0 0,41 21 236 0 0,-42-21-202 0 0,25 20 97 0 0,-21-16-149 0 0,0-1 0 0 0,-1 1 0 0 0,15 6 0 0 0,-21-12-36 0 0,2-1 17 0 0,-3 0 101 0 0,16-38-186 0 0,31-20-98 0 0,-48 57 223 0 0,1 0 0 0 0,-1 1 0 0 0,1-1 0 0 0,-1 1 0 0 0,1-1 0 0 0,0 1 0 0 0,-1-1 0 0 0,1 1 0 0 0,-1-1 0 0 0,1 1 0 0 0,0 0 0 0 0,0-1 0 0 0,-1 1 0 0 0,1 0 0 0 0,0 0 1 0 0,0-1-1 0 0,-1 1 0 0 0,1 0 0 0 0,0 0 0 0 0,0 0 0 0 0,0 0 0 0 0,-1 0 0 0 0,1 0 0 0 0,0 0 0 0 0,0 0 0 0 0,0 0 0 0 0,-1 0 0 0 0,1 1 0 0 0,0-1 0 0 0,0 0 0 0 0,-1 0 0 0 0,1 1 0 0 0,0-1 0 0 0,-1 1 0 0 0,1-1 1 0 0,0 0-1 0 0,-1 1 0 0 0,2 0 0 0 0,18 14 177 0 0,19 14 38 0 0,-38-27-142 0 0,26 21-806 0 0,-26-22 519 0 0,0-1 1 0 0,0 1-1 0 0,0 0 1 0 0,0-1-1 0 0,0 0 1 0 0,0 1-1 0 0,0-1 0 0 0,0 1 1 0 0,0-1-1 0 0,0 0 1 0 0,0 0-1 0 0,0 0 0 0 0,0 1 1 0 0,0-1-1 0 0,0 0 1 0 0,0 0-1 0 0,0-1 0 0 0,1 1 1 0 0,-1 0-1 0 0,0 0 1 0 0,0 0-1 0 0,0-1 1 0 0,0 1-1 0 0,0 0 0 0 0,0-1 1 0 0,0 1-1 0 0,0-1 1 0 0,-1 1-1 0 0,2-2 0 0 0,4-3-2636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33.7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0 928 0 0,'0'0'236'0'0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4:14.3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92 192 1032 0 0,'0'0'7689'0'0,"-2"22"-7108"0"0,-12 71-143 0 0,13-87-316 0 0,-1 0 0 0 0,0 1 1 0 0,0-1-1 0 0,0 0 0 0 0,-1 0 0 0 0,0-1 0 0 0,0 1 0 0 0,0 0 0 0 0,-1-1 0 0 0,-5 7 1 0 0,-10 17 463 0 0,18-21-566 0 0,2-7-12 0 0,-1 0-1 0 0,0 0 1 0 0,0 0-1 0 0,1 0 1 0 0,-1 0-1 0 0,0 0 1 0 0,0 0-1 0 0,0 1 1 0 0,0-1-1 0 0,-1 0 1 0 0,1 0-1 0 0,0 0 0 0 0,0 0 1 0 0,-1 0-1 0 0,1 0 1 0 0,0 0-1 0 0,-1 0 1 0 0,1-1-1 0 0,-1 1 1 0 0,1 0-1 0 0,-1 0 1 0 0,0 0-1 0 0,1 0 1 0 0,-1 0-1 0 0,-1 0 0 0 0,1-2 24 0 0,0 0 0 0 0,0 0 0 0 0,0 0-1 0 0,0 0 1 0 0,1-1 0 0 0,-1 1 0 0 0,0 0-1 0 0,0-1 1 0 0,1 1 0 0 0,-1 0 0 0 0,1-1-1 0 0,-1 1 1 0 0,1-1 0 0 0,-1 1 0 0 0,1-1-1 0 0,0 1 1 0 0,0-1 0 0 0,0-1 0 0 0,-4-33-170 0 0,4-155-599 0 0,1 184 718 0 0,-1 1 0 0 0,2-1 0 0 0,-1 1 0 0 0,1-1 0 0 0,0 1 0 0 0,0 0-1 0 0,0 0 1 0 0,1 0 0 0 0,0 0 0 0 0,0 0 0 0 0,1 1 0 0 0,0-1 0 0 0,0 1-1 0 0,0 0 1 0 0,0 0 0 0 0,6-5 0 0 0,1 1 38 0 0,-1 0 0 0 0,1 0 0 0 0,1 1-1 0 0,0 1 1 0 0,0 0 0 0 0,22-9 0 0 0,-26 12-17 0 0,0 2 0 0 0,0-1 0 0 0,0 1 1 0 0,1 0-1 0 0,-1 1 0 0 0,1 0 0 0 0,-1 0 0 0 0,1 1 0 0 0,-1 0 0 0 0,1 0 0 0 0,-1 1 1 0 0,16 3-1 0 0,-14 0 60 0 0,0-1 0 0 0,0 1-1 0 0,-1 0 1 0 0,1 1 0 0 0,-1 1 0 0 0,0-1 0 0 0,-1 1 0 0 0,1 0 0 0 0,-1 1 0 0 0,8 9 0 0 0,-6-7-16 0 0,-5-4-27 0 0,1 0 0 0 0,-1 0 1 0 0,-1 1-1 0 0,7 7 0 0 0,-11-11-17 0 0,1-1-1 0 0,0 1 1 0 0,0-1 0 0 0,0 1-1 0 0,-1-1 1 0 0,1 1 0 0 0,-1 0-1 0 0,1-1 1 0 0,-1 1-1 0 0,0 0 1 0 0,0-1 0 0 0,0 1-1 0 0,0 0 1 0 0,0-1 0 0 0,0 1-1 0 0,0 0 1 0 0,0 0 0 0 0,-1-1-1 0 0,1 1 1 0 0,0-1 0 0 0,-1 1-1 0 0,0 0 1 0 0,-1 2 0 0 0,0-2-12 0 0,-1 0 0 0 0,1 0 1 0 0,-1 0-1 0 0,0 0 1 0 0,0 0-1 0 0,0-1 0 0 0,0 1 1 0 0,0-1-1 0 0,0 0 0 0 0,-1 0 1 0 0,1 0-1 0 0,0 0 0 0 0,-1-1 1 0 0,1 1-1 0 0,-5-1 0 0 0,-4 2-148 0 0,-51 7-2469 0 0,0-3 0 0 0,-67-2 0 0 0,100-4-114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4:38.8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1440 1560 0 0,'0'0'5405'0'0,"-4"0"-4847"0"0,-20 0 1454 0 0,58-2-755 0 0,0 2-1347 0 0,-8 1 167 0 0,0-1 0 0 0,0-2-1 0 0,0 0 1 0 0,32-8 0 0 0,397-124 415 0 0,-410 116-446 0 0,72-38 1 0 0,-18 6 58 0 0,-85 45-229 0 0,0 1 0 0 0,0 0 0 0 0,0 0 0 0 0,15 0 0 0 0,29-7 242 0 0,58-26 48 0 0,119-54 0 0 0,-110 40-270 0 0,-88 39 14 0 0,1 1-1 0 0,39-6 0 0 0,-34 9 230 0 0,55-19 0 0 0,-85 22-390 0 0,-6 2-677 0 0,-4 3 195 0 0,3-3-1961 0 0,-3 2 1623 0 0,2 0 123 0 0,0-1 780 0 0,0 1 1971 0 0,2-1 736 0 0,-1 0-1991 0 0,99-34 904 0 0,-4 2-865 0 0,308-96-697 0 0,-160 72 108 0 0,76-24 152 0 0,-31-29-201 0 0,36-13-72 0 0,-257 100 121 0 0,345-106-19 0 0,-248 69 152 0 0,-119 40-701 0 0,95-25 1 0 0,-142 45 338 0 0,1 0 0 0 0,0 0 0 0 0,0 1 1 0 0,0 0-1 0 0,0 0 0 0 0,10 1 0 0 0,2 0 209 0 0,-16-1-50 0 0,-1 1 1 0 0,0-1-1 0 0,1 0 0 0 0,-1 0 1 0 0,1 0-1 0 0,-1 1 1 0 0,0-1-1 0 0,1 0 0 0 0,-1 1 1 0 0,0-1-1 0 0,0 0 1 0 0,1 1-1 0 0,-1-1 1 0 0,0 0-1 0 0,0 1 0 0 0,1-1 1 0 0,-1 1-1 0 0,0-1 1 0 0,0 0-1 0 0,0 1 0 0 0,1-1 1 0 0,-1 1-1 0 0,0-1 1 0 0,0 1-1 0 0,0-1 0 0 0,0 0 1 0 0,0 1-1 0 0,0-1 1 0 0,0 1-1 0 0,0-1 0 0 0,0 1 1 0 0,0 0-43 0 0,0-1 0 0 0,0 0 0 0 0,0 0 0 0 0,0 1 0 0 0,0-1 0 0 0,0 0 0 0 0,0 1 1 0 0,0-1-1 0 0,0 0 0 0 0,0 1 0 0 0,-1-1 0 0 0,1 0 0 0 0,0 1 0 0 0,0-1 0 0 0,0 0 0 0 0,0 0 0 0 0,0 1 1 0 0,0-1-1 0 0,-1 0 0 0 0,-3 3-1709 0 0,4-3 1709 0 0,0 0 0 0 0,-1 0 0 0 0,1 0 1 0 0,0 0-1 0 0,-1 0 0 0 0,1 0 0 0 0,0 0 0 0 0,-1 0 0 0 0,0 0 0 0 0,-39-21-1194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4:49.1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0 548 156 0 0,'0'0'1065'0'0,"11"-16"3484"0"0,-11 17-4546 0 0,0 0 1 0 0,0 0 0 0 0,0 0-1 0 0,0 0 1 0 0,0 0 0 0 0,0 0-1 0 0,1 0 1 0 0,-1 0-1 0 0,0 0 1 0 0,1 0 0 0 0,-1 0-1 0 0,0 0 1 0 0,1 0 0 0 0,-1 0-1 0 0,1 0 1 0 0,0 0-1 0 0,-1-1 1 0 0,1 1 0 0 0,0 0-1 0 0,-1 0 1 0 0,1-1 0 0 0,0 1-1 0 0,0-1 1 0 0,0 1-1 0 0,-1 0 1 0 0,1-1 0 0 0,0 1-1 0 0,0-1 1 0 0,0 0 0 0 0,0 1-1 0 0,0-1 1 0 0,0 0-1 0 0,0 0 1 0 0,0 1 0 0 0,0-1-1 0 0,0 0 1 0 0,0 0-1 0 0,0 0 1 0 0,0 0 0 0 0,0 0-1 0 0,0-1 1 0 0,0 1 0 0 0,0 0-1 0 0,0 0 1 0 0,0-1-1 0 0,1 1 1 0 0,8-3 444 0 0,0 0 0 0 0,0-1 0 0 0,16-7 0 0 0,-17 7 1537 0 0,-13 4-1720 0 0,2 0 149 0 0,10 0-951 0 0,112 9 2088 0 0,-19-1-1181 0 0,90-2 124 0 0,241-25 0 0 0,-234-16-341 0 0,-143 22-214 0 0,0 3-1 0 0,112-7 1 0 0,-111 15 204 0 0,-35 1-552 0 0,-9 0-521 0 0,-5 1-23 0 0,2-1-2247 0 0,-4 1 2001 0 0,1-1 252 0 0,1 1 1135 0 0,1-1 2377 0 0,-1 1-341 0 0,0 0-1807 0 0,166-15 1638 0 0,-70 2-1559 0 0,52-9-361 0 0,153-19-42 0 0,37-7 34 0 0,113-10-255 0 0,-187 36 1014 0 0,436-94-1 0 0,-523 74-361 0 0,-179 41-586 0 0,0-1 1 0 0,1 0-1 0 0,-1-1 0 0 0,0 1 1 0 0,9-7-1 0 0,3-1-296 0 0,-2 2-53 0 0,1 1-1 0 0,0 0 0 0 0,0 2 1 0 0,0 0-1 0 0,1 0 0 0 0,0 2 0 0 0,31-4 1 0 0,-83 23-7755 0 0,-125 30 4644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5:18.4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1 125 12 0 0,'0'0'1303'0'0,"4"-4"-1091"0"0,14-10-68 0 0,-13 10-138 0 0,-15 2 4006 0 0,20 2-3868 0 0,-10 0-59 0 0,1 0 0 0 0,-1 0-1 0 0,1 0 1 0 0,-1-1 0 0 0,1 1-1 0 0,-1 0 1 0 0,1 0 0 0 0,-1 0-1 0 0,1 0 1 0 0,-1 0 0 0 0,1-1-1 0 0,-1 1 1 0 0,1 0 0 0 0,-1 0-1 0 0,0-1 1 0 0,1 1 0 0 0,-1 0-1 0 0,1-1 1 0 0,-1 1 0 0 0,0 0 0 0 0,1-1-1 0 0,-1 1 1 0 0,0-1 0 0 0,0 1-1 0 0,1 0 1 0 0,-1-1 0 0 0,0 1-1 0 0,0-1 1 0 0,1 1 0 0 0,-1-1-1 0 0,0 1 1 0 0,0-1 0 0 0,0 1-1 0 0,0-1 1 0 0,0 1 0 0 0,0-1-1 0 0,0 1 1 0 0,0-1 0 0 0,0 1 0 0 0,0-1-1 0 0,0 1 1 0 0,0-1 0 0 0,-1 0-1 0 0,1 0-93 0 0,0-1 0 0 0,0 1-1 0 0,-1 0 1 0 0,1 0 0 0 0,0 0 0 0 0,-1 0-1 0 0,1 0 1 0 0,-1 0 0 0 0,1 0-1 0 0,-1 0 1 0 0,0 0 0 0 0,0 0 0 0 0,1 0-1 0 0,-1 0 1 0 0,0 0 0 0 0,-1-1 0 0 0,1 0 10 0 0,2-11-64 0 0,0 24 173 0 0,2 28 60 0 0,-3 115 1050 0 0,3-145-1187 0 0,-2-8 18 0 0,-1 0 1 0 0,0 0 0 0 0,1 0-1 0 0,-1 0 1 0 0,1 0-1 0 0,-1 0 1 0 0,0 0-1 0 0,0 0 1 0 0,0 0 0 0 0,1 0-1 0 0,-1 0 1 0 0,0 0-1 0 0,0 0 1 0 0,0 0-1 0 0,-1 0 1 0 0,1 0 0 0 0,0 2-1 0 0,37-3-267 0 0,-8 6-50 0 0,-24-4 325 0 0,0 0 1 0 0,0-1 0 0 0,0 0 0 0 0,0 0 0 0 0,0 0-1 0 0,0-1 1 0 0,0 0 0 0 0,0 0 0 0 0,0 0-1 0 0,1-1 1 0 0,-1 1 0 0 0,0-1 0 0 0,0 0 0 0 0,0-1-1 0 0,6-1 1 0 0,-5-1-111 0 0,0 1 0 0 0,0-1-1 0 0,0 2 1 0 0,1-1 0 0 0,9-2 0 0 0,-15 5-278 0 0,21 2-1307 0 0,-21-1 1682 0 0,0-1 0 0 0,0 0 0 0 0,0 0 0 0 0,1 1 0 0 0,-1-1 1 0 0,0 0-1 0 0,0 0 0 0 0,0 0 0 0 0,0 0 0 0 0,0-1 0 0 0,0 1 0 0 0,0 0 0 0 0,0 0 0 0 0,0 0 0 0 0,0-1 1 0 0,0 1-1 0 0,1-1 0 0 0,-2 1 0 0 0,1-1 0 0 0,0 1 0 0 0,0-1 0 0 0,0 0 0 0 0,0 1 0 0 0,0-1 0 0 0,0 0 1 0 0,-1 0-1 0 0,1 1 0 0 0,0-1 0 0 0,-1 0 0 0 0,1 0 0 0 0,0 0 0 0 0,-1 0 0 0 0,1 0 0 0 0,-1 0 0 0 0,0 0 1 0 0,1 0-1 0 0,-1-2 0 0 0,1 1-32 0 0,-1 0 1 0 0,0 0 0 0 0,-1 0 0 0 0,1 0-1 0 0,0 0 1 0 0,-1 0 0 0 0,1 0 0 0 0,-1-1-1 0 0,1 1 1 0 0,-1 0 0 0 0,0 1 0 0 0,0-1-1 0 0,0 0 1 0 0,0 0 0 0 0,0 0 0 0 0,-1 0-1 0 0,1 1 1 0 0,-1-1 0 0 0,1 1 0 0 0,-2-2-1 0 0,1 1 6 0 0,1 1 0 0 0,-1 0-1 0 0,1 0 1 0 0,0-1 0 0 0,0 1-1 0 0,-1-1 1 0 0,1 1-1 0 0,0-1 1 0 0,0 1 0 0 0,1-1-1 0 0,-1 1 1 0 0,0-1-1 0 0,1 0 1 0 0,-1 0 0 0 0,0 1-1 0 0,1-1 1 0 0,0 0 0 0 0,0 0-1 0 0,-1 0 1 0 0,1 0-1 0 0,0 1 1 0 0,0-1 0 0 0,1 0-1 0 0,-1-3 1 0 0,0 5-5 0 0,-5-49 243 0 0,5 46-260 0 0,0 1 1 0 0,0 0-1 0 0,1 0 0 0 0,-1 0 1 0 0,1 0-1 0 0,-1 0 0 0 0,1 0 1 0 0,0 0-1 0 0,0 0 0 0 0,0 0 1 0 0,0 0-1 0 0,0 0 0 0 0,0 0 1 0 0,1 0-1 0 0,-1 1 0 0 0,1-1 1 0 0,-1 0-1 0 0,4-1 0 0 0,12-19 156 0 0,-17 22-188 0 0,1-1 1 0 0,-1 0 0 0 0,1 1-1 0 0,-1-1 1 0 0,0 0-1 0 0,1 1 1 0 0,-1-1-1 0 0,0 0 1 0 0,0 1 0 0 0,1-1-1 0 0,-1 0 1 0 0,0 0-1 0 0,0 0 1 0 0,0 1 0 0 0,0-1-1 0 0,0 0 1 0 0,0 0-1 0 0,0 1 1 0 0,0-1-1 0 0,-1 0 1 0 0,1 0 0 0 0,0 1-1 0 0,0-1 1 0 0,-1 0-1 0 0,1 0 1 0 0,0-7 299 0 0,0 8-256 0 0,1-1 0 0 0,-1 1 0 0 0,0 0-1 0 0,1-1 1 0 0,-1 1 0 0 0,0-1 0 0 0,0 1 0 0 0,1-1 0 0 0,-1 1-1 0 0,0 0 1 0 0,0-1 0 0 0,0 1 0 0 0,0-1 0 0 0,1 1 0 0 0,-1-1-1 0 0,0 1 1 0 0,0-1 0 0 0,0 1 0 0 0,0-1 0 0 0,0 1 0 0 0,0-1-1 0 0,0 0 1 0 0,0 1 0 0 0,0-1 0 0 0,-1 0 0 0 0,0 0-31 0 0,1 1 0 0 0,-1 0 0 0 0,1-1 1 0 0,-1 1-1 0 0,0-1 0 0 0,0 1 0 0 0,1 0 1 0 0,-1-1-1 0 0,0 1 0 0 0,0 0 0 0 0,1 0 1 0 0,-1 0-1 0 0,0-1 0 0 0,0 1 0 0 0,1 0 1 0 0,-1 0-1 0 0,0 0 0 0 0,-1 1 0 0 0,2-2 36 0 0,0 1-1 0 0,0 0 1 0 0,0-1-1 0 0,0 1 0 0 0,0 0 1 0 0,0-1-1 0 0,0 1 0 0 0,0 0 1 0 0,0 0-1 0 0,0-1 1 0 0,0 1-1 0 0,-1 0 0 0 0,1 0 1 0 0,0-1-1 0 0,0 1 0 0 0,0 0 1 0 0,0-1-1 0 0,-1 1 1 0 0,1 0-1 0 0,0 0 0 0 0,0 0 1 0 0,0-1-1 0 0,-1 1 0 0 0,1 0 1 0 0,0 0-1 0 0,0 0 0 0 0,-1 0 1 0 0,1-1-1 0 0,0 1 1 0 0,0 0-1 0 0,-1 0 0 0 0,1 0 1 0 0,0 0-1 0 0,-1 0 0 0 0,1 0 1 0 0,-29-3-1260 0 0,-54 1 0 0 0,44 2 859 0 0,38 0 916 0 0,-11 2-9233 0 0,24-4 7026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5:19.5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1 580 0 0,'0'0'1924'0'0,"5"3"-1830"0"0,17 12-16 0 0,-21-15 21 0 0,-1 1 0 0 0,0-1 0 0 0,1 0 1 0 0,-1 0-1 0 0,0 0 0 0 0,1 1 1 0 0,-1-1-1 0 0,0 0 0 0 0,0 1 1 0 0,1-1-1 0 0,-1 0 0 0 0,0 1 0 0 0,0-1 1 0 0,1 0-1 0 0,-1 1 0 0 0,0-1 1 0 0,0 0-1 0 0,0 1 0 0 0,0-1 0 0 0,0 0 1 0 0,1 1-1 0 0,-1-1 0 0 0,-4 6 4329 0 0,2-15-2811 0 0,13 28-1337 0 0,-6-12-86 0 0,0-2-146 0 0,-1 0 0 0 0,0 1-1 0 0,0-1 1 0 0,0 1 0 0 0,-1 0 0 0 0,1 0 0 0 0,-2 1 0 0 0,1-1 0 0 0,-1 0 0 0 0,1 1-1 0 0,-2 0 1 0 0,1 0 0 0 0,-1-1 0 0 0,0 1 0 0 0,0 10 0 0 0,-2-7-33 0 0,0 0 1 0 0,0 0 0 0 0,-4 14 0 0 0,2-14-58 0 0,1 0 1 0 0,1 0-1 0 0,-1 15 0 0 0,2-22 33 0 0,1 0 0 0 0,0 1-1 0 0,0-1 1 0 0,0 0-1 0 0,1 0 1 0 0,-1 0-1 0 0,1 0 1 0 0,-1 0-1 0 0,1 0 1 0 0,0 0-1 0 0,0-1 1 0 0,1 1-1 0 0,-1-1 1 0 0,0 1-1 0 0,1-1 1 0 0,0 0-1 0 0,-1 0 1 0 0,1 0 0 0 0,0 0-1 0 0,5 2 1 0 0,-2-1 9 0 0,-1 1 1 0 0,0 0 0 0 0,0 0 0 0 0,0 0 0 0 0,5 7 0 0 0,-8-9 4 0 0,-1 0 1 0 0,0 0-1 0 0,0 0 0 0 0,1 0 1 0 0,-1 0-1 0 0,0 0 0 0 0,-1 0 0 0 0,1 0 1 0 0,0 0-1 0 0,-1 0 0 0 0,1 1 0 0 0,-1-1 1 0 0,1 0-1 0 0,-1 0 0 0 0,0 1 1 0 0,0-1-1 0 0,0 0 0 0 0,-1 0 0 0 0,1 1 1 0 0,0-1-1 0 0,-1 0 0 0 0,-1 4 1 0 0,-1 0 13 0 0,0 1 0 0 0,-1-1 0 0 0,0 0 0 0 0,0 0 1 0 0,-9 9-1 0 0,9-11-31 0 0,1 0 0 0 0,-1 0 0 0 0,1 0-1 0 0,0 0 1 0 0,0 0 0 0 0,0 1 0 0 0,1-1 0 0 0,-1 1 0 0 0,1 0 0 0 0,0 0 0 0 0,1 0 0 0 0,-1 0 0 0 0,-1 9-1 0 0,3-12 4 0 0,0-1-1 0 0,0 0 0 0 0,0 1 0 0 0,0-1 0 0 0,0 0 0 0 0,0 1 1 0 0,0-1-1 0 0,0 0 0 0 0,0 1 0 0 0,1-1 0 0 0,-1 0 0 0 0,0 0 1 0 0,1 1-1 0 0,-1-1 0 0 0,1 0 0 0 0,0 0 0 0 0,-1 0 0 0 0,1 1 1 0 0,0-1-1 0 0,0 0 0 0 0,0 0 0 0 0,0 0 0 0 0,0 0 1 0 0,0-1-1 0 0,0 1 0 0 0,0 0 0 0 0,0 0 0 0 0,0 0 0 0 0,0-1 1 0 0,3 2-1 0 0,-2-1 13 0 0,10 11-633 0 0,-3-9-3416 0 0,-8-3 3916 0 0,-1 1 0 0 0,1-1 0 0 0,-1 1 0 0 0,1 0 0 0 0,0-1 0 0 0,-1 1 0 0 0,1 0 0 0 0,-1 0 0 0 0,0-1 0 0 0,1 1 0 0 0,-1 0 0 0 0,0 0-1 0 0,1-1 1 0 0,-1 1 0 0 0,0 0 0 0 0,0 0 0 0 0,0 0 0 0 0,1 0 0 0 0,-1 0 0 0 0,0-1 0 0 0,0 1 0 0 0,0 0 0 0 0,-1 1 0 0 0,0 23-2674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5:21.6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1 236 0 0,'0'0'2340'0'0,"1"8"-2244"0"0,2 4-76 0 0,-1-7 2 0 0,-1 0 1 0 0,0 0-1 0 0,0 0 1 0 0,0 1-1 0 0,-1-1 1 0 0,0 7 0 0 0,0-12 241 0 0,17-7 4187 0 0,-24 17-3908 0 0,6-9-514 0 0,0-1 0 0 0,1 1 1 0 0,-1 0-1 0 0,0-1 0 0 0,1 1 0 0 0,-1-1 0 0 0,1 1 0 0 0,-1 0 1 0 0,1 0-1 0 0,-1-1 0 0 0,1 1 0 0 0,-1 0 0 0 0,1 0 1 0 0,0-1-1 0 0,-1 1 0 0 0,1 0 0 0 0,0 0 0 0 0,0 0 0 0 0,0 0 1 0 0,-1 1-1 0 0,1 0 71 0 0,0-1 1 0 0,0 1-1 0 0,0 0 0 0 0,0 0 1 0 0,0-1-1 0 0,0 1 1 0 0,1 0-1 0 0,-1-1 0 0 0,1 1 1 0 0,-1 0-1 0 0,1-1 1 0 0,-1 1-1 0 0,1-1 0 0 0,0 1 1 0 0,0-1-1 0 0,0 1 1 0 0,0-1-1 0 0,1 2 0 0 0,-1-2-83 0 0,-1-1 0 0 0,1 1-1 0 0,-1-1 1 0 0,0 1 0 0 0,1 0-1 0 0,-1-1 1 0 0,0 1 0 0 0,1 0-1 0 0,-1-1 1 0 0,0 1 0 0 0,0 0-1 0 0,0-1 1 0 0,0 1 0 0 0,0 0 0 0 0,0 0-1 0 0,0-1 1 0 0,0 1 0 0 0,0 0-1 0 0,0-1 1 0 0,0 1 0 0 0,0 0-1 0 0,0-1 1 0 0,0 1 0 0 0,-1 0-1 0 0,1-1 1 0 0,-1 2 0 0 0,-14 15 507 0 0,14-16-576 0 0,-1 0-1 0 0,1 0 1 0 0,-1 0-1 0 0,1 0 1 0 0,0 0-1 0 0,0 1 1 0 0,-1-1-1 0 0,1 0 1 0 0,0 1-1 0 0,0-1 1 0 0,1 1-1 0 0,-1 0 1 0 0,0-1-1 0 0,0 1 1 0 0,1 0-1 0 0,-1 2 1 0 0,0 2 10 0 0,1 0 1 0 0,-1 0-1 0 0,0 0 0 0 0,0 0 0 0 0,0 0 1 0 0,-1-1-1 0 0,0 1 0 0 0,-5 9 0 0 0,1 0 107 0 0,5-11-79 0 0,-1 0 0 0 0,1 0 1 0 0,1 0-1 0 0,-1 0 0 0 0,1 1 1 0 0,-1-1-1 0 0,1 6 0 0 0,1-10 36 0 0,-1 0-1 0 0,0 0 1 0 0,1 0 0 0 0,-1 0-1 0 0,1 0 1 0 0,-1 0-1 0 0,0 0 1 0 0,1 0-1 0 0,-1 0 1 0 0,0 0 0 0 0,1 0-1 0 0,-1 0 1 0 0,0 0-1 0 0,1 0 1 0 0,-1 0 0 0 0,0 0-1 0 0,1 0 1 0 0,-1 0-1 0 0,0-1 1 0 0,1 1-1 0 0,-1 0 1 0 0,0 0 0 0 0,0 0-1 0 0,1-1 1 0 0,-1 1-1 0 0,0 0 1 0 0,0 0 0 0 0,1-1-1 0 0,-1 1 1 0 0,0 0-1 0 0,0-1 1 0 0,0 1-1 0 0,1 0 1 0 0,-1 0 0 0 0,0-1-1 0 0,0 1 1 0 0,0 0-1 0 0,0-1 1 0 0,0 1-1 0 0,0-1 1 0 0,3-1-85 0 0,0 1 1 0 0,-1-1-1 0 0,1 1 0 0 0,0 0 1 0 0,0 0-1 0 0,0 0 1 0 0,0 1-1 0 0,0-1 0 0 0,0 0 1 0 0,0 1-1 0 0,5 0 0 0 0,13-4 518 0 0,25-12-340 0 0,-34 10-235 0 0,0 2 0 0 0,0 0 0 0 0,0 0 1 0 0,0 1-1 0 0,1 1 0 0 0,-1 0 0 0 0,18-1 0 0 0,-29 3 1 0 0,21-3 867 0 0,-20 1-731 0 0,-1 1 0 0 0,1-1 0 0 0,0 0 0 0 0,-1 0 1 0 0,1 0-1 0 0,-1 0 0 0 0,0 0 0 0 0,1-1 0 0 0,0-3 0 0 0,-1 6-54 0 0,-1-1-1 0 0,0 1 0 0 0,0-1 0 0 0,0 1 1 0 0,0-1-1 0 0,0 1 0 0 0,0-1 0 0 0,0 1 1 0 0,0-1-1 0 0,0 0 0 0 0,0 1 0 0 0,-1-1 1 0 0,1 1-1 0 0,0-1 0 0 0,0 1 0 0 0,0 0 1 0 0,0-1-1 0 0,-1 1 0 0 0,1-1 0 0 0,0 1 1 0 0,-1-1-1 0 0,1 1 0 0 0,0 0 0 0 0,-1-1 1 0 0,1 1-1 0 0,0 0 0 0 0,-1-1 0 0 0,1 1 1 0 0,-1 0-1 0 0,1-1 0 0 0,-1 1 0 0 0,1 0 1 0 0,-1 0-1 0 0,1 0 0 0 0,0-1 0 0 0,-1 1 1 0 0,1 0-1 0 0,-1 0 0 0 0,0 0 0 0 0,1 0 1 0 0,-1 0-1 0 0,1 0 0 0 0,-1 0 0 0 0,1 0 1 0 0,-1 0-1 0 0,1 0 0 0 0,-1 0 0 0 0,1 0 1 0 0,-1 1-1 0 0,0-1 461 0 0,-5-22 1548 0 0,4 20-2005 0 0,0 0 0 0 0,1 0 0 0 0,-1 1 0 0 0,0-1 0 0 0,1 0 1 0 0,-1-1-1 0 0,1 1 0 0 0,-1 0 0 0 0,1 0 0 0 0,0-1 0 0 0,0 1 0 0 0,0 0 0 0 0,0-1 0 0 0,1 1 0 0 0,-1-1 0 0 0,1 1 0 0 0,-1-1 0 0 0,1 0 1 0 0,0 1-1 0 0,0-1 0 0 0,0 1 0 0 0,0-1 0 0 0,1 1 0 0 0,-1-1 0 0 0,1 0 0 0 0,-1 1 0 0 0,1 0 0 0 0,0-1 0 0 0,0 1 0 0 0,0-1 0 0 0,0 1 1 0 0,3-4-1 0 0,-4 6 44 0 0,0 0-1 0 0,0 0 1 0 0,1-1 0 0 0,-1 1 0 0 0,0 0 0 0 0,0-1 0 0 0,0 1 0 0 0,1 0 0 0 0,-1-1 0 0 0,0 1-1 0 0,0 0 1 0 0,0-1 0 0 0,0 1 0 0 0,0-1 0 0 0,0 1 0 0 0,0 0 0 0 0,0-1 0 0 0,0 1 0 0 0,0-1 0 0 0,0 1-1 0 0,0 0 1 0 0,0-1 0 0 0,0 1 0 0 0,0 0 0 0 0,0-1 0 0 0,0 1 0 0 0,0-1 0 0 0,0 1 0 0 0,-1 0 0 0 0,1-1-1 0 0,0 1 1 0 0,0 0 0 0 0,0-1 0 0 0,-1 1 0 0 0,1 0 0 0 0,0 0 0 0 0,-1-1 0 0 0,-16-8-129 0 0,16 9 118 0 0,0 0 0 0 0,0-1 0 0 0,0 1-1 0 0,0 0 1 0 0,0-1 0 0 0,0 1 0 0 0,0-1 0 0 0,0 1 0 0 0,0-1 0 0 0,0 1 0 0 0,0-1 0 0 0,0 0 0 0 0,0 1 0 0 0,1-1 0 0 0,-1 0 0 0 0,0 0 0 0 0,0 0 0 0 0,1 0 0 0 0,-1 0 0 0 0,0 0 0 0 0,0-1 0 0 0,1 2-6 0 0,0-1 0 0 0,0 0 0 0 0,0 0 0 0 0,0 1 0 0 0,-1-1 0 0 0,1 0 0 0 0,0 0 0 0 0,-1 1 0 0 0,1-1 0 0 0,0 0 0 0 0,-1 1 0 0 0,1-1 0 0 0,-1 0 0 0 0,1 1 0 0 0,-1-1 0 0 0,0 1 0 0 0,1-1 0 0 0,-1 1 0 0 0,1-1 0 0 0,-1 1 0 0 0,0 0 0 0 0,0-1 0 0 0,1 1 0 0 0,-1 0 0 0 0,0-1 0 0 0,-1 1 0 0 0,-22-4-166 0 0,17 4 84 0 0,1 0-1 0 0,-1 1 1 0 0,1 0 0 0 0,-1 1-1 0 0,1-1 1 0 0,0 1-1 0 0,0 0 1 0 0,0 1 0 0 0,0-1-1 0 0,0 1 1 0 0,0 0-1 0 0,1 1 1 0 0,-1-1 0 0 0,1 1-1 0 0,0 0 1 0 0,0 1-1 0 0,1-1 1 0 0,-1 1-1 0 0,-4 7 1 0 0,6-9-291 0 0,-3 3 1225 0 0,4-13 2 0 0,2 6-892 0 0,1-1 0 0 0,-1 1-1 0 0,0-1 1 0 0,1 1 0 0 0,-1-1-1 0 0,1 1 1 0 0,0 0 0 0 0,0-1 0 0 0,-1 1-1 0 0,1 0 1 0 0,0 0 0 0 0,0-1-1 0 0,2 0 1 0 0,-2 0-271 0 0,0 1 1 0 0,0 0-1 0 0,0 0 0 0 0,0-1 1 0 0,0 1-1 0 0,0-1 0 0 0,-1 1 1 0 0,1-1-1 0 0,0 1 0 0 0,-1-1 1 0 0,1 1-1 0 0,-1-1 0 0 0,1-2 0 0 0,-2 1-1065 0 0,-2 9 54 0 0,-15 44-529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5:2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0 836 0 0,'0'0'1688'0'0,"-2"10"-1582"0"0,2-9-107 0 0,-4 14 69 0 0,0-1 1 0 0,2 1-1 0 0,-2 28 0 0 0,12-21 1512 0 0,-7-20-1304 0 0,0 0 0 0 0,0 0 0 0 0,0 0 0 0 0,0 1 0 0 0,0-1 0 0 0,0 0 0 0 0,-1 1-1 0 0,1-1 1 0 0,-1 4 0 0 0,1-2-214 0 0,-1-1-1 0 0,1 1 1 0 0,-1-1-1 0 0,0 1 0 0 0,-1-1 1 0 0,1 0-1 0 0,0 1 1 0 0,-1-1-1 0 0,0 1 1 0 0,0-1-1 0 0,0 0 0 0 0,0 0 1 0 0,-1 1-1 0 0,1-1 1 0 0,-1 0-1 0 0,0 0 1 0 0,1 0-1 0 0,-1-1 0 0 0,-1 1 1 0 0,1 0-1 0 0,-5 4 1 0 0,2-3-46 0 0,1 0 0 0 0,0 1 0 0 0,0 0 0 0 0,0 0 1 0 0,0 0-1 0 0,1 0 0 0 0,-1 0 0 0 0,1 1 0 0 0,1 0 0 0 0,-1-1 1 0 0,1 1-1 0 0,0 0 0 0 0,0 0 0 0 0,1 0 0 0 0,0 1 0 0 0,0-1 1 0 0,0 0-1 0 0,1 0 0 0 0,0 9 0 0 0,1-11-6 0 0,0-1-1 0 0,0 0 1 0 0,0 0 0 0 0,0 0-1 0 0,0 0 1 0 0,0 0-1 0 0,1 0 1 0 0,0 0 0 0 0,-1 0-1 0 0,1-1 1 0 0,0 1-1 0 0,0-1 1 0 0,1 1 0 0 0,2 2-1 0 0,-2-2-7 0 0,0-1 1 0 0,-1 1-1 0 0,0-1 0 0 0,1 1 0 0 0,-1 0 1 0 0,0 0-1 0 0,0 0 0 0 0,-1 0 0 0 0,1 0 0 0 0,-1 1 1 0 0,1-1-1 0 0,-1 0 0 0 0,0 1 0 0 0,1 6 0 0 0,-2-4-8 0 0,0-2 23 0 0,1 0 1 0 0,-1 0-1 0 0,0 0 1 0 0,-1 0-1 0 0,1 0 0 0 0,0 0 1 0 0,-1 0-1 0 0,0 0 1 0 0,0 0-1 0 0,0 0 0 0 0,-1 0 1 0 0,1 0-1 0 0,-1-1 1 0 0,0 1-1 0 0,0-1 0 0 0,0 1 1 0 0,-5 5-1 0 0,6-9-42 0 0,1 0-1 0 0,-1 1 1 0 0,1-1-1 0 0,-1 0 1 0 0,1 1 0 0 0,-1-1-1 0 0,0 1 1 0 0,1-1-1 0 0,0 1 1 0 0,-1-1-1 0 0,1 1 1 0 0,-1-1-1 0 0,1 1 1 0 0,0 0-1 0 0,-1-1 1 0 0,1 1 0 0 0,0-1-1 0 0,0 1 1 0 0,-1 0-1 0 0,1-1 1 0 0,0 1-1 0 0,0 0 1 0 0,0-1-1 0 0,0 1 1 0 0,0 0 0 0 0,0 0-1 0 0,0 0 1 0 0,18-7-2065 0 0,26-22-1366 0 0,-26 11 1498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5:24.1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5 168 0 0,'0'0'1348'0'0,"-6"-4"-1754"0"0,8 4 489 0 0,-1 1 0 0 0,1 0-1 0 0,-1 0 1 0 0,0 0 0 0 0,1 1 0 0 0,-1-1-1 0 0,0 0 1 0 0,0 0 0 0 0,1 1 0 0 0,-1-1-1 0 0,0 1 1 0 0,-1-1 0 0 0,1 1-1 0 0,0-1 1 0 0,0 1 0 0 0,-1 0 0 0 0,1-1-1 0 0,-1 1 1 0 0,1 2 0 0 0,2 2-17 0 0,-1 1 1 0 0,0 0-1 0 0,0-1 1 0 0,1 14-1 0 0,-3-20 24 0 0,0 0 0 0 0,0 0 0 0 0,0 1-1 0 0,0-1 1 0 0,0 0 0 0 0,0 0 0 0 0,0 0 0 0 0,0 1 0 0 0,0-1-1 0 0,0 0 1 0 0,0 0 0 0 0,0 0 0 0 0,0 0 0 0 0,0 1 0 0 0,0-1 0 0 0,0 0-1 0 0,0 0 1 0 0,0 0 0 0 0,0 0 0 0 0,0 1 0 0 0,1-1 0 0 0,-1 0-1 0 0,0 0 1 0 0,0 0 0 0 0,0 0 0 0 0,0 0 0 0 0,0 0 0 0 0,0 1 0 0 0,1-1-1 0 0,-1 0 1 0 0,0 0 0 0 0,0 0 0 0 0,0 0 0 0 0,0 0 0 0 0,1 0 0 0 0,-1 0-1 0 0,0 0 1 0 0,0 0 0 0 0,0 0 0 0 0,0 0 0 0 0,1 0 0 0 0,-1 0-1 0 0,0 0 1 0 0,0 0 0 0 0,1 0 0 0 0,-1 0-69 0 0,0 0 0 0 0,0 0 0 0 0,1 0 0 0 0,-1 0 0 0 0,0 0 0 0 0,0 0 0 0 0,1 0 0 0 0,-1 0 0 0 0,0 0 0 0 0,0 0 0 0 0,1 1 0 0 0,-1-1-1 0 0,0 0 1 0 0,0 0 0 0 0,0 0 0 0 0,1 0 0 0 0,-1 0 0 0 0,0 0 0 0 0,0 1 0 0 0,0-1 0 0 0,1 0 0 0 0,-1 0 0 0 0,0 0 0 0 0,0 1 0 0 0,0-1 0 0 0,0 0 0 0 0,0 0 0 0 0,1 0 0 0 0,-1 1 0 0 0,0-1 0 0 0,0 0 0 0 0,0 0 0 0 0,0 1 0 0 0,0-1 0 0 0,0 0 0 0 0,0 0-1 0 0,0 1 1 0 0,0-1 0 0 0,0 0 0 0 0,0 0 0 0 0,0 1 0 0 0,0-1 0 0 0,0 0 0 0 0,0 0 0 0 0,0 1 0 0 0,0 7 136 0 0,0 0 0 0 0,-1 0 0 0 0,0 0 0 0 0,0 0 0 0 0,-1 0 0 0 0,-4 14 1 0 0,0-5-43 0 0,2 0 0 0 0,0 1 1 0 0,1-1-1 0 0,-2 34 960 0 0,33-52-1823 0 0,2-10 1075 0 0,5-2-467 0 0,-13 11-194 0 0,38 1 0 0 0,-28 2 1819 0 0,-38-53-777 0 0,6 51-735 0 0,0-1-1 0 0,-1 1 0 0 0,1 0 0 0 0,-1 0 1 0 0,1 0-1 0 0,-1-1 0 0 0,1 1 0 0 0,-1 0 0 0 0,1 0 1 0 0,-1 0-1 0 0,0 0 0 0 0,0 0 0 0 0,1 0 1 0 0,-3-1-1 0 0,2 1 8 0 0,0 0 0 0 0,0 0 0 0 0,0 0 0 0 0,0-1 0 0 0,0 1 0 0 0,0 0 0 0 0,1-1 0 0 0,-1 1 0 0 0,0 0 1 0 0,1-1-1 0 0,-1 1 0 0 0,1-1 0 0 0,-1 1 0 0 0,1-1 0 0 0,-1-1 0 0 0,1-2-41 0 0,0-2 155 0 0,0-1 1 0 0,0 1 0 0 0,0-1 0 0 0,1 0 0 0 0,0 1-1 0 0,0-1 1 0 0,1 1 0 0 0,0 0 0 0 0,1 0 0 0 0,3-8-1 0 0,-6 14-97 0 0,1 0-1 0 0,-1 1 1 0 0,1-1-1 0 0,-1 0 1 0 0,1 1-1 0 0,-1-1 0 0 0,0 0 1 0 0,1 0-1 0 0,-1 1 1 0 0,0-1-1 0 0,0 0 0 0 0,0 0 1 0 0,1 0-1 0 0,-1 1 1 0 0,0-1-1 0 0,0 0 0 0 0,0 0 1 0 0,0 0-1 0 0,0 1 1 0 0,0-1-1 0 0,-1 0 1 0 0,1 0-1 0 0,0 0 0 0 0,0 1 1 0 0,-1-1-1 0 0,1 0 1 0 0,0 0-1 0 0,-1 1 0 0 0,1-1 1 0 0,0 0-1 0 0,-1 1 1 0 0,1-1-1 0 0,-1 0 1 0 0,1 1-1 0 0,-1-1 0 0 0,0 1 1 0 0,1-1-1 0 0,-1 1 1 0 0,0-1-1 0 0,1 1 0 0 0,-1-1 1 0 0,0 1-1 0 0,1 0 1 0 0,-1-1-1 0 0,0 1 1 0 0,0 0-1 0 0,-1-1 0 0 0,-3 0-150 0 0,-1 0-1 0 0,0 0 1 0 0,1 1-1 0 0,-1-1 0 0 0,-6 1 1 0 0,8 1-39 0 0,-4-2 83 0 0,-1 2 0 0 0,0 0-1 0 0,0 0 1 0 0,0 0 0 0 0,1 1-1 0 0,-1 1 1 0 0,0-1 0 0 0,1 1-1 0 0,0 1 1 0 0,0-1 0 0 0,-11 8-1 0 0,-5 0-142 0 0,20-10 65 0 0,-1 1 0 0 0,1 0-1 0 0,-1 1 1 0 0,1-1 0 0 0,0 1 0 0 0,-5 3-1 0 0,10-6 23 0 0,0 0 0 0 0,0 0 0 0 0,0-1-1 0 0,0 1 1 0 0,-1 0 0 0 0,1 0 0 0 0,0 0-1 0 0,0-1 1 0 0,-1 1 0 0 0,1 0 0 0 0,0-1 0 0 0,0 1-1 0 0,-1-1 1 0 0,1 1 0 0 0,0 0 0 0 0,-1-1-1 0 0,2-1 1 0 0,5-12-1770 0 0,3-5-549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5:24.8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0 416 0 0,'0'0'907'0'0,"-7"1"-1071"0"0,-13 0 152 0 0,13 0 1441 0 0,8 14-833 0 0,-1-14-328 0 0,0 1 1 0 0,0-1 0 0 0,0 1 0 0 0,0-1 0 0 0,0 1-1 0 0,0-1 1 0 0,0 1 0 0 0,-1-1 0 0 0,1 0-1 0 0,0 1 1 0 0,-1-1 0 0 0,0 1 0 0 0,1-1-1 0 0,-1 0 1 0 0,0 1 0 0 0,0-1 0 0 0,1 0 0 0 0,-3 2-1 0 0,2-2-377 0 0,0 2 99 0 0,1 0 0 0 0,-1 0 0 0 0,0 0 0 0 0,1 0-1 0 0,0 0 1 0 0,0 0 0 0 0,0 0 0 0 0,0 0-1 0 0,0 0 1 0 0,1 0 0 0 0,-1 0 0 0 0,1 0 0 0 0,1 4-1 0 0,2 13 41 0 0,-4-7 73 0 0,0 0 0 0 0,-1 0-1 0 0,-1 0 1 0 0,0 0 0 0 0,0 0 0 0 0,-7 17-1 0 0,5-15 22 0 0,1 0 0 0 0,1 0 0 0 0,0 0 0 0 0,1 0 0 0 0,0 0 0 0 0,2 19 0 0 0,0-4 1 0 0,-1-22-69 0 0,1 1 0 0 0,1-1-1 0 0,-1 0 1 0 0,2 0-1 0 0,3 11 1 0 0,-3-11-46 0 0,0 0 0 0 0,-1 0 0 0 0,0 1-1 0 0,-1-1 1 0 0,2 13 0 0 0,2 44 39 0 0,1-20-1398 0 0,-6-45 1297 0 0,0 0-1 0 0,0 0 0 0 0,0 0 1 0 0,0 1-1 0 0,0-1 0 0 0,0 0 0 0 0,0 0 1 0 0,0 0-1 0 0,0 1 0 0 0,0-1 1 0 0,0 0-1 0 0,0 0 0 0 0,0 0 0 0 0,0 1 1 0 0,0-1-1 0 0,0 0 0 0 0,0 0 1 0 0,1 0-1 0 0,-1 0 0 0 0,0 1 0 0 0,0-1 1 0 0,0 0-1 0 0,0 0 0 0 0,0 0 1 0 0,1 0-1 0 0,-1 0 0 0 0,0 0 0 0 0,0 1 1 0 0,0-1-1 0 0,1 0 0 0 0,-1 0 1 0 0,0 0-1 0 0,0 0 0 0 0,0 0 0 0 0,1 0 1 0 0,-1 0-1 0 0,0 0 0 0 0,0 0 1 0 0,0 0-1 0 0,1 0 0 0 0,-1 0 0 0 0,0 0 1 0 0,0 0-1 0 0,0 0 0 0 0,1 0 1 0 0,-1 0-1 0 0,0 0 0 0 0,1-1-67 0 0,0 1 0 0 0,-1 0 0 0 0,1-1 1 0 0,-1 1-1 0 0,1 0 0 0 0,0-1 0 0 0,-1 1 0 0 0,1-1 0 0 0,-1 1 0 0 0,1-1 0 0 0,-1 1 0 0 0,0-1 0 0 0,1 1 1 0 0,-1-1-1 0 0,1 0 0 0 0,-1 1 0 0 0,0-1 0 0 0,1-1 0 0 0,4-19-2321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5:27.7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71 113 1108 0 0,'0'0'1074'0'0,"-3"0"-1060"0"0,-6 1-91 0 0,0 0 7550 0 0,8-32-5490 0 0,-4 11-1412 0 0,5 20-676 0 0,0 22-1412 0 0,-2 28 1848 0 0,-1-21-846 0 0,3-10-940 0 0,0-10 421 0 0,0-7 1958 0 0,0-1-812 0 0,0 19 1876 0 0,0 5-2598 0 0,0 11 89 0 0,0-36 557 0 0,0 1 0 0 0,1-1 0 0 0,-1 0 0 0 0,0 1-1 0 0,0-1 1 0 0,1 0 0 0 0,-1 0 0 0 0,0 1 0 0 0,1-1 0 0 0,-1 0 0 0 0,0 0-1 0 0,1 0 1 0 0,-1 0 0 0 0,0 1 0 0 0,1-1 0 0 0,-1 0 0 0 0,0 0 0 0 0,1 0-1 0 0,-1 0 1 0 0,0 0 0 0 0,1 0 0 0 0,-1 0 0 0 0,1 0 0 0 0,-1 0 0 0 0,0 0-1 0 0,1 0 1 0 0,-1 0 0 0 0,0 0 0 0 0,1 0 0 0 0,-1 0 0 0 0,1-1 0 0 0,-1 1-1 0 0,0 0 1 0 0,1 0 0 0 0,-1 0 0 0 0,0 0 0 0 0,0-1 0 0 0,1 1-1 0 0,-1 0 1 0 0,0 0 0 0 0,1-1 0 0 0,-1 1 0 0 0,0 0 0 0 0,0-1 0 0 0,1 1-1 0 0,16-13 73 0 0,-15 11-188 0 0,0 1 1 0 0,0 0-1 0 0,-1-1 1 0 0,1 1-1 0 0,0 0 0 0 0,0 0 1 0 0,0 0-1 0 0,0 0 1 0 0,1 0-1 0 0,-1 0 0 0 0,0 1 1 0 0,0-1-1 0 0,0 1 1 0 0,1-1-1 0 0,-1 1 0 0 0,0 0 1 0 0,0 0-1 0 0,1 0 1 0 0,-1 0-1 0 0,4 1 0 0 0,1-1 453 0 0,61-8-207 0 0,-56 6-146 0 0,-1 0 0 0 0,1 0 0 0 0,0 1 0 0 0,-1 1 0 0 0,1 0 0 0 0,0 0 0 0 0,-1 1 0 0 0,13 3 0 0 0,-15 0-206 0 0,9 2-1291 0 0,-19-35 987 0 0,2 26 1310 0 0,10-2-537 0 0,20-3-214 0 0,-24 6 102 0 0,-3 1-103 0 0,-1 0 1 0 0,0 0-1 0 0,0-1 0 0 0,0 1 1 0 0,0-1-1 0 0,-1 1 0 0 0,1-1 0 0 0,4-4 1 0 0,-6 6-91 0 0,-1-1 0 0 0,1 1 1 0 0,-1-1-1 0 0,1 1 0 0 0,-1-1 1 0 0,1 1-1 0 0,-1-1 0 0 0,0 0 1 0 0,1 1-1 0 0,-1-1 0 0 0,0 1 1 0 0,0-1-1 0 0,1 0 0 0 0,-1 1 1 0 0,0-1-1 0 0,0 0 0 0 0,0 1 1 0 0,0-1-1 0 0,0 0 1 0 0,0 1-1 0 0,0-1 0 0 0,0 0 1 0 0,0 0-1 0 0,0 1 0 0 0,0-1 1 0 0,0 0-1 0 0,-1 1 0 0 0,1-1 1 0 0,0 0-1 0 0,0 1 0 0 0,-1-1 1 0 0,1 1-1 0 0,0-1 0 0 0,-1 1 1 0 0,1-1-1 0 0,-1 0 0 0 0,1 1 1 0 0,-1-1-1 0 0,1 1 0 0 0,-1 0 1 0 0,1-1-1 0 0,-1 1 0 0 0,1-1 1 0 0,-1 1-1 0 0,0 0 1 0 0,0-1-1 0 0,-1 0 5 0 0,1 0-1 0 0,0-1 1 0 0,-1 1-1 0 0,1 0 1 0 0,0-1 0 0 0,0 1-1 0 0,0-1 1 0 0,0 1 0 0 0,0-1-1 0 0,0 1 1 0 0,0-1 0 0 0,0 0-1 0 0,1 1 1 0 0,-1-1 0 0 0,1 0-1 0 0,-1 0 1 0 0,1-2 0 0 0,-1-37 1290 0 0,2 19-641 0 0,-1 22-657 0 0,0-1-1 0 0,0 1 1 0 0,0 0-1 0 0,0-1 0 0 0,0 1 1 0 0,0-1-1 0 0,0 1 1 0 0,0 0-1 0 0,0-1 0 0 0,-1 1 1 0 0,1 0-1 0 0,0-1 1 0 0,0 1-1 0 0,0 0 1 0 0,-1 0-1 0 0,1-1 0 0 0,0 1 1 0 0,0 0-1 0 0,-1-1 1 0 0,1 1-1 0 0,0 0 0 0 0,-1 0 1 0 0,1 0-1 0 0,0-1 1 0 0,-1 1-1 0 0,1 0 0 0 0,0 0 1 0 0,-1 0-1 0 0,1 0 1 0 0,0 0-1 0 0,-1 0 1 0 0,1 0-1 0 0,0 0 0 0 0,-1 0 1 0 0,1-1-1 0 0,-1 2 1 0 0,0-1-23 0 0,1 0 1 0 0,-1 0-1 0 0,1 0 1 0 0,-1-1 0 0 0,1 1-1 0 0,-1 0 1 0 0,1 0-1 0 0,-1 0 1 0 0,1 0 0 0 0,-1 0-1 0 0,1-1 1 0 0,0 1 0 0 0,-1 0-1 0 0,1 0 1 0 0,-1-1-1 0 0,1 1 1 0 0,-1 0 0 0 0,1-1-1 0 0,0 1 1 0 0,-1 0-1 0 0,1-1 1 0 0,0 1 0 0 0,0 0-1 0 0,-1-1 1 0 0,1 1-1 0 0,0-1 1 0 0,0 1 0 0 0,-1-1-1 0 0,1 1 1 0 0,0-1 0 0 0,0 1-1 0 0,0-1 1 0 0,0 1-1 0 0,0-1 1 0 0,0 1 0 0 0,0-1-1 0 0,0 1 1 0 0,0-2 644 0 0,0-34 1243 0 0,0 35-1871 0 0,0 1 0 0 0,-1 0 0 0 0,1-1 0 0 0,0 1 0 0 0,0 0-1 0 0,0-1 1 0 0,0 1 0 0 0,0 0 0 0 0,-1-1 0 0 0,1 1 0 0 0,0 0-1 0 0,0 0 1 0 0,-1-1 0 0 0,1 1 0 0 0,0 0 0 0 0,0 0 0 0 0,-1-1-1 0 0,1 1 1 0 0,0 0 0 0 0,-1 0 0 0 0,1 0 0 0 0,0-1 0 0 0,-1 1-1 0 0,1 0 1 0 0,0 0 0 0 0,-1 0 0 0 0,1 0 0 0 0,0 0 0 0 0,-1 0-1 0 0,1 0 1 0 0,0 0 0 0 0,-1 0 0 0 0,1 0 0 0 0,-1 0 0 0 0,1 0 0 0 0,0 0-1 0 0,-1 0 1 0 0,1 0 0 0 0,0 0 0 0 0,-1 0 0 0 0,1 0 0 0 0,0 1-1 0 0,-1-1 1 0 0,1 0 0 0 0,0 0 0 0 0,-1 0 0 0 0,1 1 0 0 0,0-1-1 0 0,0 0 1 0 0,-1 0 0 0 0,1 1 0 0 0,0-1 0 0 0,-19 12-209 0 0,7-4 261 0 0,0-1-1 0 0,0 0 0 0 0,-1 0 0 0 0,0-1 0 0 0,0-1 0 0 0,0 0 0 0 0,-1-1 0 0 0,-28 5 1 0 0,1-4-988 0 0,-77 0 0 0 0,116-5 789 0 0,1 0 0 0 0,-1 0 0 0 0,0 0 0 0 0,1 0 0 0 0,-1 0 0 0 0,0 1 0 0 0,1-1 0 0 0,-1 1 0 0 0,1-1 0 0 0,-1 1 0 0 0,1 0 0 0 0,-1 0 0 0 0,1 0 0 0 0,-1-1 0 0 0,1 1 0 0 0,0 0 0 0 0,-1 1 0 0 0,1-1 0 0 0,0 0 0 0 0,0 0 0 0 0,0 1 0 0 0,0-1 0 0 0,0 0 0 0 0,0 1 0 0 0,0-1 0 0 0,1 1 0 0 0,-2 2 0 0 0,9-5-1444 0 0,8-5 1253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34.1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165 52 200 0 0,'-26'-25'284'0'0,"0"1"-67"0"0,20 22 55 0 0,9 12 215 0 0,-1-7-187 0 0,8 26 7002 0 0,-12-18-3772 0 0,-4 3-2226 0 0,4-12-1335 0 0,1 0 1 0 0,0 1-1 0 0,0-1 0 0 0,0 0 1 0 0,0 0-1 0 0,0 0 0 0 0,1 1 1 0 0,-1-1-1 0 0,1 0 0 0 0,-1 5 1 0 0,3 15 1 0 0,0 0 1 0 0,2 0 0 0 0,1 0-1 0 0,0-1 1 0 0,1 0 0 0 0,11 23-1 0 0,-7-17 3 0 0,-1 0 0 0 0,10 51 0 0 0,-15-52 17 0 0,-1-9-40 0 0,0 1 0 0 0,-2-1 1 0 0,0 0-1 0 0,-2 27 0 0 0,1-40-55 0 0,-1 0 1 0 0,0 0-1 0 0,0 0 0 0 0,0 0 0 0 0,0 0 0 0 0,-1 0 0 0 0,1 0 0 0 0,-1-1 0 0 0,0 1 0 0 0,0 0 0 0 0,0-1 0 0 0,-1 1 0 0 0,1-1 0 0 0,-1 0 0 0 0,0 0 0 0 0,0 0 0 0 0,0 0 0 0 0,0-1 0 0 0,-1 1 0 0 0,1-1 0 0 0,-1 0 0 0 0,1 0 0 0 0,-8 3 0 0 0,4-2-496 0 0,0-1-1 0 0,0 0 1 0 0,0 0-1 0 0,-1-1 1 0 0,1 0 0 0 0,-1 0-1 0 0,1-1 1 0 0,-1 0-1 0 0,1 0 1 0 0,-1-1-1 0 0,1 0 1 0 0,-11-2-1 0 0,-8-11-2127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5:28.3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120 1 64 0 0,'0'0'1917'0'0,"0"0"-1903"0"0,0 0 1 0 0,0 1-1 0 0,0-1 0 0 0,0 1 1 0 0,0-1-1 0 0,0 0 0 0 0,1 1 1 0 0,-1-1-1 0 0,0 1 1 0 0,0-1-1 0 0,0 0 0 0 0,0 1 1 0 0,0-1-1 0 0,1 0 0 0 0,-1 1 1 0 0,0-1-1 0 0,0 0 1 0 0,1 1-1 0 0,-1-1 0 0 0,0 0 1 0 0,1 0-1 0 0,-1 1 1 0 0,0-1-1 0 0,0 0 0 0 0,1 0 1 0 0,-1 1-1 0 0,1-1 0 0 0,-1 0 1 0 0,0 0-1 0 0,1 0 1 0 0,0 0-1 0 0,34 0 280 0 0,-34 0-185 0 0,-8 13 1337 0 0,-16-2 320 0 0,-12 10-1380 0 0,33-20-388 0 0,1 1-1 0 0,-1-1 1 0 0,1 1 0 0 0,0-1 0 0 0,0 1 0 0 0,-1-1 0 0 0,1 1 0 0 0,0 0 0 0 0,1 0-1 0 0,-1-1 1 0 0,0 1 0 0 0,0 0 0 0 0,1 0 0 0 0,-1 0 0 0 0,1 0 0 0 0,0 0 0 0 0,-1 0-1 0 0,1 3 1 0 0,0 9 1004 0 0,1-4-749 0 0,-1-1 1 0 0,0 0 0 0 0,0 1 0 0 0,-1-1-1 0 0,0 0 1 0 0,-1 1 0 0 0,0-1-1 0 0,-1 0 1 0 0,0 0 0 0 0,-7 16 0 0 0,3-14-269 0 0,1 0 1 0 0,1 1-1 0 0,0-1 1 0 0,0 1-1 0 0,1 0 1 0 0,1 1-1 0 0,0-1 1 0 0,1 0-1 0 0,0 1 1 0 0,0 24-1 0 0,1 16 157 0 0,-13 90 0 0 0,13-80-838 0 0,1-63 664 0 0,0 1 0 0 0,0-1 0 0 0,0 0 0 0 0,0 0 0 0 0,0 1 0 0 0,0-1 1 0 0,0 0-1 0 0,0 0 0 0 0,0 0 0 0 0,0 1 0 0 0,0-1 0 0 0,0 0 0 0 0,0 0 0 0 0,0 0 0 0 0,0 1 0 0 0,0-1 0 0 0,0 0 0 0 0,0 0 0 0 0,0 0 0 0 0,1 1 0 0 0,-1-1 0 0 0,0 0 0 0 0,0 0 0 0 0,0 0 0 0 0,0 0 0 0 0,1 1 0 0 0,-1-1 0 0 0,0 0 0 0 0,0 0 0 0 0,0 0 0 0 0,0 0 1 0 0,1 0-1 0 0,-1 0 0 0 0,0 0 0 0 0,0 0 0 0 0,0 0 0 0 0,1 1 0 0 0,-1-1 0 0 0,0 0 0 0 0,0 0 0 0 0,1 0 0 0 0,-1 0 0 0 0,12-6-973 0 0,7-11-1131 0 0,-12-5-1431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5:29.6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9 512 0 0,'0'0'2404'0'0,"5"7"-2366"0"0,14 22 26 0 0,-9-20 2315 0 0,-3-2 336 0 0,-12 0-3841 0 0,0-4 1266 0 0,1 0 0 0 0,0 0 0 0 0,-1 1 0 0 0,1 0 0 0 0,1 0 1 0 0,-1 0-1 0 0,1 0 0 0 0,-1 1 0 0 0,1-1 0 0 0,1 1 0 0 0,-1 0 0 0 0,1 0 0 0 0,-1 0 0 0 0,1 0 0 0 0,1 0 1 0 0,-1 1-1 0 0,1-1 0 0 0,0 0 0 0 0,0 1 0 0 0,0-1 0 0 0,1 1 0 0 0,0-1 0 0 0,1 8 0 0 0,-1-13-109 0 0,0 0-1 0 0,0 0 0 0 0,0 0 1 0 0,1 0-1 0 0,-1 1 1 0 0,0-1-1 0 0,0 0 0 0 0,0 0 1 0 0,1 0-1 0 0,-1 0 0 0 0,0 0 1 0 0,0 1-1 0 0,0-1 1 0 0,1 0-1 0 0,-1 0 0 0 0,0 0 1 0 0,0 0-1 0 0,1 0 0 0 0,-1 0 1 0 0,0 0-1 0 0,0 0 1 0 0,1 0-1 0 0,-1 0 0 0 0,0 0 1 0 0,0 0-1 0 0,1 0 0 0 0,-1 0 1 0 0,0 0-1 0 0,0 0 1 0 0,1-1-1 0 0,-1 1 0 0 0,0 0 1 0 0,0 0-1 0 0,0 0 0 0 0,1 0 1 0 0,-1 0-1 0 0,0 0 1 0 0,0-1-1 0 0,0 1 0 0 0,1 0 1 0 0,-1 0-1 0 0,0 0 0 0 0,0-1 1 0 0,0 1-1 0 0,0 0 1 0 0,12-10-23 0 0,-5 3-332 0 0,-1 0 0 0 0,-1 0 0 0 0,1 0 0 0 0,-1-1 0 0 0,-1 1 0 0 0,1-1 0 0 0,-2-1 1 0 0,1 1-1 0 0,-1 0 0 0 0,0-1 0 0 0,0 0 0 0 0,-1 0 0 0 0,-1 0 0 0 0,1 0 0 0 0,-1-13 0 0 0,-1 21 336 0 0,1 0 1 0 0,-1 0 0 0 0,0 0 0 0 0,0-1-1 0 0,0 1 1 0 0,0 0 0 0 0,0 0 0 0 0,-1-1 0 0 0,1 1-1 0 0,0 0 1 0 0,-1 0 0 0 0,1 0 0 0 0,0 0-1 0 0,-1 0 1 0 0,0-1 0 0 0,1 1 0 0 0,-1 0 0 0 0,1 0-1 0 0,-1 0 1 0 0,0 0 0 0 0,0 1 0 0 0,0-1-1 0 0,0 0 1 0 0,0 0 0 0 0,1 0 0 0 0,-1 1-1 0 0,-1-1 1 0 0,0 0 0 0 0,-2 0 78 0 0,0 0 1 0 0,0 1-1 0 0,-1-1 0 0 0,1 1 0 0 0,0 0 1 0 0,-1 0-1 0 0,-5 2 0 0 0,2 0 29 0 0,0 1 0 0 0,0-1 0 0 0,1 2 0 0 0,-1-1-1 0 0,1 1 1 0 0,0 1 0 0 0,0-1 0 0 0,0 1 0 0 0,1 0-1 0 0,0 0 1 0 0,0 1 0 0 0,0 0 0 0 0,0 0 0 0 0,1 1 0 0 0,0-1-1 0 0,1 1 1 0 0,-1 0 0 0 0,1 0 0 0 0,-5 12 0 0 0,9-18-103 0 0,0 0 1 0 0,0-1 0 0 0,0 1-1 0 0,0 0 1 0 0,1-1 0 0 0,-1 1 0 0 0,0 0-1 0 0,0-1 1 0 0,0 1 0 0 0,0-1 0 0 0,1 1-1 0 0,-1 0 1 0 0,0-1 0 0 0,1 1-1 0 0,-1-1 1 0 0,0 1 0 0 0,1 0 0 0 0,-1-1-1 0 0,1 0 1 0 0,-1 1 0 0 0,1-1 0 0 0,-1 1-1 0 0,1-1 1 0 0,-1 1 0 0 0,1-1-1 0 0,-1 0 1 0 0,1 1 0 0 0,0-1 0 0 0,-1 0-1 0 0,1 0 1 0 0,0 1 0 0 0,-1-1 0 0 0,1 0-1 0 0,-1 0 1 0 0,1 0 0 0 0,0 0-1 0 0,-1 0 1 0 0,1 0 0 0 0,0 0 0 0 0,-1 0-1 0 0,2 0 1 0 0,40-1-2541 0 0,-28 1 2752 0 0,-12-1-256 0 0,0 0 0 0 0,0 1 0 0 0,0-1-1 0 0,-1 0 1 0 0,1 0 0 0 0,0 0 0 0 0,0 0 0 0 0,0-1 0 0 0,-1 1-1 0 0,1 0 1 0 0,-1-1 0 0 0,1 0 0 0 0,-1 1 0 0 0,0-1 0 0 0,1 1-1 0 0,-1-1 1 0 0,1-2 0 0 0,17-32 366 0 0,-17 14 1194 0 0,-4 37-1568 0 0,2 52-1548 0 0,0-66 884 0 0,5-8-1012 0 0,-5-29-2593 0 0,-5 1 2735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5:31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93 120 784 0 0,'0'0'1898'0'0,"-2"10"-1875"0"0,-1 3 4 0 0,1-7 7 0 0,1 0 1 0 0,0 1-1 0 0,0-1 1 0 0,0 0-1 0 0,1 1 0 0 0,0 6 1 0 0,11 26 2687 0 0,-11-36-2617 0 0,0 0 1 0 0,-1 0-1 0 0,0 0 1 0 0,1 0-1 0 0,-1 0 1 0 0,0 0-1 0 0,0 0 1 0 0,-1-1-1 0 0,1 1 1 0 0,-1 0-1 0 0,-1 2 1 0 0,1-2-46 0 0,0 0 1 0 0,1-1-1 0 0,-1 1 0 0 0,1 0 0 0 0,0 1 1 0 0,0-1-1 0 0,0 0 0 0 0,0 0 1 0 0,0 0-1 0 0,1 1 0 0 0,-1 3 1 0 0,1-6 8 0 0,1 0 1 0 0,-1 0-1 0 0,1 0 1 0 0,-1-1-1 0 0,1 1 1 0 0,-1 0 0 0 0,1 0-1 0 0,-1 0 1 0 0,1-1-1 0 0,0 1 1 0 0,-1 0-1 0 0,1-1 1 0 0,0 1-1 0 0,0 0 1 0 0,-1-1 0 0 0,1 1-1 0 0,0-1 1 0 0,0 1-1 0 0,0-1 1 0 0,0 0-1 0 0,0 1 1 0 0,0-1-1 0 0,0 0 1 0 0,0 0-1 0 0,0 0 1 0 0,0 1 0 0 0,0-1-1 0 0,0 0 1 0 0,0 0-1 0 0,0 0 1 0 0,0-1-1 0 0,-1 1 1 0 0,1 0-1 0 0,2-1 1 0 0,1 1-301 0 0,15 1 619 0 0,-13 0-344 0 0,-1-1-1 0 0,1 1 1 0 0,-1-1-1 0 0,1 0 0 0 0,-1 0 1 0 0,1-1-1 0 0,-1 0 0 0 0,0 0 1 0 0,1 0-1 0 0,-1-1 1 0 0,0 1-1 0 0,7-5 0 0 0,-10 5-45 0 0,-1-1 0 0 0,0 0 0 0 0,0 1 0 0 0,-1-1 0 0 0,1 0 0 0 0,0 0 0 0 0,-1 0 0 0 0,1 0 0 0 0,-1 0 0 0 0,1 0 0 0 0,-1 0 0 0 0,0 0 0 0 0,0 0 0 0 0,0-2 0 0 0,-1-38 790 0 0,0 24-558 0 0,-10-57-579 0 0,10 48 736 0 0,1-27-533 0 0,0 51 112 0 0,1-1 0 0 0,-1 1 0 0 0,1 0 0 0 0,0-1 1 0 0,0 1-1 0 0,0 0 0 0 0,0-1 0 0 0,1 1 0 0 0,-1 0 0 0 0,1 0 0 0 0,0 0 1 0 0,2-3-1 0 0,-2 4-235 0 0,7-14 936 0 0,-3 11-3521 0 0,-6 4 2868 0 0,0 1 0 0 0,0 0-1 0 0,1 0 1 0 0,-1 0 0 0 0,0 0-1 0 0,0 0 1 0 0,1 0 0 0 0,-1 0 0 0 0,0 0-1 0 0,1 0 1 0 0,-1 0 0 0 0,0 0-1 0 0,0 1 1 0 0,1-1 0 0 0,-1 0 0 0 0,0 0-1 0 0,0 0 1 0 0,1 0 0 0 0,-1 0-1 0 0,0 0 1 0 0,0 0 0 0 0,0 1 0 0 0,1-1-1 0 0,-1 0 1 0 0,0 0 0 0 0,0 0-1 0 0,0 1 1 0 0,1-1 0 0 0,-1 0 0 0 0,0 0-1 0 0,0 1 1 0 0,0-1 0 0 0,0 0-1 0 0,0 0 1 0 0,0 1 0 0 0,1-1 0 0 0,-1 0-1 0 0,0 0 1 0 0,0 1 0 0 0,0-1-1 0 0,-15 4 2381 0 0,-17-5-2661 0 0,7 1-191 0 0,-42 3 0 0 0,61-3 376 0 0,0 1 1 0 0,-1 1-1 0 0,1-1 1 0 0,0 1 0 0 0,0 0-1 0 0,0 0 1 0 0,0 1-1 0 0,1 0 1 0 0,-1 0-1 0 0,1 0 1 0 0,-10 7 0 0 0,15-9 49 0 0,-1-1 0 0 0,0 1 0 0 0,0-1 0 0 0,0 1 1 0 0,0-1-1 0 0,1 1 0 0 0,-1 0 0 0 0,0 0 0 0 0,1-1 1 0 0,-1 1-1 0 0,0 0 0 0 0,1 0 0 0 0,-1 0 1 0 0,1 0-1 0 0,-1-1 0 0 0,1 1 0 0 0,0 0 0 0 0,-1 0 1 0 0,1 0-1 0 0,0 0 0 0 0,0 0 0 0 0,0 0 0 0 0,-1 0 1 0 0,1 0-1 0 0,0 0 0 0 0,0 0 0 0 0,1 0 1 0 0,-1 0-1 0 0,0 0 0 0 0,0 0 0 0 0,0 0 0 0 0,1 0 1 0 0,-1 0-1 0 0,0 0 0 0 0,1 0 0 0 0,-1 0 0 0 0,1 0 1 0 0,-1 0-1 0 0,1 0 0 0 0,-1-1 0 0 0,1 1 0 0 0,0 0 1 0 0,-1 0-1 0 0,1-1 0 0 0,0 1 0 0 0,0 0 1 0 0,0-1-1 0 0,-1 1 0 0 0,1-1 0 0 0,0 1 0 0 0,0-1 1 0 0,0 0-1 0 0,0 1 0 0 0,0-1 0 0 0,0 0 0 0 0,0 1 1 0 0,0-1-1 0 0,0 0 0 0 0,0 0 0 0 0,0 0 1 0 0,0 0-1 0 0,0 0 0 0 0,0 0 0 0 0,1 0 0 0 0,3 1-227 0 0,0-1-1 0 0,0 0 0 0 0,0 1 0 0 0,0-1 1 0 0,-1-1-1 0 0,1 1 0 0 0,0-1 1 0 0,0 0-1 0 0,0 0 0 0 0,0 0 0 0 0,-1-1 1 0 0,1 1-1 0 0,0-1 0 0 0,-1-1 1 0 0,0 1-1 0 0,1 0 0 0 0,-1-1 0 0 0,0 0 1 0 0,4-4-1 0 0,14-19-2099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5:32.0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172 1 728 0 0,'0'0'1774'0'0,"-13"3"-1728"0"0,-42 11-1 0 0,55-14-38 0 0,-1 0 0 0 0,0 0 0 0 0,0 0 0 0 0,1 1 0 0 0,-1-1 1 0 0,0 0-1 0 0,1 1 0 0 0,-1-1 0 0 0,0 0 0 0 0,1 1 0 0 0,-1-1 0 0 0,0 1 0 0 0,1-1 0 0 0,-1 1 0 0 0,1-1 1 0 0,-1 1-1 0 0,1-1 0 0 0,-1 1 0 0 0,0 1 0 0 0,5 7 75 0 0,13 2 38 0 0,-16-10 70 0 0,1 0-1 0 0,-1-1 1 0 0,1 1 0 0 0,-1 0 0 0 0,1 0 0 0 0,-1 0-1 0 0,0 1 1 0 0,0-1 0 0 0,1 0 0 0 0,-1 0-1 0 0,0 1 1 0 0,0-1 0 0 0,0 1 0 0 0,0-1-1 0 0,0 1 1 0 0,-1-1 0 0 0,1 1 0 0 0,0-1-1 0 0,-1 1 1 0 0,1 0 0 0 0,-1-1 0 0 0,0 1-1 0 0,1 0 1 0 0,-1 0 0 0 0,0-1 0 0 0,0 1-1 0 0,0 0 1 0 0,0-1 0 0 0,-1 1 0 0 0,1 0 0 0 0,0 0-1 0 0,-1-1 1 0 0,1 1 0 0 0,-1 0 0 0 0,1-1-1 0 0,-2 2 1 0 0,-3 7-79 0 0,-1-1-1 0 0,0-1 0 0 0,0 1 1 0 0,-1-1-1 0 0,-9 8 1 0 0,-12 18-46 0 0,25-28-31 0 0,1 0-1 0 0,-1 0 1 0 0,1 0-1 0 0,0 0 0 0 0,0 0 1 0 0,1 1-1 0 0,0-1 1 0 0,-1 12-1 0 0,3 59 87 0 0,1-33-260 0 0,-3-11 59 0 0,0-21 81 0 0,0-1 1 0 0,1 1 0 0 0,1-1 0 0 0,0 1 0 0 0,0-1 0 0 0,4 15 0 0 0,-3-20-1 0 0,0 1 0 0 0,-1-1 0 0 0,1 0 0 0 0,-2 1 0 0 0,1-1 0 0 0,-1 1 0 0 0,0-1 0 0 0,0 1 0 0 0,-1-1 0 0 0,0 1 0 0 0,-3 11 0 0 0,-2 1-29 0 0,0-1 1 0 0,-16 27-1 0 0,12-23-63 0 0,9-18-30 0 0,-1 1 0 0 0,2 0 0 0 0,-1-1-1 0 0,0 1 1 0 0,1 0 0 0 0,0 0-1 0 0,1 6 1 0 0,-2 3-6832 0 0,10-31 4824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5:34.0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53 136 0 0,'0'0'1255'0'0,"4"-8"-1288"0"0,0 0 43 0 0,-3 5 9 0 0,0 0 1 0 0,0 0-1 0 0,1 0 1 0 0,-1 1-1 0 0,1-1 1 0 0,-1 1 0 0 0,1-1-1 0 0,0 1 1 0 0,0-1-1 0 0,3-1 1 0 0,-4 3 66 0 0,1 0-1 0 0,0 1 1 0 0,0-1 0 0 0,0 0-1 0 0,0 1 1 0 0,0-1 0 0 0,0 1-1 0 0,0 0 1 0 0,0 0 0 0 0,0-1-1 0 0,0 1 1 0 0,0 1 0 0 0,3-1-1 0 0,1 0-79 0 0,-5 0 196 0 0,21 5 4165 0 0,-18-2-3873 0 0,-3-2-423 0 0,0 0-1 0 0,0-1 1 0 0,0 1 0 0 0,0 0-1 0 0,-1 0 1 0 0,1 0 0 0 0,0 0-1 0 0,0 0 1 0 0,-1 0 0 0 0,1 0-1 0 0,0 0 1 0 0,-1 0 0 0 0,1 1-1 0 0,-1-1 1 0 0,1 0 0 0 0,-1 0-1 0 0,0 0 1 0 0,0 1 0 0 0,0-1-1 0 0,1 0 1 0 0,-1 0 0 0 0,0 1-1 0 0,0-1 1 0 0,0 0 0 0 0,-1 0-1 0 0,1 2 1 0 0,15 41 1952 0 0,-14-36-1943 0 0,0 0-1 0 0,-1 0 1 0 0,0 1-1 0 0,-1-1 1 0 0,0 0-1 0 0,0 0 1 0 0,-1-1-1 0 0,1 1 1 0 0,-2 0-1 0 0,1 0 1 0 0,-1-1-1 0 0,-7 14 1 0 0,-5 14-165 0 0,14-31 10 0 0,0 0-1 0 0,0-1 1 0 0,0 1-1 0 0,0 0 1 0 0,1 0-1 0 0,0 0 1 0 0,0 4 1267 0 0,27-8-2463 0 0,2-6 1359 0 0,1 0-1 0 0,-1-2 1 0 0,0-1-1 0 0,30-15 0 0 0,-30 12-192 0 0,1 1 0 0 0,1 1 0 0 0,39-7-1 0 0,-70 18 46 0 0,1-1-1 0 0,-1 1 1 0 0,1-1-1 0 0,-1 1 0 0 0,1 0 1 0 0,-1-1-1 0 0,0 1 0 0 0,1 0 1 0 0,-1-1-1 0 0,0 1 0 0 0,1 0 1 0 0,-1-1-1 0 0,0 1 1 0 0,0 0-1 0 0,0 0 0 0 0,1-1 1 0 0,-1 1-1 0 0,0 0 0 0 0,0 0 1 0 0,0 0-1 0 0,0-1 1 0 0,-1 1-1 0 0,1 0 0 0 0,0 0 1 0 0,0-1-1 0 0,0 1 0 0 0,-1 0 1 0 0,1-1-1 0 0,0 1 0 0 0,-1 0 1 0 0,1 0-1 0 0,-5 8 102 0 0,2-23 2599 0 0,3 14-2680 0 0,0-30-888 0 0,0-51 673 0 0,-7 72 86 0 0,7 9 173 0 0,-1-1-1 0 0,0 1 1 0 0,1-1-1 0 0,-1 1 1 0 0,1 0 0 0 0,-1-1-1 0 0,0 1 1 0 0,1-1-1 0 0,0 0 1 0 0,-1 1 0 0 0,1-1-1 0 0,-1 1 1 0 0,1-1-1 0 0,0 0 1 0 0,-1 1 0 0 0,1-1-1 0 0,0 0 1 0 0,0 1-1 0 0,-1-1 1 0 0,1 0 0 0 0,0 1-1 0 0,0-2 1 0 0,0 0-4 0 0,0 1 0 0 0,-1 0 0 0 0,1 0 0 0 0,0 0 0 0 0,1 0 0 0 0,-1-1 0 0 0,0 1 0 0 0,0 0 0 0 0,0 0 0 0 0,1 0 0 0 0,-1 0 1 0 0,1 0-1 0 0,-1 0 0 0 0,1 0 0 0 0,-1 0 0 0 0,1 0 0 0 0,-1 0 0 0 0,1 0 0 0 0,0 0 0 0 0,0 0 0 0 0,-1 0 0 0 0,1 0 0 0 0,0 1 0 0 0,0-1 0 0 0,0 0 0 0 0,0 1 1 0 0,1-2-1 0 0,10-7 170 0 0,-21 15-3081 0 0,8-5 2925 0 0,1 2 2 0 0,-1-1 1 0 0,0 0-1 0 0,0 0 0 0 0,0 0 1 0 0,0 0-1 0 0,0 0 0 0 0,0 0 1 0 0,-1 0-1 0 0,1 0 0 0 0,-1-1 1 0 0,1 1-1 0 0,-1 0 0 0 0,0-1 1 0 0,-2 2-1 0 0,3-3 274 0 0,-15 0 861 0 0,-12-1-1582 0 0,-39-7 1 0 0,11 0 284 0 0,30 7 139 0 0,0 2 0 0 0,1 0 0 0 0,-1 1 0 0 0,1 2 0 0 0,-33 8 0 0 0,79-12-3395 0 0,-13 1 2909 0 0,0 0 0 0 0,0-1 0 0 0,-1-1 0 0 0,1 1 0 0 0,0-1 0 0 0,11-3 0 0 0,3-9-1618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45:34.5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148 16 328 0 0,'0'0'1355'0'0,"-3"-4"-1623"0"0,3 3 284 0 0,-1 0 0 0 0,1 1 0 0 0,-1-1 0 0 0,1 0 1 0 0,-1 0-1 0 0,0 1 0 0 0,0-1 0 0 0,1 0 0 0 0,-1 1 0 0 0,0-1 1 0 0,0 1-1 0 0,1-1 0 0 0,-1 1 0 0 0,0-1 0 0 0,0 1 0 0 0,0 0 1 0 0,0-1-1 0 0,0 1 0 0 0,0 0 0 0 0,0 0 0 0 0,0 0 0 0 0,0 0 1 0 0,0 0-1 0 0,0 0 0 0 0,0 0 0 0 0,0 0 0 0 0,0 0 0 0 0,1 0 1 0 0,-1 0-1 0 0,0 1 0 0 0,0-1 0 0 0,0 0 0 0 0,0 1 0 0 0,0-1 1 0 0,0 0-1 0 0,0 1 0 0 0,1-1 0 0 0,-1 1 0 0 0,0 0 0 0 0,0-1 1 0 0,1 1-1 0 0,-1 0 0 0 0,0-1 0 0 0,1 1 0 0 0,-1 0 0 0 0,1 0 1 0 0,-1-1-1 0 0,1 1 0 0 0,-1 0 0 0 0,1 0 0 0 0,-1 0 0 0 0,1 0 1 0 0,0 0-1 0 0,0 0 0 0 0,-1 0 0 0 0,1 0 0 0 0,0 0 0 0 0,0 0 1 0 0,0-1-1 0 0,0 1 0 0 0,0 0 0 0 0,0 0 0 0 0,0 0 0 0 0,1 1 1 0 0,-2 20-121 0 0,1-19 426 0 0,-1-1 0 0 0,1 0 0 0 0,-1 1 0 0 0,1-1 0 0 0,-1 0-1 0 0,0 1 1 0 0,0-1 0 0 0,0 0 0 0 0,0 0 0 0 0,0 0 0 0 0,0 0-1 0 0,-1 0 1 0 0,1 0 0 0 0,-1 0 0 0 0,1 0 0 0 0,-1-1 0 0 0,-2 3-1 0 0,2-2-236 0 0,-1 1 0 0 0,1-1 0 0 0,0 1 0 0 0,0 0 0 0 0,1 0-1 0 0,-1 0 1 0 0,1 0 0 0 0,-1 0 0 0 0,1 0 0 0 0,0 0 0 0 0,0 0-1 0 0,0 4 1 0 0,-6 45 1164 0 0,2-8-664 0 0,-3-5-97 0 0,-32 190 634 0 0,38-53-1255 0 0,3-96-434 0 0,6-47 12 0 0,-7-32 402 0 0,0 1 0 0 0,0-1-1 0 0,1 0 1 0 0,-1 0 0 0 0,0 1 0 0 0,1-1 0 0 0,-1 0-1 0 0,1 0 1 0 0,0 0 0 0 0,-1 1 0 0 0,1-1-1 0 0,0 0 1 0 0,0 0 0 0 0,0 0 0 0 0,-1 0 0 0 0,1-1-1 0 0,0 1 1 0 0,0 0 0 0 0,0 0 0 0 0,2 1-1 0 0,-3-2 60 0 0,1 0 0 0 0,-1 0-1 0 0,0 0 1 0 0,0 0 0 0 0,1-1-1 0 0,-1 1 1 0 0,0 0 0 0 0,0 0-1 0 0,1 0 1 0 0,-1 0 0 0 0,0 0-1 0 0,0 0 1 0 0,1 0 0 0 0,-1 0-1 0 0,0 0 1 0 0,0-1 0 0 0,0 1 0 0 0,1 0-1 0 0,-1 0 1 0 0,0 0 0 0 0,0-1-1 0 0,0 1 1 0 0,0 0 0 0 0,1 0-1 0 0,-1 0 1 0 0,0-1 0 0 0,0 1-1 0 0,0 0 1 0 0,0 0 0 0 0,0 0-1 0 0,0-1 1 0 0,0 1 0 0 0,0 0-1 0 0,0 0 1 0 0,0-1 0 0 0,0 1-1 0 0,0 0 1 0 0,0 0 0 0 0,0-1-1 0 0,0 1 1 0 0,0 0 0 0 0,0-1-1 0 0,0 1 1 0 0,0 0 0 0 0,0 0-1 0 0,0 0 1 0 0,0-1 0 0 0,0 1-1 0 0,0 0 1 0 0,0-16-2903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8:47.8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201 392 444 0 0,'0'0'631'0'0,"8"-13"-547"0"0,45-94 563 0 0,-42 89-172 0 0,-9 16-160 0 0,-1 0 0 0 0,1-1 0 0 0,-1 1 0 0 0,0-1 0 0 0,0 0 0 0 0,1 1 0 0 0,-2-1-1 0 0,1 0 1 0 0,0 0 0 0 0,0 1 0 0 0,-1-1 0 0 0,0 0 0 0 0,1 0 0 0 0,-1-3 0 0 0,-13-13 4272 0 0,13 28-4550 0 0,-1-1 1 0 0,-1 0 0 0 0,1 0 0 0 0,-2 0-1 0 0,-2 8 1 0 0,-7 29 154 0 0,-36 153 187 0 0,22-102-277 0 0,14-53 2 0 0,3 0-1 0 0,1 0 1 0 0,-4 79-1 0 0,11-88-26 0 0,1 32 604 0 0,3-43-1507 0 0,0-9-432 0 0,3 9 1093 0 0,-5-20 481 0 0,8 27 1840 0 0,3 12-1252 0 0,-9-31-748 0 0,-1 0 1 0 0,0 1 0 0 0,0 22-1 0 0,4 104 137 0 0,-6-136-295 0 0,0-1-1 0 0,0 1 1 0 0,0-1-1 0 0,0 1 0 0 0,0 0 1 0 0,1-1-1 0 0,-1 1 0 0 0,0 0 1 0 0,1-1-1 0 0,0 1 0 0 0,-1-1 1 0 0,1 1-1 0 0,0-1 1 0 0,-1 1-1 0 0,1-1 0 0 0,0 0 1 0 0,0 1-1 0 0,2 1 0 0 0,-2-3 93 0 0,6-14 820 0 0,-4 2-883 0 0,0-1 1 0 0,-1 1-1 0 0,-1 0 1 0 0,0-1-1 0 0,-1 1 1 0 0,0-1-1 0 0,-1 1 1 0 0,-1-1-1 0 0,1 1 0 0 0,-2 0 1 0 0,0-1-1 0 0,0 1 1 0 0,-1 1-1 0 0,-1-1 1 0 0,-9-17-1 0 0,-38-45-42 0 0,-15-22-21 0 0,59 83 6 0 0,1-1 1 0 0,0 0-1 0 0,1-1 0 0 0,0 1 1 0 0,-4-22-1 0 0,6 17-23 0 0,0 0-1 0 0,2-1 1 0 0,0 1 0 0 0,1 0-1 0 0,1-1 1 0 0,1 1 0 0 0,0 0 0 0 0,2-1-1 0 0,0 1 1 0 0,1 0 0 0 0,1 1-1 0 0,1-1 1 0 0,15-33 0 0 0,16-23-218 0 0,41-124 0 0 0,-73 165 176 0 0,-5 29 94 0 0,0 0 0 0 0,0 0 0 0 0,1 0-1 0 0,0 1 1 0 0,0-1 0 0 0,2-5 0 0 0,0 2-21 0 0,1 0 1 0 0,0 0-1 0 0,1 0 0 0 0,0 1 0 0 0,0-1 1 0 0,0 1-1 0 0,1 0 0 0 0,0 1 0 0 0,8-7 1 0 0,-4 4-22 0 0,1 1 1 0 0,1 0-1 0 0,-1 1 0 0 0,1 1 1 0 0,1-1-1 0 0,-1 2 1 0 0,1 0-1 0 0,0 0 1 0 0,0 1-1 0 0,24-4 1 0 0,-11 5-46 0 0,0 0 0 0 0,0 2 0 0 0,1 0 0 0 0,45 6 0 0 0,-47 0 157 0 0,0 0-1 0 0,-1 1 0 0 0,0 2 0 0 0,0 0 1 0 0,-1 2-1 0 0,0 0 0 0 0,-1 2 1 0 0,0 0-1 0 0,-1 2 0 0 0,0 0 0 0 0,27 25 1 0 0,-43-34-38 0 0,0 0 0 0 0,-1 1 0 0 0,0-1 0 0 0,0 1 1 0 0,-1 0-1 0 0,1 0 0 0 0,-1 0 0 0 0,0 1 0 0 0,-1-1 0 0 0,0 1 0 0 0,0-1 1 0 0,1 9-1 0 0,-2-10-12 0 0,0-1 1 0 0,0 1-1 0 0,-1-1 1 0 0,0 1 0 0 0,0 0-1 0 0,0-1 1 0 0,-1 1-1 0 0,0 0 1 0 0,0-1-1 0 0,0 1 1 0 0,0-1-1 0 0,0 1 1 0 0,-1-1-1 0 0,0 0 1 0 0,0 0 0 0 0,0 0-1 0 0,-1 0 1 0 0,1 0-1 0 0,-5 4 1 0 0,-4 4 14 0 0,-1-1 0 0 0,-1-1 0 0 0,0 0 0 0 0,-1-1 0 0 0,-18 10 0 0 0,-81 34 204 0 0,54-27-187 0 0,-14 7-204 0 0,37-18-53 0 0,2 1 1 0 0,0 2-1 0 0,-45 31 0 0 0,70-46-1068 0 0,10-24-5343 0 0,-3-1 1014 0 0,1 14 4067 0 0,0 11 1129 0 0,5 51 358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8:48.6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0 110 944 0 0,'0'0'7895'0'0,"12"13"-6908"0"0,38 44-180 0 0,-47-53-750 0 0,1 0-1 0 0,-1 0 1 0 0,0 0-1 0 0,-1 0 1 0 0,1 0 0 0 0,-1 1-1 0 0,0-1 1 0 0,0 1 0 0 0,0-1-1 0 0,1 7 1 0 0,4 8 51 0 0,-4-9-5 0 0,0 0 0 0 0,-1 1 0 0 0,0-1 0 0 0,0 1 0 0 0,-1-1 0 0 0,0 1 0 0 0,-1 0 0 0 0,0-1 0 0 0,-3 19 0 0 0,1-24-98 0 0,0 0 0 0 0,0 0 0 0 0,0 0-1 0 0,0 0 1 0 0,-1 0 0 0 0,0 0-1 0 0,0-1 1 0 0,-7 8 0 0 0,7-9 116 0 0,1 0 0 0 0,-1 0 0 0 0,1 1 0 0 0,0-1 0 0 0,0 0 0 0 0,0 1 0 0 0,0 0 1 0 0,0-1-1 0 0,1 1 0 0 0,0 0 0 0 0,-2 7 0 0 0,3-78 14 0 0,-2-1 1 0 0,-13-77-1 0 0,13 134-186 0 0,1-1-1 0 0,0 0 1 0 0,0 0-1 0 0,2 0 1 0 0,-1 1-1 0 0,4-15 1 0 0,-4 25 46 0 0,1-1 0 0 0,0 1 0 0 0,0-1-1 0 0,0 1 1 0 0,0 0 0 0 0,0 0 0 0 0,0-1 0 0 0,0 1 0 0 0,0 0 0 0 0,1 0 0 0 0,-1 0-1 0 0,0 0 1 0 0,1 0 0 0 0,-1 0 0 0 0,1 1 0 0 0,-1-1 0 0 0,1 0 0 0 0,-1 1 0 0 0,1-1-1 0 0,-1 1 1 0 0,3-1 0 0 0,40-6-4 0 0,-37 6-7 0 0,424-9 714 0 0,-269 11-1189 0 0,-163-1 461 0 0,1 0-1 0 0,0 0 1 0 0,0 0-1 0 0,-1 0 1 0 0,1 0-1 0 0,0 0 1 0 0,0-1-1 0 0,0 1 1 0 0,-1 0-1 0 0,1 0 1 0 0,0 0-1 0 0,0 0 1 0 0,0-1-1 0 0,0 1 1 0 0,0 0-1 0 0,-1 0 1 0 0,1-1-1 0 0,0 1 1 0 0,0 0-1 0 0,0 0 1 0 0,0 0-1 0 0,0-1 1 0 0,0 1-1 0 0,0 0 1 0 0,0 0-1 0 0,0-1 0 0 0,0 1 1 0 0,0 0-1 0 0,0 0 1 0 0,0-1-1 0 0,0 1 1 0 0,0 0-1 0 0,0-1 1 0 0,0 1-1 0 0,0 0 1 0 0,0 0-1 0 0,0 0 1 0 0,0-1-1 0 0,0 1 1 0 0,1 0-1 0 0,-1 0 1 0 0,0-1-1 0 0,0 1 1 0 0,0 0-1 0 0,0 0 1 0 0,1 0-1 0 0,-1 0 1 0 0,0-1-1 0 0,0 1 1 0 0,0 0-1 0 0,1 0 1 0 0,-1 0-1 0 0,0 0 1 0 0,0 0-1 0 0,0-1 1 0 0,1 1-1 0 0,-1 0 1 0 0,0 0-1 0 0,0 0 1 0 0,1 0-1 0 0,-1 0 1 0 0,1 0-1 0 0,-77-24-6127 0 0,32 12 2130 0 0,5-1 2603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8:49.1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28 964 0 0,'0'0'1454'0'0,"20"4"-876"0"0,63 16-166 0 0,-75-18-128 0 0,-1 0 0 0 0,1 0 0 0 0,-1 1-1 0 0,10 5 1 0 0,4 24 8460 0 0,-22-30-8436 0 0,-14 22-1226 0 0,10-16 1440 0 0,-2 5-469 0 0,1-1 0 0 0,0 1 1 0 0,2 1-1 0 0,-1-1 1 0 0,1 1-1 0 0,1-1 1 0 0,1 1-1 0 0,0 0 1 0 0,0 0-1 0 0,1 0 1 0 0,2 21-1 0 0,-1-30-20 0 0,1 0 0 0 0,-1 0 0 0 0,1-1 0 0 0,0 1 0 0 0,0 0 0 0 0,1-1 0 0 0,0 1 0 0 0,-1-1 0 0 0,1 1 0 0 0,1-1 0 0 0,-1 0 0 0 0,0 0 0 0 0,1 0 0 0 0,0 0 0 0 0,0 0 0 0 0,0-1 0 0 0,1 1 0 0 0,-1-1 0 0 0,1 0 0 0 0,0 0 0 0 0,0 0 0 0 0,0-1 0 0 0,0 1 0 0 0,0-1 0 0 0,1 0 0 0 0,-1 0 1 0 0,8 2-1 0 0,-4-2 51 0 0,0 1 1 0 0,0-2-1 0 0,1 1 1 0 0,-1-1 0 0 0,0 0-1 0 0,0-1 1 0 0,1 0-1 0 0,-1 0 1 0 0,0-1 0 0 0,1 0-1 0 0,-1-1 1 0 0,0 1-1 0 0,0-1 1 0 0,0-1 0 0 0,0 0-1 0 0,7-4 1 0 0,17-11-72 0 0,0-3 0 0 0,-2 0 0 0 0,0-2 0 0 0,-2-1 0 0 0,0-1 0 0 0,-2-2 0 0 0,41-53 1 0 0,-64 76-38 0 0,0 0 1 0 0,0 0 0 0 0,0 0-1 0 0,-1 0 1 0 0,0-1 0 0 0,0 1 0 0 0,0-1-1 0 0,0 1 1 0 0,0-1 0 0 0,-1 0 0 0 0,0 0-1 0 0,0 0 1 0 0,-1 0 0 0 0,1 1 0 0 0,-1-1-1 0 0,0 0 1 0 0,-1-7 0 0 0,1 11 19 0 0,-1 0-1 0 0,0 0 1 0 0,1 0 0 0 0,-1 0 0 0 0,0 0-1 0 0,0 0 1 0 0,1 0 0 0 0,-1 0-1 0 0,0 1 1 0 0,0-1 0 0 0,0 0 0 0 0,0 0-1 0 0,0 1 1 0 0,0-1 0 0 0,0 1 0 0 0,-1-1-1 0 0,1 1 1 0 0,0-1 0 0 0,0 1 0 0 0,0 0-1 0 0,0 0 1 0 0,-3-1 0 0 0,-31-1-101 0 0,28 1 82 0 0,-40 2-181 0 0,-1 3 0 0 0,1 1 0 0 0,-58 14-1 0 0,54-9-72 0 0,-1-2-1 0 0,-72 2 1 0 0,124-10 209 0 0,-1 0-1 0 0,1 0 1 0 0,-1-1-1 0 0,1 1 1 0 0,-1 0-1 0 0,1-1 1 0 0,-1 1-1 0 0,1-1 1 0 0,0 1-1 0 0,-1 0 1 0 0,1-1-1 0 0,0 1 1 0 0,-1-1-1 0 0,1 1 1 0 0,0-1-1 0 0,0 1 1 0 0,-1-1-1 0 0,1 1 1 0 0,0-1-1 0 0,0 0 1 0 0,0 1 0 0 0,0-1-1 0 0,0 1 1 0 0,0-1-1 0 0,0 1 1 0 0,0-1-1 0 0,0 0 1 0 0,0 0-1 0 0,0 0-101 0 0,0-1-1 0 0,0 0 0 0 0,0 1 1 0 0,0-1-1 0 0,0 0 0 0 0,1 1 1 0 0,-1-1-1 0 0,1 1 0 0 0,-1-1 1 0 0,1 1-1 0 0,-1-1 0 0 0,2-1 1 0 0,6-5-1154 0 0,0 0 1 0 0,0 0 0 0 0,17-11 0 0 0,0 0-1703 0 0,0-6 1555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8:50.0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0 1352 0 0,'0'0'7988'0'0,"0"27"-7554"0"0,0 128 42 0 0,-1-150-445 0 0,1 1 0 0 0,0-1 1 0 0,1 1-1 0 0,-1-1 1 0 0,1 1-1 0 0,0-1 0 0 0,0 1 1 0 0,1-1-1 0 0,0 0 0 0 0,0 0 1 0 0,0 0-1 0 0,4 6 1 0 0,-6-10-32 0 0,18 28 247 0 0,20 42 1 0 0,-34-60-11 0 0,0 0 1 0 0,0 1 0 0 0,-1-1 0 0 0,0 1 0 0 0,-1-1 0 0 0,0 1 0 0 0,0 19 0 0 0,-2-15 54 0 0,1-3-116 0 0,-1 0 1 0 0,-1 1-1 0 0,0-1 0 0 0,-1 0 0 0 0,0 0 0 0 0,-4 13 0 0 0,-8 19 114 0 0,9-29-260 0 0,0 0 0 0 0,-9 18 0 0 0,3-5-100 0 0,9-24-25 0 0,0 1-1 0 0,0-1 0 0 0,0 0 0 0 0,-1 0 0 0 0,0 0 0 0 0,0 0 0 0 0,-5 7 1 0 0,1-4-202 0 0,-9 7 841 0 0,14-19-112 0 0,3-13-356 0 0,6-10-664 0 0,19-51 0 0 0,-10 33 17 0 0,-13 38 523 0 0,-1 0-1 0 0,1 1 1 0 0,1-1-1 0 0,0 1 1 0 0,-1 0-1 0 0,2 0 1 0 0,-1 1-1 0 0,1-1 1 0 0,0 1-1 0 0,0 0 1 0 0,0 0-1 0 0,1 0 1 0 0,-1 1-1 0 0,1 0 1 0 0,0 0-1 0 0,1 1 1 0 0,-1-1-1 0 0,1 1 1 0 0,-1 1-1 0 0,1-1 1 0 0,10-1-1 0 0,25-2-6 0 0,1 1 0 0 0,0 3 0 0 0,68 4 0 0 0,-100-2 44 0 0,14 1 35 0 0,0 1-1 0 0,0 1 1 0 0,-1 1 0 0 0,1 1-1 0 0,-1 1 1 0 0,0 1 0 0 0,39 17-1 0 0,-59-21-29 0 0,1 0 0 0 0,-1 0 0 0 0,0 0 0 0 0,-1 0 0 0 0,1 0 0 0 0,0 1 0 0 0,-1 0 0 0 0,0-1 0 0 0,0 1 0 0 0,0 1 0 0 0,3 5 0 0 0,-5-8 15 0 0,0 0 1 0 0,0 0-1 0 0,0 1 0 0 0,0-1 0 0 0,-1 0 0 0 0,1 1 0 0 0,-1-1 0 0 0,1 1 0 0 0,-1-1 0 0 0,0 1 0 0 0,0-1 0 0 0,0 0 0 0 0,0 1 0 0 0,0-1 1 0 0,-1 1-1 0 0,1-1 0 0 0,-1 1 0 0 0,0-1 0 0 0,0 0 0 0 0,1 1 0 0 0,-1-1 0 0 0,-1 0 0 0 0,1 0 0 0 0,0 0 0 0 0,-3 4 0 0 0,-6 3 74 0 0,1-1-1 0 0,-1 1 0 0 0,-1-2 0 0 0,0 0 0 0 0,0 0 0 0 0,-14 6 1 0 0,-1 1 47 0 0,-40 22 145 0 0,-58 35-222 0 0,107-59-140 0 0,-1 0 1 0 0,1 1 0 0 0,1 1-1 0 0,-22 24 1 0 0,20-8-1258 0 0,8-48-1798 0 0,3 1 1662 0 0,1 0 0 0 0,1-1-1 0 0,-6-34 1 0 0,6 29 142 0 0,-1-3 309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34.4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17 300 0 0,'0'0'13145'0'0,"44"1"-12883"0"0,135 1-178 0 0,-128-2-59 0 0,-34-1-195 0 0,0 1-1 0 0,0 1 0 0 0,1 0 1 0 0,-1 2-1 0 0,31 7 1 0 0,15 2 395 0 0,1-3 0 0 0,-1-3 1 0 0,106-3-1 0 0,-160-3-256 0 0,-2 0-199 0 0,34-4-466 0 0,-40 4 446 0 0,1 0-1 0 0,-1-1 1 0 0,0 1 0 0 0,0-1-1 0 0,0 1 1 0 0,0-1 0 0 0,0 1-1 0 0,0-1 1 0 0,0 1 0 0 0,0-1-1 0 0,0 0 1 0 0,-1 0 0 0 0,1 0-1 0 0,0 1 1 0 0,0-1 0 0 0,-1 0 0 0 0,1 0-1 0 0,0 0 1 0 0,-1 0 0 0 0,1 0-1 0 0,-1 0 1 0 0,1 0 0 0 0,-1-1-1 0 0,0 1 1 0 0,1 0 0 0 0,-1 0-1 0 0,0 0 1 0 0,0 0 0 0 0,0 0-1 0 0,0-2 1 0 0,0-14-3864 0 0,0 2 3283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8:50.5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80 0 0,'0'0'10298'0'0,"15"22"-9472"0"0,47 71-170 0 0,-56-84-504 0 0,0 1 0 0 0,0 0 0 0 0,-1 0-1 0 0,0 0 1 0 0,-1 0 0 0 0,0 1 0 0 0,-1 0-1 0 0,0 0 1 0 0,-1 0 0 0 0,2 22 0 0 0,-3-22-11 0 0,2 27 320 0 0,-4 44 1 0 0,0-30-359 0 0,0-34-172 0 0,-2-1 1 0 0,0 1-1 0 0,-1-1 1 0 0,-1 0-1 0 0,-12 30 1 0 0,3-9-432 0 0,3-7-506 0 0,-10 34-157 0 0,15-22-7454 0 0,6-50 6257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8:51.0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67 940 0 0,'0'0'1034'0'0,"18"25"-1014"0"0,57 75 14 0 0,-45-63 109 0 0,-15-29 63 0 0,0-3 25 0 0,-9-2 92 0 0,2-1-1 0 0,-1 0 1 0 0,0 0 0 0 0,0-1 0 0 0,0 0 0 0 0,1 0 0 0 0,-1-1 0 0 0,1 0 0 0 0,-1 0 0 0 0,0 0 0 0 0,1-1 0 0 0,13-4 0 0 0,-4 0 125 0 0,0 0-1 0 0,0-1 1 0 0,-1-1 0 0 0,20-12-1 0 0,12-7 87 0 0,-3-3-1 0 0,56-44 1 0 0,-99 72-463 0 0,0-1-1 0 0,0 1 1 0 0,0-1-1 0 0,0 0 1 0 0,0 0-1 0 0,-1 1 1 0 0,1-1 0 0 0,-1-1-1 0 0,1 1 1 0 0,-1 0-1 0 0,0 0 1 0 0,0 0-1 0 0,0-1 1 0 0,0 1 0 0 0,0-1-1 0 0,0 1 1 0 0,-1 0-1 0 0,1-1 1 0 0,-1 1 0 0 0,0-1-1 0 0,1 0 1 0 0,-1 1-1 0 0,0-1 1 0 0,-1 1-1 0 0,1-1 1 0 0,0 1 0 0 0,-2-4-1 0 0,2 5-39 0 0,-1 0 1 0 0,0 0-1 0 0,0 0 0 0 0,1 1 0 0 0,-1-1 0 0 0,0 0 1 0 0,0 0-1 0 0,0 1 0 0 0,0-1 0 0 0,0 1 0 0 0,0-1 1 0 0,0 1-1 0 0,0-1 0 0 0,0 1 0 0 0,0 0 0 0 0,0-1 1 0 0,0 1-1 0 0,0 0 0 0 0,0 0 0 0 0,-1 0 0 0 0,-26-1-12 0 0,23 1-1 0 0,-3 0-59 0 0,-30-1-192 0 0,-1 2 1 0 0,0 2-1 0 0,1 1 1 0 0,-39 10-1 0 0,67-12 183 0 0,1 1 0 0 0,-1 0 0 0 0,0 1 0 0 0,1 0 0 0 0,0 0 1 0 0,0 1-1 0 0,0 0 0 0 0,0 1 0 0 0,1 0 0 0 0,0 0 0 0 0,0 1 0 0 0,1 0 0 0 0,0 0 0 0 0,0 1 0 0 0,0 0 1 0 0,1 0-1 0 0,0 1 0 0 0,1-1 0 0 0,0 1 0 0 0,-6 15 0 0 0,7-11 102 0 0,0 0 0 0 0,1 0 0 0 0,0 0 0 0 0,1 0 0 0 0,1 0 0 0 0,0 1-1 0 0,1 14 1 0 0,0-24-19 0 0,1-1 0 0 0,0 1 0 0 0,0-1 0 0 0,0 1 0 0 0,0-1 0 0 0,1 1 0 0 0,-1-1 0 0 0,1 0 0 0 0,0 0 0 0 0,0 0 0 0 0,0 0 0 0 0,0 0-1 0 0,0 0 1 0 0,1-1 0 0 0,-1 1 0 0 0,1-1 0 0 0,0 0 0 0 0,-1 1 0 0 0,1-1 0 0 0,0 0 0 0 0,1-1 0 0 0,-1 1 0 0 0,5 1 0 0 0,4 3 96 0 0,1-1 0 0 0,0 0 0 0 0,0-1 0 0 0,28 5 1 0 0,-39-9-134 0 0,13 2 141 0 0,-1 0 0 0 0,1-1 0 0 0,0 0 1 0 0,20-2-1 0 0,-32 1-182 0 0,-1-1 1 0 0,0 1-1 0 0,1 0 1 0 0,-1-1-1 0 0,0 1 0 0 0,1-1 1 0 0,-1 0-1 0 0,0 1 1 0 0,1-1-1 0 0,-1 0 0 0 0,0-1 1 0 0,0 1-1 0 0,0 0 0 0 0,0-1 1 0 0,0 1-1 0 0,0-1 1 0 0,-1 1-1 0 0,1-1 0 0 0,0 0 1 0 0,-1 0-1 0 0,1 0 1 0 0,-1 0-1 0 0,0 0 0 0 0,0 0 1 0 0,1 0-1 0 0,-1 0 1 0 0,-1-1-1 0 0,1 1 0 0 0,0 0 1 0 0,-1-1-1 0 0,1 1 1 0 0,-1 0-1 0 0,1-1 0 0 0,-1-3 1 0 0,0-46-6201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8:51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1 120 2180 0 0,'0'0'9817'0'0,"4"12"-9653"0"0,11 37-107 0 0,-14-45-78 0 0,0 1 1 0 0,-1 0-1 0 0,1 0 0 0 0,-1-1 1 0 0,0 1-1 0 0,0 0 0 0 0,-2 8 1 0 0,0 6-315 0 0,2-13 185 0 0,0-1 1823 0 0,6-31-774 0 0,4 5-1308 0 0,0 1 0 0 0,2-1 0 0 0,0 2 1 0 0,2 0-1 0 0,0 0 0 0 0,0 1 0 0 0,2 1 0 0 0,28-24 0 0 0,-39 37 531 0 0,1 0 0 0 0,-1 1 0 0 0,1-1 0 0 0,0 1 0 0 0,0 1-1 0 0,0-1 1 0 0,0 1 0 0 0,1 0 0 0 0,-1 0 0 0 0,12-1 0 0 0,-3 1-87 0 0,0 1 1 0 0,-1 1-1 0 0,29 2 0 0 0,-40-2-23 0 0,0 1 0 0 0,0 0 0 0 0,0 0 0 0 0,0 0 0 0 0,-1 0-1 0 0,1 1 1 0 0,0-1 0 0 0,-1 1 0 0 0,1 0 0 0 0,-1 0-1 0 0,0-1 1 0 0,1 2 0 0 0,-1-1 0 0 0,0 0 0 0 0,0 0 0 0 0,0 1-1 0 0,-1-1 1 0 0,1 1 0 0 0,-1-1 0 0 0,1 1 0 0 0,-1 0 0 0 0,0 0-1 0 0,2 4 1 0 0,2 9 7 0 0,-1 0 0 0 0,0 0 1 0 0,1 18-1 0 0,-3-20-54 0 0,-1 28-128 0 0,-2-36-129 0 0,0-26 147 0 0,1 17 112 0 0,0 0 0 0 0,0 0-1 0 0,0 0 1 0 0,0-1-1 0 0,1 1 1 0 0,-1 0 0 0 0,1 0-1 0 0,0 0 1 0 0,0 0-1 0 0,0 0 1 0 0,0 0 0 0 0,1 1-1 0 0,-1-1 1 0 0,1 0 0 0 0,1-2-1 0 0,1 1 5 0 0,0 1 0 0 0,-1 0 0 0 0,1 1-1 0 0,0-1 1 0 0,1 1 0 0 0,-1 0 0 0 0,0 0 0 0 0,0 0 0 0 0,7-1-1 0 0,13-6 177 0 0,0 2-1 0 0,0 1 1 0 0,1 1-1 0 0,0 1 1 0 0,0 1-1 0 0,40 1 1 0 0,-54 2-115 0 0,22 0 16 0 0,-33-1-53 0 0,1 1 0 0 0,0 0 1 0 0,-1 0-1 0 0,1 0 1 0 0,0 1-1 0 0,-1-1 0 0 0,1 0 1 0 0,0 0-1 0 0,0 0 0 0 0,-1 0 1 0 0,1 1-1 0 0,0-1 1 0 0,-1 0-1 0 0,1 0 0 0 0,-1 1 1 0 0,1-1-1 0 0,0 1 0 0 0,-1-1 1 0 0,1 1-1 0 0,-1-1 1 0 0,1 1-1 0 0,-1-1 0 0 0,1 1 1 0 0,-1-1-1 0 0,0 1 0 0 0,1-1 1 0 0,-1 1-1 0 0,0 0 1 0 0,1-1-1 0 0,-1 1 0 0 0,0 1 1 0 0,1 1-35 0 0,-1 1-1 0 0,0-1 1 0 0,0 1 0 0 0,-1-1 0 0 0,1 1-1 0 0,-1-1 1 0 0,0 0 0 0 0,0 1 0 0 0,0-1-1 0 0,0 0 1 0 0,-1 0 0 0 0,-1 4 0 0 0,0-3-34 0 0,-1 0 1 0 0,0-1 0 0 0,1 1 0 0 0,-2-1 0 0 0,1 0 0 0 0,0 0-1 0 0,-7 4 1 0 0,8-5-23 0 0,-49 27-1545 0 0,17-19-2604 0 0,21-10 339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20.9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0 536 0 0,'0'0'0'0'0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33.7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0 928 0 0,'0'0'236'0'0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47.0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 1 1608 0 0,'0'0'1644'0'0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2:26.2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43 206 272 0 0,'0'0'2020'0'0,"2"9"-794"0"0,2 27 494 0 0,-3-27 1176 0 0,0-9-2810 0 0,-1 0 0 0 0,1 0-1 0 0,0-1 1 0 0,0 1 0 0 0,0-1-1 0 0,0 1 1 0 0,0 0 0 0 0,0-1 0 0 0,-1 0-1 0 0,1 1 1 0 0,0-1 0 0 0,0 1 0 0 0,-1-1-1 0 0,1 0 1 0 0,0 0 0 0 0,-1 1 0 0 0,2-2-1 0 0,-2 1 40 0 0,1-1 0 0 0,0 1 1 0 0,0 0-1 0 0,-1 1 0 0 0,1-1 0 0 0,0 0 0 0 0,0 0 0 0 0,0 0 0 0 0,0 0 0 0 0,0 1 0 0 0,0-1 0 0 0,1 1 0 0 0,-1-1 0 0 0,0 1 0 0 0,0-1 1 0 0,0 1-1 0 0,1-1 0 0 0,1 1 0 0 0,-3 0-317 0 0,0 0 200 0 0,0 1 0 0 0,0-1 0 0 0,0 0 0 0 0,0 1 0 0 0,0-1 0 0 0,0 0 0 0 0,0 1 0 0 0,1-1 0 0 0,-1 0 0 0 0,0 0 0 0 0,0 1-1 0 0,0-1 1 0 0,0 0 0 0 0,0 0 0 0 0,1 1 0 0 0,-1-1 0 0 0,0 0 0 0 0,0 0 0 0 0,0 1 0 0 0,1-1 0 0 0,-1 0 0 0 0,0 0 0 0 0,0 0 0 0 0,1 0 0 0 0,-1 1 0 0 0,0-1 0 0 0,0 0 0 0 0,1 0 0 0 0,-1 0 0 0 0,0 0 0 0 0,1 0 0 0 0,-1 0 0 0 0,0 0 0 0 0,1 0 0 0 0,-1 0 0 0 0,0 0 0 0 0,0 0 0 0 0,1 0 0 0 0,0 0 0 0 0,-1 0-4 0 0,0 0 0 0 0,1 0 1 0 0,-1 0-1 0 0,0 0 0 0 0,1 0 0 0 0,-1 0 1 0 0,0 0-1 0 0,1 0 0 0 0,-1 0 0 0 0,0 0 0 0 0,1 1 1 0 0,-1-1-1 0 0,1 0 0 0 0,-1 0 0 0 0,0 0 1 0 0,0 0-1 0 0,1 0 0 0 0,-1 1 0 0 0,0-1 1 0 0,1 0-1 0 0,-1 0 0 0 0,0 1 0 0 0,0-1 0 0 0,1 0 1 0 0,-1 0-1 0 0,0 1 0 0 0,0-1 0 0 0,0 0 1 0 0,1 1-1 0 0,-1-1 0 0 0,0 0 0 0 0,0 1 1 0 0,0-1-1 0 0,0 0 0 0 0,0 1 0 0 0,0-1 1 0 0,0 1-1 0 0,0-1 0 0 0,0 0 0 0 0,0 1 0 0 0,6 49 70 0 0,-6 17-25 0 0,5 231 20 0 0,-4-284-59 0 0,3 117 538 0 0,-5-116-438 0 0,0 1-1 0 0,-1 0 1 0 0,0 0-1 0 0,-1-1 1 0 0,-11 30-1 0 0,-23 34 128 0 0,23-51-238 0 0,1 0-1 0 0,-18 59 0 0 0,30-51-244 0 0,1-36 364 0 0,1 0-74 0 0,0 0 0 0 0,0-1 0 0 0,0 0-1 0 0,0 1 1 0 0,-1-1 0 0 0,1 1 0 0 0,0-1-1 0 0,0 0 1 0 0,-1 0 0 0 0,1 1 0 0 0,0-1-1 0 0,-1 0 1 0 0,1 0 0 0 0,0 0 0 0 0,-1 0 0 0 0,1 0-1 0 0,-1 1 1 0 0,0-1 0 0 0,1 0 0 0 0,-1 0-1 0 0,1-2 1 0 0,7-27-56 0 0,-7 25 45 0 0,4-15-177 0 0,-2 0-1 0 0,0 0 1 0 0,-2-1 0 0 0,0 1 0 0 0,-1-1 0 0 0,-1 1 0 0 0,-1-1 0 0 0,0 1-1 0 0,-2 0 1 0 0,-7-24 0 0 0,5 20-164 0 0,2-1-1 0 0,0 1 0 0 0,2-1 0 0 0,1-48 1 0 0,2 61 297 0 0,1 1 0 0 0,0-1 0 0 0,0 0 0 0 0,1 0 1 0 0,1 1-1 0 0,6-14 0 0 0,-4 10 14 0 0,-1 1 0 0 0,0-1-1 0 0,3-20 1 0 0,-6 7 179 0 0,0 0 0 0 0,-1 0 0 0 0,-2-1-1 0 0,-1 1 1 0 0,-1 0 0 0 0,-13-48 0 0 0,11 44-388 0 0,1 0 1 0 0,1 0-1 0 0,2-35 1 0 0,2 59 136 0 0,0 1 1 0 0,1 0 0 0 0,-1 0 0 0 0,2 0-1 0 0,-1 0 1 0 0,1 0 0 0 0,0 0-1 0 0,0 0 1 0 0,0 1 0 0 0,6-6 0 0 0,-7 7 40 0 0,1 0 0 0 0,1 1 1 0 0,-1-1-1 0 0,0 1 0 0 0,1 0 1 0 0,0 0-1 0 0,0 1 0 0 0,0-1 1 0 0,1 1-1 0 0,-1 0 0 0 0,1 0 1 0 0,0 0-1 0 0,0 1 0 0 0,6-3 1 0 0,-7 4-36 0 0,0 1 0 0 0,0 0 1 0 0,0 0-1 0 0,0 0 1 0 0,0 1-1 0 0,-1-1 0 0 0,1 1 1 0 0,0 0-1 0 0,0 0 0 0 0,-1 0 1 0 0,1 0-1 0 0,4 3 0 0 0,45 26 937 0 0,-32-17-447 0 0,223 115 1156 0 0,-52-29-1599 0 0,-182-94 31 0 0,-1 1 0 0 0,1 0-1 0 0,-1 0 1 0 0,0 1 0 0 0,-1 1 0 0 0,0-1-1 0 0,0 2 1 0 0,7 8 0 0 0,-13-14 20 0 0,-1 0 0 0 0,0 0 0 0 0,0 0-1 0 0,0 0 1 0 0,0 0 0 0 0,0 0 0 0 0,-1 0 0 0 0,1 0 0 0 0,-1 0 0 0 0,0 1 0 0 0,0-1-1 0 0,0 0 1 0 0,-1 0 0 0 0,1 0 0 0 0,0 0 0 0 0,-1 0 0 0 0,0 1 0 0 0,0-1 0 0 0,0 0 0 0 0,0-1-1 0 0,-1 1 1 0 0,1 0 0 0 0,-1 0 0 0 0,1 0 0 0 0,-1-1 0 0 0,0 1 0 0 0,-4 3 0 0 0,-41 32 198 0 0,34-28-217 0 0,0 0 0 0 0,0 0 0 0 0,2 1 0 0 0,-1 1-1 0 0,-17 23 1 0 0,3 5 404 0 0,-38 84 0 0 0,63-123-364 0 0,1-1 0 0 0,0 1 0 0 0,-1 0 0 0 0,1 0-1 0 0,-1-1 1 0 0,0 1 0 0 0,1 0 0 0 0,-1-1 0 0 0,0 1 0 0 0,1-1-1 0 0,-1 1 1 0 0,0-1 0 0 0,1 1 0 0 0,-1-1 0 0 0,0 1-1 0 0,0-1 1 0 0,0 0 0 0 0,0 1 0 0 0,1-1 0 0 0,-1 0 0 0 0,0 0-1 0 0,0 0 1 0 0,-1 0 0 0 0,-27-3 433 0 0,-26-20-455 0 0,52 21-11 0 0,-2 0-25 0 0,-72-41-23 0 0,69 38 12 0 0,1 0 0 0 0,0 0 1 0 0,1-1-1 0 0,-1 0 0 0 0,1 0 1 0 0,0 0-1 0 0,1-1 0 0 0,-5-7 1 0 0,8 11-16 0 0,1 1 0 0 0,0 0 0 0 0,0-1 0 0 0,1 1 0 0 0,-1-1 0 0 0,0 1 0 0 0,1-1 1 0 0,0 0-1 0 0,-1 1 0 0 0,1-1 0 0 0,0-4 0 0 0,0 3-58 0 0,33 4-757 0 0,-5 0 866 0 0,0 2 0 0 0,-1 1 0 0 0,1 2 0 0 0,38 10 0 0 0,-47-9-2 0 0,-1 0-1 0 0,1 1 1 0 0,-1 2 0 0 0,0-1 0 0 0,-1 2 0 0 0,0 1 0 0 0,18 14-1 0 0,-32-23-11 0 0,0 0-1 0 0,-1 0 0 0 0,0 0 0 0 0,0 1 0 0 0,1-1 0 0 0,-1 1 0 0 0,0-1 0 0 0,-1 1 0 0 0,1 0 1 0 0,0 0-1 0 0,-1 0 0 0 0,0 0 0 0 0,0 0 0 0 0,0 0 0 0 0,0 0 0 0 0,0 0 0 0 0,0 0 0 0 0,-1 1 0 0 0,0-1 1 0 0,1 0-1 0 0,-1 0 0 0 0,0 1 0 0 0,-1-1 0 0 0,1 0 0 0 0,-1 0 0 0 0,1 0 0 0 0,-1 1 0 0 0,0-1 1 0 0,0 0-1 0 0,0 0 0 0 0,-1 0 0 0 0,1 0 0 0 0,-1 0 0 0 0,1-1 0 0 0,-1 1 0 0 0,0 0 0 0 0,-2 2 0 0 0,-24 19 56 0 0,-14 19-48 0 0,39-40-37 0 0,1 0 1 0 0,0 0 0 0 0,0 0-1 0 0,0 0 1 0 0,0 0 0 0 0,1 1 0 0 0,0-1-1 0 0,-1 1 1 0 0,1-1 0 0 0,0 1 0 0 0,1 0-1 0 0,-1-1 1 0 0,0 7 0 0 0,2-7-5 0 0,-1 1 0 0 0,1-1 1 0 0,-1 0-1 0 0,1 1 0 0 0,0-1 0 0 0,1 0 1 0 0,-1 0-1 0 0,0 1 0 0 0,1-1 1 0 0,0 0-1 0 0,-1 0 0 0 0,1-1 0 0 0,1 1 1 0 0,-1 0-1 0 0,0-1 0 0 0,1 1 1 0 0,-1-1-1 0 0,1 0 0 0 0,-1 0 0 0 0,6 3 1 0 0,7 5-122 0 0,0-2 0 0 0,32 13 0 0 0,-25-11-9 0 0,120 44-2076 0 0,-48-29-2245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2:27.1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1 119 908 0 0,'0'0'6535'0'0,"11"13"-5713"0"0,35 43-229 0 0,-43-52-485 0 0,0-1 1 0 0,1 1-1 0 0,-1-1 0 0 0,1 0 1 0 0,0 0-1 0 0,0 0 0 0 0,0-1 0 0 0,0 1 1 0 0,1-1-1 0 0,-1 0 0 0 0,1 0 0 0 0,-1-1 1 0 0,1 1-1 0 0,0-1 0 0 0,-1 0 1 0 0,1 0-1 0 0,8 0 0 0 0,-1 0-14 0 0,127 21 393 0 0,-137-21-507 0 0,-1-1 1 0 0,1 0-1 0 0,0 0 1 0 0,0 0-1 0 0,0 0 1 0 0,0 0-1 0 0,0 0 1 0 0,0 0-1 0 0,0-1 1 0 0,0 1-1 0 0,-1-1 1 0 0,1 1-1 0 0,0-1 1 0 0,0 0-1 0 0,0 1 1 0 0,-1-1-1 0 0,1 0 1 0 0,0 0-1 0 0,1-2 1 0 0,1-1-93 0 0,-1 0 0 0 0,0 0 1 0 0,0 0-1 0 0,-1 0 0 0 0,1 0 1 0 0,1-5-1 0 0,11-17-314 0 0,-11 19 189 0 0,0 0-1 0 0,0 0 0 0 0,0-1 0 0 0,-1 0 1 0 0,0 1-1 0 0,0-1 0 0 0,-1-1 1 0 0,2-12-1 0 0,-2-5 85 0 0,0-38 0 0 0,-2 56 386 0 0,-2 7-51 0 0,-1 1 0 0 0,1-1 0 0 0,-1 0 0 0 0,1 1 0 0 0,-1 0-1 0 0,1-1 1 0 0,-1 1 0 0 0,1 0 0 0 0,-5 1 0 0 0,7-1-159 0 0,-16 2 143 0 0,0 0-1 0 0,1 2 1 0 0,-1 0-1 0 0,1 0 0 0 0,0 2 1 0 0,0 0-1 0 0,0 0 1 0 0,-21 14-1 0 0,13-8-174 0 0,19-10-5 0 0,-1 0 0 0 0,0 1-1 0 0,1 0 1 0 0,0-1-1 0 0,0 2 1 0 0,0-1 0 0 0,0 0-1 0 0,-6 7 1 0 0,8-7 48 0 0,0 0 0 0 0,1 0-1 0 0,-1 1 1 0 0,1-1 0 0 0,0 0-1 0 0,0 1 1 0 0,0-1 0 0 0,1 1 0 0 0,-1-1-1 0 0,1 1 1 0 0,-1-1 0 0 0,2 8 0 0 0,-1 2 114 0 0,0 1-1 0 0,1 0 1 0 0,1-1 0 0 0,0 1 0 0 0,1-1 0 0 0,7 20 0 0 0,-8-27-153 0 0,1 0 0 0 0,-1-1 0 0 0,2 1 0 0 0,-1-1 0 0 0,0 0 0 0 0,1 0 0 0 0,0 0 0 0 0,0 0 0 0 0,0 0 0 0 0,1-1 0 0 0,0 0 0 0 0,-1 0 1 0 0,1 0-1 0 0,1-1 0 0 0,-1 0 0 0 0,1 0 0 0 0,6 3 0 0 0,3-1-66 0 0,0 0 1 0 0,0-1 0 0 0,1-1-1 0 0,-1-1 1 0 0,1 0 0 0 0,0-1-1 0 0,16 0 1 0 0,-22-1-197 0 0,1-1 0 0 0,-1 0 0 0 0,0 0 0 0 0,0-1 0 0 0,0 0 1 0 0,0-1-1 0 0,0 0 0 0 0,-1-1 0 0 0,1 0 0 0 0,-1 0 0 0 0,17-11 0 0 0,-24 13-66 0 0,1 0-1 0 0,-1-1 0 0 0,0 1 1 0 0,0-1-1 0 0,0 0 1 0 0,0 0-1 0 0,0 1 0 0 0,-1-1 1 0 0,1 0-1 0 0,-1 0 1 0 0,0-1-1 0 0,1 1 0 0 0,-1 0 1 0 0,-1 0-1 0 0,1-1 1 0 0,-1 1-1 0 0,1 0 0 0 0,-1-1 1 0 0,0-4-1 0 0,0-17-1384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2:27.6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238 0 1372 0 0,'0'0'2049'0'0,"-20"6"399"0"0,-13-3-1634 0 0,26-2-541 0 0,-1-1 0 0 0,0 1 1 0 0,1 0-1 0 0,-1 1 0 0 0,1 0 0 0 0,-1 0 1 0 0,1 0-1 0 0,0 1 0 0 0,0 0 1 0 0,-7 4-1 0 0,4 0 159 0 0,0-1-1 0 0,1 1 1 0 0,-1 1 0 0 0,2 0 0 0 0,-12 12-1 0 0,16-16-338 0 0,1 1-1 0 0,0-1 0 0 0,0 1 1 0 0,1 0-1 0 0,-1 0 1 0 0,1 0-1 0 0,0 0 0 0 0,0 0 1 0 0,1 0-1 0 0,-1 0 1 0 0,1 1-1 0 0,0-1 0 0 0,1 0 1 0 0,-1 7-1 0 0,2-11-88 0 0,-1 0-1 0 0,0-1 0 0 0,1 1 1 0 0,-1 0-1 0 0,1 0 0 0 0,-1 0 1 0 0,1-1-1 0 0,0 1 0 0 0,-1 0 1 0 0,1 0-1 0 0,0-1 0 0 0,-1 1 1 0 0,1-1-1 0 0,0 1 0 0 0,0-1 1 0 0,0 1-1 0 0,-1-1 0 0 0,1 1 1 0 0,0-1-1 0 0,0 1 0 0 0,0-1 1 0 0,0 0-1 0 0,0 0 0 0 0,0 0 1 0 0,0 1-1 0 0,0-1 0 0 0,0 0 1 0 0,0 0-1 0 0,1 0 0 0 0,36 1 269 0 0,-32-1-156 0 0,13 0-103 0 0,-14-1-38 0 0,0 1-1 0 0,1-1 1 0 0,-1 1-1 0 0,0 1 1 0 0,0-1-1 0 0,0 1 1 0 0,0 0-1 0 0,0 0 1 0 0,0 0 0 0 0,0 0-1 0 0,-1 1 1 0 0,1 0-1 0 0,0 0 1 0 0,-1 0-1 0 0,1 1 1 0 0,-1 0-1 0 0,0 0 1 0 0,5 4 0 0 0,6 6 22 0 0,-1 2 0 0 0,0 0 0 0 0,-1 1 0 0 0,0 0 1 0 0,15 28-1 0 0,-28-43-42 0 0,1 0 1 0 0,-1 0-1 0 0,0 0 0 0 0,1 0 1 0 0,-1 0-1 0 0,0-1 0 0 0,1 1 1 0 0,-1 0-1 0 0,1 0 0 0 0,0 0 1 0 0,-1-1-1 0 0,1 1 0 0 0,0 0 1 0 0,-1 0-1 0 0,1-1 0 0 0,0 1 1 0 0,0-1-1 0 0,-1 1 0 0 0,1-1 1 0 0,0 1-1 0 0,0-1 0 0 0,0 1 1 0 0,0-1-1 0 0,0 0 0 0 0,0 0 1 0 0,0 1-1 0 0,0-1 0 0 0,0 0 1 0 0,0 0-1 0 0,-1 0 0 0 0,1 0 1 0 0,0 0-1 0 0,0 0 1 0 0,0 0-1 0 0,0 0 0 0 0,0-1 1 0 0,0 1-1 0 0,0 0 0 0 0,0 0 1 0 0,0-1-1 0 0,0 1 0 0 0,0-1 1 0 0,0 1-1 0 0,-1-1 0 0 0,1 1 1 0 0,0-1-1 0 0,0 1 0 0 0,-1-1 1 0 0,1 0-1 0 0,0 1 0 0 0,-1-1 1 0 0,1 0-1 0 0,0 0 0 0 0,-1 0 1 0 0,1 1-1 0 0,0-2 0 0 0,2-4-505 0 0,1 1 0 0 0,-1-1 0 0 0,0 0-1 0 0,0 0 1 0 0,-1 0 0 0 0,4-13 0 0 0,-1-12-2441 0 0,-4 2 177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2:28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0 1580 0 0,'0'0'1535'0'0,"0"7"-1420"0"0,0-3-75 0 0,0-3-16 0 0,0 1 1 0 0,0 0 0 0 0,0 0 0 0 0,0-1 0 0 0,0 1 0 0 0,0 0 0 0 0,0-1 0 0 0,1 1 0 0 0,-1 0 0 0 0,1-1 0 0 0,-1 1-1 0 0,1 0 1 0 0,-1-1 0 0 0,1 1 0 0 0,0-1 0 0 0,0 1 0 0 0,0-1 0 0 0,0 0 0 0 0,0 1 0 0 0,0-1 0 0 0,0 0 0 0 0,1 0 0 0 0,-1 0-1 0 0,2 2 1 0 0,0-1 184 0 0,-1 0 0 0 0,0 0-1 0 0,0 0 1 0 0,0 0 0 0 0,0 0-1 0 0,-1 0 1 0 0,1 1 0 0 0,0-1-1 0 0,-1 1 1 0 0,0-1 0 0 0,0 1-1 0 0,0 0 1 0 0,0-1 0 0 0,0 1-1 0 0,0 0 1 0 0,0 0 0 0 0,-1 0-1 0 0,0 0 1 0 0,1 3 0 0 0,-1 7 403 0 0,0 1 0 0 0,-3 23 0 0 0,-4 0 255 0 0,-2 0 0 0 0,-2-1 0 0 0,-27 65 0 0 0,20-57-60 0 0,-23 89-1 0 0,35-93-496 0 0,1 0 0 0 0,2 71-1 0 0,3-110-336 0 0,0 1 1 0 0,0-1-1 0 0,0 0 0 0 0,0 0 1 0 0,0 0-1 0 0,1 0 1 0 0,-1 0-1 0 0,0 0 0 0 0,1 0 1 0 0,-1 0-1 0 0,1 0 0 0 0,-1 0 1 0 0,1 0-1 0 0,-1 0 0 0 0,1 0 1 0 0,0 0-1 0 0,-1 0 0 0 0,1 0 1 0 0,0-1-1 0 0,0 1 0 0 0,-1 0 1 0 0,1 0-1 0 0,0-1 0 0 0,0 1 1 0 0,0-1-1 0 0,0 1 0 0 0,0-1 1 0 0,0 1-1 0 0,0-1 0 0 0,0 1 1 0 0,0-1-1 0 0,1 0 0 0 0,-1 0 1 0 0,0 0-1 0 0,0 0 0 0 0,1 1 1 0 0,0-1-95 0 0,0-1 0 0 0,0 1 0 0 0,0 0 0 0 0,0 0-1 0 0,0-1 1 0 0,0 1 0 0 0,0-1 0 0 0,0 0 0 0 0,-1 1 0 0 0,1-1 0 0 0,0 0 0 0 0,0 0 0 0 0,-1 0 0 0 0,1 0 0 0 0,-1 0 0 0 0,1-1 0 0 0,-1 1 0 0 0,1 0 0 0 0,-1-1 0 0 0,0 1 0 0 0,3-4-1 0 0,15-43-3351 0 0,-1-5-3352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39.8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639 14 796 0 0,'0'0'3944'0'0,"17"1"-2138"0"0,71 3 1218 0 0,-68-14 190 0 0,-13 3-2133 0 0,-19 6-417 0 0,-11 4-706 0 0,0 1 0 0 0,0 2 0 0 0,0 0 0 0 0,1 1 0 0 0,0 2 1 0 0,0 0-1 0 0,1 1 0 0 0,0 1 0 0 0,1 1 0 0 0,1 1 0 0 0,-27 22 1 0 0,1 2 206 0 0,-62 39 0 0 0,59-44-143 0 0,15-9-25 0 0,1 0 1 0 0,2 3-1 0 0,-34 34 1 0 0,51-45 24 0 0,0 0 0 0 0,2 1 0 0 0,0 0-1 0 0,0 1 1 0 0,2 0 0 0 0,0 0 0 0 0,1 1 0 0 0,-9 30 0 0 0,13-30 16 0 0,1 0-1 0 0,0 0 1 0 0,1 0 0 0 0,1 0-1 0 0,2 21 1 0 0,-1-17 19 0 0,1-15-44 0 0,-1-1 0 0 0,2 0 0 0 0,-1 0 0 0 0,1 0 0 0 0,0 0 0 0 0,0-1 0 0 0,0 1 0 0 0,1 0 0 0 0,0-1 0 0 0,0 1 0 0 0,1-1 0 0 0,6 9 0 0 0,9 8 100 0 0,32 28 0 0 0,-32-32-50 0 0,7 8-22 0 0,156 158 245 0 0,-139-135-245 0 0,-1 1 1 0 0,33 57-1 0 0,-50-73 105 0 0,-1 1-3343 0 0,-30-99-8483 0 0,6 47 10653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2:29.7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1 884 0 0,'0'0'3570'0'0,"19"12"-2680"0"0,58 38-516 0 0,-57-32-604 0 0,-20-18 323 0 0,0 1 0 0 0,0-1 0 0 0,1 0 0 0 0,-1 1 0 0 0,0-1 0 0 0,0 1 0 0 0,0-1 0 0 0,0 1 0 0 0,1-1 0 0 0,-1 1 0 0 0,0-1 0 0 0,0 1 0 0 0,0-1 0 0 0,0 1 0 0 0,0 0 0 0 0,0-1 0 0 0,0 1-1 0 0,-1-1 1 0 0,1 1 0 0 0,0-1 0 0 0,0 1 0 0 0,-1 0 0 0 0,1 0 212 0 0,-1 0-1 0 0,0 0 0 0 0,0 0 1 0 0,0 0-1 0 0,-1 0 0 0 0,1 0 1 0 0,0-1-1 0 0,0 1 0 0 0,0 0 1 0 0,-1-1-1 0 0,1 1 0 0 0,0-1 0 0 0,-2 1 1 0 0,1 0-386 0 0,-1 1 105 0 0,0 0-1 0 0,0 0 1 0 0,0 0 0 0 0,0 0 0 0 0,0 1 0 0 0,0-1-1 0 0,1 1 1 0 0,-1 0 0 0 0,1 0 0 0 0,0-1 0 0 0,0 2-1 0 0,0-1 1 0 0,0 0 0 0 0,0 0 0 0 0,1 1 0 0 0,-1-1-1 0 0,1 1 1 0 0,0-1 0 0 0,0 1 0 0 0,-1 6 0 0 0,0 7 46 0 0,1 1 0 0 0,0 0-1 0 0,2 20 1 0 0,0-10-104 0 0,-2-5 39 0 0,0 23-53 0 0,1-43 44 0 0,1-1 0 0 0,-1 1 0 0 0,0-1 0 0 0,1 1 0 0 0,0-1 0 0 0,-1 1 0 0 0,1-1 0 0 0,0 1 0 0 0,0-1 0 0 0,0 1 0 0 0,1-1 0 0 0,2 4 0 0 0,-3-5-86 0 0,0 0-1 0 0,0 0 1 0 0,0 0 0 0 0,0 0 0 0 0,1 0-1 0 0,-1 0 1 0 0,0-1 0 0 0,1 1 0 0 0,-1 0-1 0 0,0-1 1 0 0,1 1 0 0 0,-1-1 0 0 0,1 1 0 0 0,-1-1-1 0 0,1 0 1 0 0,-1 0 0 0 0,1 0 0 0 0,-1 0-1 0 0,0 0 1 0 0,1 0 0 0 0,-1 0 0 0 0,1 0-1 0 0,-1-1 1 0 0,1 1 0 0 0,-1 0 0 0 0,1-1-1 0 0,-1 1 1 0 0,0-1 0 0 0,1 0 0 0 0,-1 1 0 0 0,0-1-1 0 0,1 0 1 0 0,-1 0 0 0 0,0 0 0 0 0,0 0-1 0 0,2-1 1 0 0,0-2-537 0 0,1 1 0 0 0,0-1 0 0 0,-1 0-1 0 0,0 0 1 0 0,0-1 0 0 0,0 1 0 0 0,0 0 0 0 0,-1-1 0 0 0,3-7 0 0 0,3-30-2219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2:30.1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1 1748 0 0,'0'0'3523'0'0,"-11"24"-3342"0"0,-34 75 142 0 0,43-96-232 0 0,0 1 0 0 0,1 0 0 0 0,-1-1 0 0 0,0 1 0 0 0,1 0 0 0 0,0 0 0 0 0,0 0 0 0 0,0 0 0 0 0,1 0 0 0 0,-1 0 0 0 0,1 0 0 0 0,0 0 0 0 0,0 0 0 0 0,1 6 0 0 0,1 5 118 0 0,-2-13-287 0 0,0 0 0 0 0,0-1 1 0 0,1 1-1 0 0,-1 0 0 0 0,0 0 0 0 0,1 0 0 0 0,-1-1 0 0 0,1 1 0 0 0,0 0 0 0 0,0 0 0 0 0,-1-1 0 0 0,1 1 0 0 0,0-1 0 0 0,1 1 0 0 0,-1-1 0 0 0,0 1 0 0 0,0-1 1 0 0,0 0-1 0 0,1 1 0 0 0,-1-1 0 0 0,1 0 0 0 0,-1 0 0 0 0,1 0 0 0 0,-1 0 0 0 0,1 0 0 0 0,0 0 0 0 0,1 0 0 0 0,5 2-2869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2:30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46 1528 0 0,'0'0'5663'0'0,"11"7"-5511"0"0,34 23-54 0 0,-35-28-50 0 0,-11-9-33 0 0,-10-9-19 0 0,-53-22-980 0 0,24 15-5153 0 0,90 68 5758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2:31.2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244 57 140 0 0,'63'-48'1927'0'0,"-62"47"-1788"0"0,0 1 0 0 0,-1-1 0 0 0,1 0 0 0 0,0 0 0 0 0,0 1 0 0 0,0-1 0 0 0,0 1 0 0 0,0-1 0 0 0,0 1 0 0 0,0-1 0 0 0,0 1 0 0 0,1 0 0 0 0,-1-1 0 0 0,0 1 0 0 0,0 0 0 0 0,0 0 0 0 0,0 0 0 0 0,0 0 1 0 0,1 0-1 0 0,-1 0 0 0 0,0 0 0 0 0,0 0 0 0 0,0 0 0 0 0,0 1 0 0 0,0-1 0 0 0,1 0 0 0 0,-1 1 0 0 0,0-1 0 0 0,0 1 0 0 0,0-1 0 0 0,0 1 0 0 0,0-1 0 0 0,0 1 0 0 0,0 0 0 0 0,-1 0 0 0 0,1-1 0 0 0,0 1 0 0 0,0 0 0 0 0,0 0 0 0 0,-1 0 0 0 0,1 0 0 0 0,-1 0 0 0 0,2 1 0 0 0,-1 2 391 0 0,1 0 0 0 0,-1 1-1 0 0,0-1 1 0 0,0 0-1 0 0,0 0 1 0 0,0 1 0 0 0,0 7-1 0 0,-2-10-425 0 0,1 1 0 0 0,-1 0 0 0 0,0 0 0 0 0,0-1 0 0 0,0 1 0 0 0,0-1 0 0 0,-1 1 0 0 0,1-1 0 0 0,0 1 0 0 0,-1-1 0 0 0,0 0 0 0 0,0 1 1 0 0,1-1-1 0 0,-1 0 0 0 0,-1 0 0 0 0,1 0 0 0 0,-3 1 0 0 0,-49 33 363 0 0,34-23-321 0 0,-209 127-10 0 0,225-138-203 0 0,2-1 11 0 0,0 0 1 0 0,1 0 0 0 0,-1 0-1 0 0,1 0 1 0 0,-1 0 0 0 0,1 0-1 0 0,-1 0 1 0 0,1 0 0 0 0,0 1-1 0 0,0-1 1 0 0,0 0 0 0 0,-1 1 0 0 0,1-1-1 0 0,0 1 1 0 0,1-1 0 0 0,-2 3-1 0 0,6-3-704 0 0,6-2 166 0 0,0 0 1 0 0,0 0-1 0 0,0 0 1 0 0,-1-1-1 0 0,1-1 1 0 0,0 0-1 0 0,-1 0 1 0 0,0-1-1 0 0,0 0 1 0 0,0-1-1 0 0,0 0 1 0 0,-1 0-1 0 0,14-11 1 0 0,24-26-4373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2:31.8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222 0 680 0 0,'0'0'2959'0'0,"0"25"-2802"0"0,0 78 224 0 0,0-98-131 0 0,0 0 0 0 0,0-1 0 0 0,0 1 1 0 0,-1 0-1 0 0,0-1 0 0 0,0 1 0 0 0,0-1 0 0 0,0 1 0 0 0,-3 5 0 0 0,2-7-86 0 0,1-1-1 0 0,-1 0 1 0 0,1-1-1 0 0,-1 1 1 0 0,0 0 0 0 0,0 0-1 0 0,0-1 1 0 0,0 1-1 0 0,0-1 1 0 0,-2 2-1 0 0,-14 10 483 0 0,-30 30 1266 0 0,29-28-1249 0 0,0 2 0 0 0,-26 30 0 0 0,41-42-540 0 0,-1 1 1 0 0,1 0-1 0 0,1 0 0 0 0,-1 0 1 0 0,1 0-1 0 0,0 1 0 0 0,0-1 0 0 0,1 1 1 0 0,0 0-1 0 0,0 0 0 0 0,1-1 0 0 0,0 1 1 0 0,-1 13-1 0 0,1 13 170 0 0,0-22-234 0 0,0 1 1 0 0,1 0 0 0 0,1 0-1 0 0,2 17 1 0 0,-2-28-126 0 0,-1 1 0 0 0,1-1-1 0 0,0 0 1 0 0,0 0 0 0 0,0 1 0 0 0,0-1 0 0 0,0 0 0 0 0,0 0 0 0 0,0 0 0 0 0,0 0 0 0 0,0 0 0 0 0,0 0 0 0 0,1-1 0 0 0,-1 1-1 0 0,0 0 1 0 0,1-1 0 0 0,-1 1 0 0 0,1-1 0 0 0,-1 1 0 0 0,0-1 0 0 0,1 1 0 0 0,-1-1 0 0 0,1 0 0 0 0,-1 0 0 0 0,3 0 0 0 0,-2 0-260 0 0,0 0 0 0 0,-1 0 0 0 0,1 0 0 0 0,-1 0 1 0 0,1 0-1 0 0,0 0 0 0 0,-1-1 0 0 0,1 1 1 0 0,-1-1-1 0 0,1 1 0 0 0,-1-1 0 0 0,0 1 1 0 0,1-1-1 0 0,2-2 0 0 0,3-7-4786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08.2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853 9 344 0 0,'0'0'5636'0'0,"6"-2"-5236"0"0,17-1 5108 0 0,-23 3-5348 0 0,-1 0 1 0 0,1 0-1 0 0,-1 0 1 0 0,1 0 0 0 0,0 0-1 0 0,-1 0 1 0 0,1 0-1 0 0,0 0 1 0 0,-1 0 0 0 0,1 0-1 0 0,-1 0 1 0 0,0 0-1 0 0,-88-1-87 0 0,27-1-396 0 0,0 2-1 0 0,-76 12 0 0 0,119-9 340 0 0,0 1-1 0 0,1 1 1 0 0,-1 0-1 0 0,1 2 1 0 0,0 0-1 0 0,1 1 1 0 0,0 1-1 0 0,0 0 1 0 0,1 1-1 0 0,0 1 1 0 0,-16 15-1 0 0,-12 10 49 0 0,1 2-1 0 0,3 2 1 0 0,1 2 0 0 0,-60 83-1 0 0,94-114-84 0 0,0-1-1 0 0,0 1 1 0 0,1 0-1 0 0,1 0 1 0 0,0 0-1 0 0,0 0 1 0 0,1 1-1 0 0,0-1 1 0 0,1 1-1 0 0,1-1 1 0 0,-1 1-1 0 0,3 12 1 0 0,-2-7 28 0 0,0-13-8 0 0,0 1 0 0 0,1-1 0 0 0,0 1 0 0 0,0-1 0 0 0,0 0 0 0 0,0 1 0 0 0,1-1 0 0 0,-1 0 1 0 0,1 0-1 0 0,0 0 0 0 0,4 6 0 0 0,33 37 1 0 0,-18-25 1 0 0,-2-2-7 0 0,1 0 1 0 0,1-1 0 0 0,44 30-1 0 0,79 37-56 0 0,-101-62 3 0 0,74 28 0 0 0,-101-46 74 0 0,1 0-1 0 0,0-2 1 0 0,0 0-1 0 0,0-1 1 0 0,0 0-1 0 0,0-2 1 0 0,1 0-1 0 0,21-2 1 0 0,-18-4 9 0 0,-1 0 1 0 0,0-2 0 0 0,0-1-1 0 0,-1 0 1 0 0,1-1-1 0 0,27-19 1 0 0,-35 20-260 0 0,-1 0 1 0 0,0-1-1 0 0,17-17 0 0 0,-4 3 218 0 0,-22 21 50 0 0,0-1 0 0 0,-1 1 0 0 0,1 0 0 0 0,-1-1 0 0 0,0 0 0 0 0,0 1 0 0 0,0-1 0 0 0,0 0 0 0 0,0 1 0 0 0,-1-1 0 0 0,1 0 0 0 0,-1 0 0 0 0,0 0 0 0 0,0 0 0 0 0,0 0 0 0 0,0 1 0 0 0,0-1 0 0 0,0 0 0 0 0,-1 0 0 0 0,0 0 0 0 0,1 1 0 0 0,-1-1 0 0 0,0 0 0 0 0,0 0 0 0 0,-1 1 0 0 0,1-1 0 0 0,0 1 0 0 0,-4-5 0 0 0,-6 1-121 0 0,-1 0 0 0 0,0 0-1 0 0,0 1 1 0 0,0 1-1 0 0,-1 0 1 0 0,1 1 0 0 0,-1 0-1 0 0,-22-2 1 0 0,23 3 99 0 0,-104-16-187 0 0,142 4-7535 0 0,-24 13 6933 0 0,12-4-1974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08.7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233 89 3348 0 0,'0'0'6125'0'0,"-17"-2"-5864"0"0,-3-3-201 0 0,9 2-45 0 0,1 1 0 0 0,0 0 0 0 0,-1 1 0 0 0,1 0 0 0 0,-11 1 0 0 0,16 1-36 0 0,1 0 0 0 0,-1 0-1 0 0,1 0 1 0 0,-1 0 0 0 0,1 1 0 0 0,0 0 0 0 0,-1 0 0 0 0,1 0 0 0 0,0 0 0 0 0,1 1 0 0 0,-1-1 0 0 0,0 1 0 0 0,1 0 0 0 0,-1 0 0 0 0,-2 4 0 0 0,-1 0 55 0 0,1 0-1 0 0,0 1 1 0 0,0-1-1 0 0,1 1 1 0 0,0 1 0 0 0,-6 10-1 0 0,10-15 12 0 0,-1 0-1 0 0,1 0 1 0 0,0 0 0 0 0,0 0-1 0 0,0 1 1 0 0,1-1-1 0 0,-1 0 1 0 0,1 0-1 0 0,0 0 1 0 0,1 6 0 0 0,-1-8-27 0 0,0 0 0 0 0,1 0 1 0 0,-1 0-1 0 0,1 0 0 0 0,-1 0 1 0 0,1-1-1 0 0,0 1 1 0 0,0 0-1 0 0,0 0 0 0 0,0 0 1 0 0,0-1-1 0 0,1 1 0 0 0,-1 0 1 0 0,0-1-1 0 0,1 1 0 0 0,-1-1 1 0 0,1 0-1 0 0,0 1 1 0 0,-1-1-1 0 0,4 2 0 0 0,17 5 88 0 0,-1-1 0 0 0,1 0 0 0 0,0-2 0 0 0,0 0 0 0 0,0-2 0 0 0,1 0-1 0 0,-1-2 1 0 0,1 0 0 0 0,26-3 0 0 0,-46 2-86 0 0,1-1 0 0 0,-1 1 0 0 0,0-1 0 0 0,1 0 0 0 0,-1 1 0 0 0,0-2 0 0 0,1 1 1 0 0,-1 0-1 0 0,0 0 0 0 0,0-1 0 0 0,0 0 0 0 0,0 0 0 0 0,0 0 0 0 0,-1 0 0 0 0,1 0 0 0 0,0 0 0 0 0,-1-1 0 0 0,0 1 0 0 0,1-1 0 0 0,-1 0 0 0 0,0 1 0 0 0,0-1 0 0 0,-1 0 0 0 0,1 0 0 0 0,-1-1 1 0 0,2-3-1 0 0,-1 0-33 0 0,0-1 0 0 0,0 0 0 0 0,0 1 0 0 0,-1-1 1 0 0,-1 0-1 0 0,1 1 0 0 0,-1-1 0 0 0,-1 0 0 0 0,0 0 1 0 0,-2-13-1 0 0,1 14-10 0 0,-1 1 1 0 0,0 0-1 0 0,0 0 0 0 0,0 0 1 0 0,0 0-1 0 0,-1 0 0 0 0,0 0 1 0 0,-1 1-1 0 0,-9-10 1 0 0,0 1-6 0 0,-1 1 0 0 0,-19-13 0 0 0,30 23 1 0 0,-1 0 1 0 0,1 0 0 0 0,-1 1-1 0 0,0-1 1 0 0,0 1 0 0 0,0 0-1 0 0,-1 1 1 0 0,1-1 0 0 0,0 1-1 0 0,0 0 1 0 0,-1 1 0 0 0,-9-1-1 0 0,13 1-107 0 0,1 0 0 0 0,-1 0 0 0 0,0 0 0 0 0,0 1 0 0 0,0-1 1 0 0,1 1-1 0 0,-1-1 0 0 0,0 1 0 0 0,1 0 0 0 0,-1-1 0 0 0,0 1 0 0 0,1 0 0 0 0,-1 0 0 0 0,1 0 0 0 0,-1 1 0 0 0,1-1 0 0 0,0 0 0 0 0,-1 0 0 0 0,1 1 0 0 0,0-1 0 0 0,0 1 0 0 0,0-1 0 0 0,0 1 1 0 0,0-1-1 0 0,0 1 0 0 0,1 0 0 0 0,-1-1 0 0 0,0 1 0 0 0,1 0 0 0 0,-1 0 0 0 0,1-1 0 0 0,0 1 0 0 0,0 0 0 0 0,0 0 0 0 0,0 0 0 0 0,0 3 0 0 0,0 11-2471 0 0,0-4-1227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09.2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1 808 0 0,'0'0'10268'0'0,"2"2"-10203"0"0,0 1-31 0 0,0 0 1 0 0,-1 0-1 0 0,1-1 1 0 0,-1 1-1 0 0,0 0 1 0 0,0 0-1 0 0,0 1 1 0 0,0-1-1 0 0,-1 0 0 0 0,1 0 1 0 0,-1 0-1 0 0,0 4 1 0 0,-1 50 287 0 0,0-27-231 0 0,1 95 4 0 0,0 38 185 0 0,0-55-7921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09.8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1 116 0 0,'0'0'668'0'0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10.1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42 1996 0 0,'24'-17'1120'0'0,"-24"12"-1120"0"0,0 2-272 0 0,0-3-212 0 0,0 1-428 0 0,0-1-288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40.6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0 203 352 0 0,'0'0'8549'0'0,"22"7"-7994"0"0,69 24-57 0 0,-89-31-444 0 0,1 1 0 0 0,-1 0 0 0 0,1 0 0 0 0,-1 0 0 0 0,0 1 0 0 0,1-1-1 0 0,-1 0 1 0 0,0 1 0 0 0,0 0 0 0 0,3 2 0 0 0,-5-3-27 0 0,1-1 0 0 0,-1 1 0 0 0,0-1 0 0 0,0 1 1 0 0,0-1-1 0 0,1 1 0 0 0,-1-1 0 0 0,0 1 0 0 0,0 0 0 0 0,0-1 0 0 0,0 1 1 0 0,0-1-1 0 0,0 1 0 0 0,0-1 0 0 0,0 1 0 0 0,0 0 0 0 0,0-1 0 0 0,0 1 1 0 0,-1-1-1 0 0,1 1 0 0 0,0 0 0 0 0,-2 7 309 0 0,-1 47 649 0 0,1-37-697 0 0,1-1 0 0 0,2 30-1 0 0,-1-41-238 0 0,1 0-1 0 0,0 0 1 0 0,1-1-1 0 0,0 1 1 0 0,0 0-1 0 0,0-1 1 0 0,0 1-1 0 0,1-1 1 0 0,0 1-1 0 0,0-1 0 0 0,7 9 1 0 0,114 138 386 0 0,-115-134-392 0 0,-5-10 409 0 0,-3-18-297 0 0,-2 1-253 0 0,0 0 0 0 0,-1 0 0 0 0,-1 1 0 0 0,1-1 0 0 0,-1 0 0 0 0,-1 1 0 0 0,1 0 0 0 0,-2-1 0 0 0,-7-11 0 0 0,-13-27-52 0 0,16 27 65 0 0,4 8 58 0 0,-1 0 1 0 0,2 0-1 0 0,-1 0 0 0 0,2-1 1 0 0,0 1-1 0 0,0-1 1 0 0,-1-23-1 0 0,3 25 86 0 0,1 0 0 0 0,0 0 0 0 0,0 0 0 0 0,1 0 0 0 0,1 0 0 0 0,0 0 0 0 0,0 0 0 0 0,1 0 0 0 0,1 1 0 0 0,0-1 0 0 0,8-16 0 0 0,-3 13-63 0 0,0 0-1 0 0,1 1 1 0 0,1 0-1 0 0,0 0 0 0 0,1 1 1 0 0,0 0-1 0 0,1 1 1 0 0,0 1-1 0 0,0 0 0 0 0,1 1 1 0 0,1 0-1 0 0,-1 1 1 0 0,1 1-1 0 0,1 0 0 0 0,-1 1 1 0 0,28-6-1 0 0,6-1-104 0 0,-1 2 0 0 0,1 3 0 0 0,1 1-1 0 0,-1 3 1 0 0,1 2 0 0 0,71 6 0 0 0,-113-3 87 0 0,-1 0 1 0 0,1 1 0 0 0,-1-1 0 0 0,12 5 0 0 0,-18-6-60 0 0,1 1 0 0 0,-1-1-1 0 0,1 1 1 0 0,-1 0 0 0 0,0-1 0 0 0,1 1 0 0 0,-1 0-1 0 0,0 0 1 0 0,1 0 0 0 0,-1 0 0 0 0,0 0-1 0 0,0 0 1 0 0,0 0 0 0 0,0 1 0 0 0,0-1-1 0 0,0 0 1 0 0,0 1 0 0 0,0-1 0 0 0,-1 0-1 0 0,1 1 1 0 0,0-1 0 0 0,-1 1 0 0 0,1-1-1 0 0,-1 1 1 0 0,0-1 0 0 0,1 3 0 0 0,-1-3-51 0 0,0-1 1 0 0,0 1 0 0 0,0-1 0 0 0,0 1-1 0 0,0 0 1 0 0,0-1 0 0 0,0 1 0 0 0,-1-1-1 0 0,1 1 1 0 0,0-1 0 0 0,0 1 0 0 0,-1 0-1 0 0,1-1 1 0 0,0 1 0 0 0,-1-1 0 0 0,1 1-1 0 0,0-1 1 0 0,-1 1 0 0 0,1-1 0 0 0,-1 0-1 0 0,1 1 1 0 0,-1-1 0 0 0,1 1 0 0 0,-1-1-1 0 0,1 0 1 0 0,-1 1 0 0 0,1-1 0 0 0,-1 0 0 0 0,1 0-1 0 0,-2 1 1 0 0,-19 0-3867 0 0,15-1 3305 0 0,-23 0-1629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10.6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281 408 1636 0 0,'0'0'9226'0'0,"-4"-1"-9235"0"0,-12-2-125 0 0,11-4 2899 0 0,0 4-3662 0 0,-4 0 798 0 0,-1 0 0 0 0,1 1 0 0 0,0 0 0 0 0,-1 0-1 0 0,1 1 1 0 0,-1 0 0 0 0,0 1 0 0 0,-15 1 0 0 0,-4 2-832 0 0,-48 10-1 0 0,75-12 900 0 0,-1 0 0 0 0,1 0-1 0 0,0 1 1 0 0,0-1-1 0 0,0 0 1 0 0,0 1 0 0 0,0 0-1 0 0,0-1 1 0 0,0 1 0 0 0,0 0-1 0 0,1 0 1 0 0,-1 0 0 0 0,1 0-1 0 0,-1 0 1 0 0,1 0 0 0 0,0 1-1 0 0,0-1 1 0 0,0 0 0 0 0,0 1-1 0 0,0-1 1 0 0,0 1 0 0 0,1-1-1 0 0,-1 1 1 0 0,1 3 0 0 0,-3 10 276 0 0,2-1 1 0 0,0 27 0 0 0,1-36-174 0 0,-1 13 279 0 0,0 24 413 0 0,2-42-738 0 0,-1 1 1 0 0,0-1-1 0 0,0 0 0 0 0,1 1 0 0 0,-1-1 0 0 0,1 1 0 0 0,-1-1 1 0 0,1 0-1 0 0,-1 1 0 0 0,1-1 0 0 0,0 0 0 0 0,0 0 0 0 0,-1 1 1 0 0,1-1-1 0 0,0 0 0 0 0,0 0 0 0 0,0 0 0 0 0,1 0 1 0 0,-1 0-1 0 0,0-1 0 0 0,0 1 0 0 0,0 0 0 0 0,3 1 0 0 0,6 1-13 0 0,0 0-1 0 0,0-1 0 0 0,0 0 1 0 0,1 0-1 0 0,-1-1 1 0 0,1-1-1 0 0,-1 1 0 0 0,1-2 1 0 0,-1 0-1 0 0,1 0 0 0 0,-1 0 1 0 0,0-2-1 0 0,0 1 0 0 0,0-1 1 0 0,0-1-1 0 0,0 0 1 0 0,0 0-1 0 0,-1-1 0 0 0,0 0 1 0 0,0 0-1 0 0,0-1 0 0 0,8-7 1 0 0,-6 4-169 0 0,-1 0 1 0 0,0-1-1 0 0,0 0 0 0 0,-1 0 1 0 0,0-1-1 0 0,-1 0 0 0 0,0 0 1 0 0,-1-1-1 0 0,-1 0 1 0 0,8-18-1 0 0,6-30 800 0 0,-3 0 0 0 0,-2-1 0 0 0,7-73 0 0 0,-17 97 473 0 0,1-50 0 0 0,-7 90-2235 0 0,1-1 1087 0 0,-1 0-1 0 0,1-1 1 0 0,0 1 0 0 0,0 0-1 0 0,0 0 1 0 0,0 0-1 0 0,0 0 1 0 0,1 3-1 0 0,-3 20 180 0 0,-11 14 88 0 0,0-5-108 0 0,2 1 1 0 0,-9 50 0 0 0,19-75-135 0 0,0 0 0 0 0,0 0 1 0 0,0-1-1 0 0,1 1 0 0 0,1 0 0 0 0,0 0 1 0 0,0 0-1 0 0,1-1 0 0 0,0 1 1 0 0,1-1-1 0 0,0 1 0 0 0,0-1 0 0 0,9 16 1 0 0,48 86-82 0 0,-57-101-232 0 0,0 0 1 0 0,-1 0 0 0 0,0 1 0 0 0,0-1 0 0 0,-1 1-1 0 0,0-1 1 0 0,-2 18 0 0 0,1-16-1047 0 0,18-20-2167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11.6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402 47 1084 0 0,'0'0'6413'0'0,"-1"-2"-6975"0"0,1 1 437 0 0,0 0 0 0 0,0 0 0 0 0,0 0 1 0 0,0 0-1 0 0,-1 0 0 0 0,1 0 0 0 0,1-1 1 0 0,-1 1-1 0 0,0 0 0 0 0,0 0 1 0 0,0 0-1 0 0,1-1 0 0 0,47-25 5998 0 0,-60 26-4287 0 0,-18-1-2208 0 0,8 3 599 0 0,0 1 0 0 0,0 1 1 0 0,0 0-1 0 0,1 2 0 0 0,-1 1 1 0 0,1 0-1 0 0,1 2 0 0 0,-1 0 1 0 0,1 1-1 0 0,1 1 0 0 0,-1 1 1 0 0,2 1-1 0 0,0 1 0 0 0,-22 19 1 0 0,38-31 52 0 0,0 1 1 0 0,0-1-1 0 0,1 1 1 0 0,-1 0 0 0 0,1 0-1 0 0,-1-1 1 0 0,1 1-1 0 0,0 0 1 0 0,0 0-1 0 0,0 1 1 0 0,0-1 0 0 0,0 0-1 0 0,0 0 1 0 0,0 0-1 0 0,1 0 1 0 0,-1 1-1 0 0,1-1 1 0 0,0 0 0 0 0,0 1-1 0 0,0-1 1 0 0,0 0-1 0 0,0 1 1 0 0,0-1-1 0 0,0 0 1 0 0,1 1 0 0 0,-1-1-1 0 0,2 4 1 0 0,0-2-43 0 0,1 0 0 0 0,-1 0 0 0 0,0 0 1 0 0,1-1-1 0 0,0 1 0 0 0,-1-1 0 0 0,1 1 1 0 0,1-1-1 0 0,-1 0 0 0 0,0-1 0 0 0,1 1 1 0 0,0 0-1 0 0,6 3 0 0 0,60 25-171 0 0,-52-24 200 0 0,-1 0 0 0 0,0 1 0 0 0,-1 1 1 0 0,1 0-1 0 0,-2 1 0 0 0,16 13 0 0 0,-28-20 22 0 0,10 8 129 0 0,-1 1 0 0 0,20 23 1 0 0,-29-30-143 0 0,0-1 1 0 0,0 1 0 0 0,-1 0 0 0 0,1 0-1 0 0,-1 0 1 0 0,0 0 0 0 0,-1 0 0 0 0,1 0-1 0 0,-1 0 1 0 0,0 1 0 0 0,0-1-1 0 0,0 10 1 0 0,-1-14-30 0 0,0 0 0 0 0,0 0 0 0 0,0 0 0 0 0,-1 0-1 0 0,1 0 1 0 0,0 0 0 0 0,0 0 0 0 0,-1 0 0 0 0,1 0 0 0 0,-1 0-1 0 0,1 0 1 0 0,-1 0 0 0 0,1-1 0 0 0,-1 1 0 0 0,0 0 0 0 0,1 0-1 0 0,-1-1 1 0 0,0 1 0 0 0,1 0 0 0 0,-1-1 0 0 0,0 1 0 0 0,-1 0-1 0 0,-28 9 22 0 0,11-9-55 0 0,-36-1 0 0 0,36 0-134 0 0,-129 0-1959 0 0,50 0-2318 0 0,84 0 1785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12.0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230 1 5725 0 0,'0'0'6416'0'0,"-25"24"-6385"0"0,-76 76 7 0 0,97-96-33 0 0,0 0-1 0 0,0 1 0 0 0,1-1 0 0 0,-1 1 0 0 0,-4 9 0 0 0,8-13-1 0 0,-1 0 0 0 0,1 0 0 0 0,0 0 0 0 0,0 0 0 0 0,-1 0 0 0 0,1 0 0 0 0,0 0 0 0 0,0 0-1 0 0,0 0 1 0 0,0 0 0 0 0,0 0 0 0 0,0-1 0 0 0,1 1 0 0 0,-1 0 0 0 0,0 0 0 0 0,1 1 0 0 0,0 7 41 0 0,5 193 283 0 0,-6-198-407 0 0,-1 0 0 0 0,0 0-1 0 0,0-1 1 0 0,-1 1 0 0 0,1 0-1 0 0,-1-1 1 0 0,0 1 0 0 0,0-1-1 0 0,0 1 1 0 0,0-1 0 0 0,0 0-1 0 0,-1 0 1 0 0,0 0 0 0 0,1 0-1 0 0,-1-1 1 0 0,0 1 0 0 0,0-1-1 0 0,-1 1 1 0 0,-5 2 0 0 0,3 0-703 0 0,0-1 0 0 0,0 1 0 0 0,0 0 1 0 0,-6 8-1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12.4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55 3924 0 0,'0'0'6890'0'0,"21"-8"-6526"0"0,72-27 171 0 0,-83 32-398 0 0,0 1 0 0 0,1 0 1 0 0,-1 0-1 0 0,0 1 0 0 0,1 0 0 0 0,-1 1 0 0 0,14 1 0 0 0,2 0 152 0 0,26-1 142 0 0,-28-2-646 0 0,0 2 1 0 0,1 0-1 0 0,-1 2 1 0 0,0 1 0 0 0,45 10-1 0 0,-68-12-61 0 0,5 2-1117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12.9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294 395 156 0 0,'0'0'5526'0'0,"-37"4"-5989"0"0,-111 10 326 0 0,100-6 155 0 0,37 0 153 0 0,6-2-29 0 0,2-2 71 0 0,-1 0 0 0 0,1 0-1 0 0,0 1 1 0 0,0-1 0 0 0,1 1 0 0 0,-1 0-1 0 0,1-1 1 0 0,0 1 0 0 0,0 1-1 0 0,-1 5 1 0 0,-9 53 2596 0 0,11-57-2593 0 0,0-1 1 0 0,1 0 0 0 0,0 0 0 0 0,0 1 0 0 0,1-1 0 0 0,-1 0-1 0 0,3 10 1 0 0,-2-15-204 0 0,-1 0-1 0 0,1 0 0 0 0,-1 0 1 0 0,1 1-1 0 0,-1-1 1 0 0,1 0-1 0 0,0 0 0 0 0,-1 0 1 0 0,1 0-1 0 0,0 0 0 0 0,0 0 1 0 0,0 0-1 0 0,0 0 1 0 0,0-1-1 0 0,0 1 0 0 0,0 0 1 0 0,0-1-1 0 0,0 1 1 0 0,0 0-1 0 0,1-1 0 0 0,-1 1 1 0 0,0-1-1 0 0,0 0 0 0 0,1 1 1 0 0,-1-1-1 0 0,0 0 1 0 0,0 0-1 0 0,1 0 0 0 0,-1 0 1 0 0,0 0-1 0 0,0 0 1 0 0,1 0-1 0 0,-1 0 0 0 0,0 0 1 0 0,1-1-1 0 0,-1 1 1 0 0,0 0-1 0 0,0-1 0 0 0,0 1 1 0 0,1-1-1 0 0,-1 0 0 0 0,0 1 1 0 0,2-2-1 0 0,5-3 19 0 0,0 1 0 0 0,0-2 0 0 0,0 1 0 0 0,-1-1 0 0 0,1 0 0 0 0,-1-1 0 0 0,-1 1 0 0 0,1-1 0 0 0,4-8 0 0 0,10-15-348 0 0,18-32 0 0 0,-32 51 158 0 0,14-31-736 0 0,-1-1-1 0 0,18-59 0 0 0,8-19-326 0 0,-19 47 2056 0 0,-23 62 157 0 0,-2-1 0 0 0,0 1 1 0 0,-1-1-1 0 0,1-14 0 0 0,-2 27-984 0 0,-1 0 1 0 0,1 0 0 0 0,0 0 0 0 0,0 0-1 0 0,0-1 1 0 0,0 1 0 0 0,-1 0-1 0 0,1 0 1 0 0,0 0 0 0 0,0 0 0 0 0,0 0-1 0 0,0 0 1 0 0,-1 0 0 0 0,1-1-1 0 0,0 1 1 0 0,0 0 0 0 0,0 0 0 0 0,-1 0-1 0 0,1 0 1 0 0,0 0 0 0 0,0 0-1 0 0,-1 0 1 0 0,1 0 0 0 0,0 0 0 0 0,0 0-1 0 0,0 0 1 0 0,-1 0 0 0 0,1 0-1 0 0,0 1 1 0 0,0-1 0 0 0,0 0 0 0 0,-1 0-1 0 0,1 0 1 0 0,0 0 0 0 0,0 0-1 0 0,0 0 1 0 0,0 0 0 0 0,-1 0 0 0 0,1 1-1 0 0,0-1 1 0 0,0 0 0 0 0,0 0-1 0 0,0 0 1 0 0,0 0 0 0 0,-1 1 0 0 0,-9 7-443 0 0,7 2 458 0 0,-1-1 1 0 0,1 0-1 0 0,1 1 0 0 0,0 0 1 0 0,0-1-1 0 0,1 1 1 0 0,0 0-1 0 0,1 0 1 0 0,0 0-1 0 0,0 0 1 0 0,1 0-1 0 0,1-1 1 0 0,-1 1-1 0 0,2 0 1 0 0,4 14-1 0 0,4 2 98 0 0,0 0 1 0 0,2-1-1 0 0,1-1 1 0 0,20 29-1 0 0,-29-46-132 0 0,-1 0-1 0 0,0 0 0 0 0,-1 0 0 0 0,0 1 0 0 0,0 0 0 0 0,-1-1 0 0 0,0 1 1 0 0,0 0-1 0 0,0 0 0 0 0,-1 0 0 0 0,-1 0 0 0 0,1 1 0 0 0,-2 12 0 0 0,1-19-34 0 0,-1 0-1 0 0,1 1 1 0 0,0-1 0 0 0,-1 0-1 0 0,0 0 1 0 0,1 0-1 0 0,-1 1 1 0 0,0-1-1 0 0,0 0 1 0 0,0 0-1 0 0,-1 0 1 0 0,1 0-1 0 0,0-1 1 0 0,-1 1-1 0 0,1 0 1 0 0,-1 0 0 0 0,0-1-1 0 0,1 1 1 0 0,-1-1-1 0 0,-4 3 1 0 0,1-1-792 0 0,0 0-1 0 0,0-1 1 0 0,0 0 0 0 0,0 0 0 0 0,0 0 0 0 0,-1 0 0 0 0,-9 1 0 0 0,8-2-2041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2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370 1 1252 0 0,'0'0'3236'0'0,"10"17"-2980"0"0,-20 1 6502 0 0,10-10-4842 0 0,-1-8-1848 0 0,-3 0-32 0 0,-41 0 214 0 0,-114 4-21 0 0,138-2-405 0 0,0 1 0 0 0,0 1 1 0 0,1 1-1 0 0,0 1 0 0 0,-29 13 1 0 0,48-19 143 0 0,1 0 1 0 0,-1 0 0 0 0,1 0-1 0 0,-1 1 1 0 0,1-1 0 0 0,-1 0-1 0 0,1 1 1 0 0,0-1 0 0 0,-1 0-1 0 0,1 1 1 0 0,0-1 0 0 0,-1 1 0 0 0,1-1-1 0 0,0 0 1 0 0,-1 1 0 0 0,1-1-1 0 0,0 1 1 0 0,0-1 0 0 0,0 1-1 0 0,-1-1 1 0 0,1 1 0 0 0,0-1-1 0 0,0 1 1 0 0,0-1 0 0 0,0 1-1 0 0,0-1 1 0 0,0 1 0 0 0,0-1 0 0 0,0 1-1 0 0,0-1 1 0 0,0 1 0 0 0,0 0-1 0 0,12 21-74 0 0,-5-14 143 0 0,-1-1 1 0 0,1 0-1 0 0,12 9 0 0 0,1-3-28 0 0,0-2 0 0 0,0 0 0 0 0,1-1 0 0 0,42 12 0 0 0,-44-16 114 0 0,0 1-1 0 0,-1 0 0 0 0,0 1 1 0 0,0 1-1 0 0,-1 0 1 0 0,0 2-1 0 0,25 19 1 0 0,-38-25-81 0 0,1 1 1 0 0,-1 0-1 0 0,0 0 1 0 0,0 0-1 0 0,0 0 1 0 0,-1 1-1 0 0,0-1 1 0 0,0 1 0 0 0,-1 0-1 0 0,0 0 1 0 0,0 0-1 0 0,-1 0 1 0 0,1 0-1 0 0,-2 0 1 0 0,1 0 0 0 0,-1 0-1 0 0,0 1 1 0 0,-2 11-1 0 0,2-16-23 0 0,-1 0-1 0 0,0 0 1 0 0,0 0-1 0 0,0 0 1 0 0,0 0-1 0 0,-1 0 1 0 0,1 0-1 0 0,-1 0 1 0 0,0-1-1 0 0,0 1 1 0 0,0-1 0 0 0,0 1-1 0 0,0-1 1 0 0,0 0-1 0 0,-1 0 1 0 0,1 0-1 0 0,-1 0 1 0 0,1 0-1 0 0,-1 0 1 0 0,0-1-1 0 0,0 1 1 0 0,0-1-1 0 0,1 0 1 0 0,-1 0-1 0 0,-1 0 1 0 0,1 0-1 0 0,-3 0 1 0 0,-11 2 138 0 0,1-1-1 0 0,-1 0 1 0 0,-30-1 0 0 0,36-1-104 0 0,-10-2-383 0 0,0-1 0 0 0,0-1-1 0 0,1 0 1 0 0,0-2 0 0 0,0 0 0 0 0,0-1 0 0 0,-36-19-1 0 0,37 17-361 0 0,41 40-9522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24.2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230 0 768 0 0,'3'2'9695'0'0,"-2"7"-9221"0"0,-7-1-434 0 0,0 0-1 0 0,0 0 1 0 0,-1-1-1 0 0,0 0 1 0 0,0 0 0 0 0,-1 0-1 0 0,-16 10 1 0 0,0 2 2 0 0,5-4-71 0 0,2 1 1 0 0,0 0-1 0 0,1 1 0 0 0,-16 21 0 0 0,27-31 69 0 0,0 0 0 0 0,1 0 1 0 0,0 0-1 0 0,1 1 0 0 0,0-1 0 0 0,0 1 0 0 0,0 0 1 0 0,1 0-1 0 0,0 0 0 0 0,1 0 0 0 0,0 0 0 0 0,0 0 0 0 0,1 0 1 0 0,0 0-1 0 0,1 13 0 0 0,0-19-31 0 0,-1 1-1 0 0,1-1 1 0 0,0 0-1 0 0,0 0 1 0 0,0 1-1 0 0,0-1 1 0 0,0 0 0 0 0,1 0-1 0 0,-1 0 1 0 0,1 0-1 0 0,-1 0 1 0 0,1-1-1 0 0,0 1 1 0 0,0 0-1 0 0,0-1 1 0 0,0 1 0 0 0,0-1-1 0 0,0 0 1 0 0,0 0-1 0 0,0 0 1 0 0,0 0-1 0 0,1 0 1 0 0,-1 0-1 0 0,0 0 1 0 0,1-1 0 0 0,-1 1-1 0 0,3 0 1 0 0,10 1-9 0 0,0 0 0 0 0,0-1 0 0 0,19-1 0 0 0,-24 0 13 0 0,28-2-101 0 0,0-1 0 0 0,-1-2 1 0 0,1-2-1 0 0,-1-1 0 0 0,52-19 1 0 0,-43 10-2587 0 0,80-42 0 0 0,-110 48 301 0 0,-14-1-716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24.5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1 118 2904 0 0,'0'0'7645'0'0,"149"-41"-8741"0"0,-101 25 136 0 0,-6-4-80 0 0,-5 6-284 0 0,1 2-109 0 0,-12 5 377 0 0,-4 2-80 0 0,-12 3-976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24.9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1 0 5272 0 0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25.3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 0 5272 0 0,'-102'141'3561'0'0,"108"-141"-3301"0"0,4 3 76 0 0,12-1 64 0 0,4-2-48 0 0,17 3-184 0 0,5-1-132 0 0,5-2-36 0 0,0 0-632 0 0,6 0-688 0 0,-11-5-488 0 0,-11-2-1097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41.2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 14 1200 0 0,'0'0'710'0'0,"-20"16"-665"0"0,-57 48-20 0 0,58-48 100 0 0,25 3 4639 0 0,-5-16-4590 0 0,-1 0-1 0 0,1-1 1 0 0,-1 1 0 0 0,1 0-1 0 0,0-1 1 0 0,0 1-1 0 0,0-1 1 0 0,0 0-1 0 0,0 1 1 0 0,1-1 0 0 0,-1 0-1 0 0,1 0 1 0 0,0 1-1 0 0,-1-1 1 0 0,1-1-1 0 0,0 1 1 0 0,0 0 0 0 0,0 0-1 0 0,1-1 1 0 0,-1 1-1 0 0,0-1 1 0 0,0 0-1 0 0,1 1 1 0 0,-1-1 0 0 0,4 1-1 0 0,8 3 167 0 0,0 0 0 0 0,0-1 0 0 0,18 2 0 0 0,-23-4-83 0 0,8 2 14 0 0,1-1 1 0 0,0-1 0 0 0,0-1-1 0 0,0 0 1 0 0,31-4 0 0 0,-42 2-296 0 0,0 0-1 0 0,-1 0 1 0 0,1-1 0 0 0,0 0-1 0 0,-1 0 1 0 0,1-1-1 0 0,-1 0 1 0 0,0 0 0 0 0,0 0-1 0 0,0-1 1 0 0,0 0 0 0 0,0 0-1 0 0,-1 0 1 0 0,0-1 0 0 0,0 0-1 0 0,0 0 1 0 0,5-8 0 0 0,7-10-466 0 0,-12 18 459 0 0,-1 0 0 0 0,0 0-1 0 0,0-1 1 0 0,0 1 0 0 0,-1-1-1 0 0,0 0 1 0 0,0 0 0 0 0,0 0-1 0 0,-1 0 1 0 0,0-1 0 0 0,0 1-1 0 0,-1-1 1 0 0,2-11 0 0 0,-3 18 113 0 0,-19-3 281 0 0,-80-9-142 0 0,61 6-318 0 0,0 1 1 0 0,0 2-1 0 0,0 2 1 0 0,-56 5 0 0 0,89-4 118 0 0,1 2 0 0 0,-1-1 1 0 0,1 1-1 0 0,-1-1 1 0 0,1 1-1 0 0,-1 0 1 0 0,1 1-1 0 0,0-1 0 0 0,0 1 1 0 0,0 0-1 0 0,0 0 1 0 0,1 0-1 0 0,-1 0 1 0 0,1 1-1 0 0,0 0 0 0 0,0-1 1 0 0,0 1-1 0 0,0 0 1 0 0,1 0-1 0 0,0 1 1 0 0,-1-1-1 0 0,1 0 0 0 0,1 1 1 0 0,-3 6-1 0 0,0 7 107 0 0,0-1 0 0 0,1 0 0 0 0,0 1 0 0 0,2-1 0 0 0,0 22 0 0 0,1-33-84 0 0,0 0 1 0 0,0 0-1 0 0,1-1 0 0 0,0 1 0 0 0,0 0 0 0 0,1-1 0 0 0,-1 1 0 0 0,1-1 0 0 0,0 1 0 0 0,1-1 0 0 0,-1 0 0 0 0,1 0 0 0 0,7 9 0 0 0,-4-7 24 0 0,1 0-1 0 0,-1-1 0 0 0,2 0 1 0 0,-1 0-1 0 0,0-1 0 0 0,1 0 1 0 0,0 0-1 0 0,11 4 0 0 0,13 5 22 0 0,1-2 0 0 0,0-1 0 0 0,0-1 0 0 0,1-2 0 0 0,0-2 0 0 0,39 3 0 0 0,17-3 80 0 0,97-8 0 0 0,-169 1-348 0 0,-1 0-1 0 0,0-2 1 0 0,-1 0-1 0 0,26-8 1 0 0,-38 10-40 0 0,1 0 1 0 0,0-1-1 0 0,-1 0 0 0 0,1 0 1 0 0,-1 0-1 0 0,0-1 0 0 0,1 1 1 0 0,-1-1-1 0 0,0 0 0 0 0,-1 0 1 0 0,1-1-1 0 0,0 1 0 0 0,-1-1 1 0 0,0 0-1 0 0,0 1 0 0 0,0-1 1 0 0,0-1-1 0 0,-1 1 0 0 0,4-9 1 0 0,-4 4-792 0 0,-1 0 0 0 0,1-1 0 0 0,-2 1 0 0 0,1-1 1 0 0,-2 0-1 0 0,1 1 0 0 0,-1-1 0 0 0,-4-17 0 0 0,2 18 357 0 0,-1 0 0 0 0,0-1-1 0 0,-10-14 1 0 0,14 23 645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25.7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 5320 0 0,'0'0'5217'0'0,"107"-7"-9381"0"0,-81 7 3424 0 0,12 0 311 0 0,-12 0-15 0 0,1 0-624 0 0,-11 0-1384 0 0,-256 7 1212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26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56 1892 0 0,'0'0'10713'0'0,"261"-17"-10597"0"0,-234 12-116 0 0,0 1-444 0 0,-1-1-660 0 0,1-2-680 0 0,-11 2-756 0 0,0-7-2477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41.1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 0 1184 0 0,'0'0'5471'0'0,"-3"15"-5586"0"0,3-14 97 0 0,-1 0 0 0 0,1 0 0 0 0,0 0 0 0 0,-1 0 1 0 0,1 0-1 0 0,0 0 0 0 0,0 0 0 0 0,0 0 0 0 0,0 1 0 0 0,0-1 0 0 0,0 0 1 0 0,0 0-1 0 0,0 0 0 0 0,1 0 0 0 0,-1 0 0 0 0,0 0 0 0 0,1 0 0 0 0,-1 1 0 0 0,0-1 1 0 0,1 0-1 0 0,-1 0 0 0 0,1 0 0 0 0,0-1 0 0 0,-1 1 0 0 0,1 0 0 0 0,0 0 1 0 0,0 0-1 0 0,1 1 0 0 0,-1-1 35 0 0,0 0 0 0 0,0 0-1 0 0,0 1 1 0 0,-1-1 0 0 0,1 0 0 0 0,0 1 0 0 0,-1-1-1 0 0,1 0 1 0 0,-1 1 0 0 0,1-1 0 0 0,-1 1 0 0 0,0-1-1 0 0,1 1 1 0 0,-1-1 0 0 0,0 1 0 0 0,0-1 0 0 0,0 1-1 0 0,0-1 1 0 0,0 1 0 0 0,-1-1 0 0 0,1 1 0 0 0,0-1 0 0 0,-1 1-1 0 0,1-1 1 0 0,-1 0 0 0 0,0 2 0 0 0,-20 35 538 0 0,14-27-313 0 0,0 0 1 0 0,0 0-1 0 0,1 1 0 0 0,1 0 1 0 0,0 0-1 0 0,1 1 1 0 0,-6 24-1 0 0,8-28-105 0 0,2 0 0 0 0,-1 1 0 0 0,1-1 0 0 0,0 0 0 0 0,1 0 0 0 0,0 0 0 0 0,0 0 0 0 0,1 0 0 0 0,0 0 0 0 0,1 0-1 0 0,0-1 1 0 0,5 11 0 0 0,-5-12-125 0 0,0-1-1 0 0,0 1 1 0 0,-1-1-1 0 0,0 1 1 0 0,0 0 0 0 0,-1 0-1 0 0,0 0 1 0 0,0 0-1 0 0,-1 0 1 0 0,1 0-1 0 0,-1 0 1 0 0,-1 0-1 0 0,0 0 1 0 0,0 0-1 0 0,0-1 1 0 0,-1 1 0 0 0,0 0-1 0 0,-3 7 1 0 0,4-13-16 0 0,0 1 1 0 0,1-1-1 0 0,-1 1 1 0 0,0-1-1 0 0,0 1 1 0 0,1-1 0 0 0,-1 1-1 0 0,1-1 1 0 0,-1 1-1 0 0,1 0 1 0 0,0-1-1 0 0,0 1 1 0 0,0 0 0 0 0,0-1-1 0 0,0 1 1 0 0,0 0-1 0 0,0-1 1 0 0,0 1-1 0 0,1 0 1 0 0,-1-1-1 0 0,1 3 1 0 0,0-3 20 0 0,0 0 1 0 0,0 0-1 0 0,0 0 1 0 0,1 0-1 0 0,-1 0 0 0 0,0 0 1 0 0,0 0-1 0 0,1 0 1 0 0,-1 0-1 0 0,1-1 0 0 0,-1 1 1 0 0,1 0-1 0 0,-1-1 1 0 0,1 1-1 0 0,-1-1 1 0 0,1 0-1 0 0,-1 0 0 0 0,1 1 1 0 0,-1-1-1 0 0,1 0 1 0 0,-1 0-1 0 0,3-1 0 0 0,10 1 109 0 0,1-2 0 0 0,0 0 0 0 0,-1 0 0 0 0,1-2 0 0 0,-1 0 0 0 0,0 0 0 0 0,0-1 0 0 0,-1-1 0 0 0,22-12 0 0 0,7-8 299 0 0,58-47-1 0 0,-79 57-88 0 0,-12 10-122 0 0,-1-1 0 0 0,0 0-1 0 0,0 0 1 0 0,10-15 0 0 0,-16 20-188 0 0,0-1 0 0 0,0 0-1 0 0,-1 0 1 0 0,1 0 0 0 0,-1 0 0 0 0,1 0 0 0 0,-1 0 0 0 0,0 0 0 0 0,-1 0 0 0 0,1-1-1 0 0,0 1 1 0 0,-1 0 0 0 0,0-1 0 0 0,0 1 0 0 0,0 0 0 0 0,0-1 0 0 0,0 1 0 0 0,-2-6-1 0 0,0 4-38 0 0,-1 0 0 0 0,0 0 0 0 0,-1 0 0 0 0,1 0 0 0 0,-1 1 0 0 0,0-1 0 0 0,0 1 0 0 0,0 0 0 0 0,-1 0 0 0 0,1 1 0 0 0,-1-1 0 0 0,-6-2 0 0 0,-28-28-211 0 0,-2-8-117 0 0,71 65-8291 0 0,-19-13 6335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41.8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52 2428 0 0,'0'0'2594'0'0,"-27"6"-2408"0"0,-77 22 38 0 0,103-28-201 0 0,0 1 1 0 0,0-1-1 0 0,1 0 0 0 0,-1 0 1 0 0,0 1-1 0 0,1-1 0 0 0,-1 0 1 0 0,0 1-1 0 0,1-1 0 0 0,-1 0 1 0 0,0 1-1 0 0,1-1 0 0 0,-1 1 1 0 0,1-1-1 0 0,-1 1 0 0 0,1-1 1 0 0,-1 1-1 0 0,0 1 0 0 0,5 7 373 0 0,22 7 211 0 0,-19-13-446 0 0,-6-2-108 0 0,1 1-1 0 0,0-1 0 0 0,-1 0 0 0 0,1 0 1 0 0,-1 1-1 0 0,0-1 0 0 0,1 0 0 0 0,-1 1 1 0 0,0-1-1 0 0,0 1 0 0 0,0 0 1 0 0,0-1-1 0 0,0 1 0 0 0,0 0 0 0 0,-1 0 1 0 0,1 0-1 0 0,0 0 0 0 0,-1-1 0 0 0,1 1 1 0 0,-1 0-1 0 0,0 0 0 0 0,0 0 1 0 0,0 0-1 0 0,0 0 0 0 0,0 0 0 0 0,0 0 1 0 0,0 0-1 0 0,-1 0 0 0 0,1 0 0 0 0,-1 0 1 0 0,1-1-1 0 0,-1 1 0 0 0,0 0 1 0 0,0 0-1 0 0,0 0 0 0 0,0-1 0 0 0,0 1 1 0 0,0-1-1 0 0,0 1 0 0 0,0-1 0 0 0,-1 1 1 0 0,1-1-1 0 0,-1 0 0 0 0,1 1 1 0 0,-1-1-1 0 0,1 0 0 0 0,-1 0 0 0 0,0 0 1 0 0,1 0-1 0 0,-1 0 0 0 0,0-1 0 0 0,0 1 1 0 0,0 0-1 0 0,-2 0 0 0 0,-33 7 434 0 0,37-11-589 0 0,0 1 0 0 0,-1-1 0 0 0,1 1 0 0 0,0-1 0 0 0,0 1-1 0 0,1-1 1 0 0,-1 1 0 0 0,1-1 0 0 0,0-2 0 0 0,4-3-78 0 0,1 0 1 0 0,0 0-1 0 0,0 1 0 0 0,1 0 1 0 0,0 0-1 0 0,0 0 1 0 0,16-11-1 0 0,-12 10 298 0 0,-1 0 0 0 0,0-1 1 0 0,16-19-1 0 0,-19 19 100 0 0,-5 7-93 0 0,0 0 1 0 0,0-1-1 0 0,0 1 1 0 0,0-1-1 0 0,-1 0 1 0 0,1 1-1 0 0,-1-1 0 0 0,1 0 1 0 0,-1 0-1 0 0,0 0 1 0 0,0 0-1 0 0,-1 0 1 0 0,2-6-1 0 0,-2 9-111 0 0,0-1 0 0 0,1 0-1 0 0,-1 1 1 0 0,0-1-1 0 0,1 1 1 0 0,-1-1 0 0 0,0 1-1 0 0,1-1 1 0 0,-1 1 0 0 0,1-1-1 0 0,-1 1 1 0 0,1-1 0 0 0,-1 1-1 0 0,1-1 1 0 0,0 1-1 0 0,-1 0 1 0 0,1-1 0 0 0,-1 1-1 0 0,1 0 1 0 0,0 0 0 0 0,-1 0-1 0 0,1-1 1 0 0,0 1 0 0 0,-1 0-1 0 0,1 0 1 0 0,0 0 0 0 0,-1 0-1 0 0,1 0 1 0 0,0 0-1 0 0,-1 0 1 0 0,1 0 0 0 0,0 0-1 0 0,-1 1 1 0 0,1-1 0 0 0,0 0-1 0 0,-1 0 1 0 0,1 0 0 0 0,0 1-1 0 0,0 0 1 0 0,2-1-116 0 0,1 1 0 0 0,-1 0 0 0 0,0 0 0 0 0,0 1 0 0 0,0-1 0 0 0,0 0 0 0 0,-1 1 0 0 0,4 2 0 0 0,-3-1 139 0 0,0 1 0 0 0,0 0 0 0 0,-1-1 0 0 0,1 1 0 0 0,-1 0 0 0 0,0 1 0 0 0,0-1 0 0 0,-1 0 0 0 0,1 1 0 0 0,-1-1 0 0 0,0 0 0 0 0,0 1 0 0 0,0 5 0 0 0,1 8-412 0 0,-2 0 0 0 0,-1 20 0 0 0,0-2-3711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42.1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3072 0 0,'0'0'3865'0'0,"0"130"-3865"0"0,0-116-380 0 0,0-4-256 0 0,0-3-253 0 0,11-5-167 0 0,10-2-584 0 0,-5 0-252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42.5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56 6233 0 0,'0'0'9712'0'0,"-21"-55"-10512"0"0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42.8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0 59 4320 0 0</inkml:trace>
  <inkml:trace contextRef="#ctx0" brushRef="#br0" timeOffset="1">0 59 4320 0 0,'233'-46'2148'0'0,"-197"38"-1397"0"0,-31 4-29 0 0,-18 5 180 0 0,8-3-593 0 0,5 3-288 0 0,0-1 1 0 0,1 0 0 0 0,-1 0-1 0 0,0 0 1 0 0,0 0-1 0 0,0 0 1 0 0,0 1 0 0 0,0-1-1 0 0,0 0 1 0 0,0 0 0 0 0,0 0-1 0 0,0 0 1 0 0,0 1 0 0 0,0-1-1 0 0,0 0 1 0 0,0 0 0 0 0,0 0-1 0 0,0 1 1 0 0,0-1-1 0 0,0 0 1 0 0,0 0 0 0 0,0 0-1 0 0,0 0 1 0 0,0 1 0 0 0,0-1-1 0 0,0 0 1 0 0,0 0 0 0 0,0 0-1 0 0,0 0 1 0 0,0 1-1 0 0,0-1 1 0 0,-1 0 0 0 0,1 0-1 0 0,0 0 1 0 0,0 0 0 0 0,0 0-1 0 0,0 1 1 0 0,0-1 0 0 0,-1 0-1 0 0,1 0 1 0 0,0 0-1 0 0,0 0 1 0 0,0 0 0 0 0,0 0-1 0 0,-1 0 1 0 0,1 0 0 0 0,0 0-1 0 0,0 0 1 0 0,0 0 0 0 0,0 0-1 0 0,-1 0 1 0 0,1 0 0 0 0,0 0-1 0 0,0 0 1 0 0,0 0-1 0 0,-1 0 1 0 0,1 0 0 0 0,0 0-1 0 0,0 0 1 0 0,0 0 0 0 0,0 0-1 0 0,-1 0 1 0 0,1 0 0 0 0,0 0-1 0 0,0 0 1 0 0,0 0-1 0 0,0 0 1 0 0,-1 0 0 0 0,1-1-1 0 0,0 10-337 0 0,-1 13 706 0 0,-2 1-1 0 0,0 0 1 0 0,-13 43-1 0 0,7-31-232 0 0,6-23-600 0 0,-16 74 1391 0 0,16-57-3149 0 0,2 2-3723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43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2796 0 0,'0'0'9249'0'0,"21"3"-8709"0"0,165 9 424 0 0,-133-13-1179 0 0,69 3-928 0 0,-43 8-4041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2:33.0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1 1980 0 0,'0'0'5706'0'0,"4"13"-5362"0"0,13 42-193 0 0,-17-54-142 0 0,0 0 0 0 0,0-1 0 0 0,0 1 1 0 0,0 0-1 0 0,1-1 0 0 0,-1 1 0 0 0,0 0 1 0 0,0-1-1 0 0,1 1 0 0 0,-1 0 0 0 0,1-1 1 0 0,-1 1-1 0 0,1 0 0 0 0,-1-1 0 0 0,1 1 1 0 0,-1-1-1 0 0,1 1 0 0 0,-1-1 0 0 0,1 1 1 0 0,-1-1-1 0 0,1 1 0 0 0,0-1 0 0 0,-1 0 0 0 0,1 1 1 0 0,0-1-1 0 0,-1 0 0 0 0,1 0 0 0 0,0 0 1 0 0,0 1-1 0 0,-1-1 0 0 0,1 0 0 0 0,0 0 1 0 0,0 0-1 0 0,-1 0 0 0 0,1 0 0 0 0,0 0 1 0 0,1-1-1 0 0,6 2 184 0 0,-7 0-121 0 0,0 0-1 0 0,-1 0 0 0 0,1 0 0 0 0,0 0 1 0 0,-1 0-1 0 0,1 0 0 0 0,-1 0 0 0 0,1 0 0 0 0,-1 0 1 0 0,1 0-1 0 0,-1 0 0 0 0,0 0 0 0 0,1 0 0 0 0,-1 0 1 0 0,0 0-1 0 0,0 0 0 0 0,0 1 0 0 0,0-1 0 0 0,0 0 1 0 0,0 0-1 0 0,0 0 0 0 0,0 0 0 0 0,0 0 1 0 0,-1 0-1 0 0,0 2 0 0 0,-15 30 745 0 0,2-2-775 0 0,11-7 151 0 0,1 0-1 0 0,2 0 1 0 0,1 26 0 0 0,1 26 89 0 0,-13 55 215 0 0,-2 69-30 0 0,13-186-458 0 0,-1 0 0 0 0,0 0 0 0 0,-1 0 0 0 0,0-1 0 0 0,-2 1 0 0 0,1-1 0 0 0,-2 0 0 0 0,0 0 0 0 0,0 0 1 0 0,-9 15-1 0 0,13-25-23 0 0,0-1 1 0 0,0 1 0 0 0,0 0 0 0 0,0 0 0 0 0,1 0 0 0 0,-1 0-1 0 0,1 0 1 0 0,0 0 0 0 0,0 0 0 0 0,0 6 0 0 0,1-7-33 0 0,-1 0 1 0 0,0-1 0 0 0,1 1 0 0 0,-1-1-1 0 0,0 1 1 0 0,0 0 0 0 0,0-1 0 0 0,0 1-1 0 0,0 0 1 0 0,-1-1 0 0 0,1 1-1 0 0,0-1 1 0 0,-1 1 0 0 0,1 0 0 0 0,-1-1-1 0 0,0 1 1 0 0,0-1 0 0 0,1 1-1 0 0,-1-1 1 0 0,0 0 0 0 0,0 1 0 0 0,0-1-1 0 0,0 0 1 0 0,0 0 0 0 0,-1 0 0 0 0,1 0-1 0 0,0 0 1 0 0,0 0 0 0 0,-4 2-1 0 0,5-3 46 0 0,0 0 0 0 0,0 0-1 0 0,-1 0 1 0 0,1 0 0 0 0,0 0-1 0 0,-1 1 1 0 0,1-1 0 0 0,0 0-1 0 0,0 0 1 0 0,-1 0 0 0 0,1 0-1 0 0,0 0 1 0 0,-1 0 0 0 0,1 0-1 0 0,0 0 1 0 0,-1 0 0 0 0,1-1-1 0 0,0 1 1 0 0,-1 0 0 0 0,1 0-1 0 0,0 0 1 0 0,0 0 0 0 0,-1 0 0 0 0,1 0-1 0 0,0-1 1 0 0,0 1 0 0 0,-1 0-1 0 0,1 0 1 0 0,0 0 0 0 0,0-1-1 0 0,-1 1 1 0 0,1 0 0 0 0,0 0-1 0 0,0-1 1 0 0,0 1 0 0 0,0 0-1 0 0,-1 0 1 0 0,1-1 0 0 0,0 1-1 0 0,0 0 1 0 0,0-1 0 0 0,-2-20-319 0 0,2 13 152 0 0,1 1 0 0 0,0 0 1 0 0,0-1-1 0 0,3-9 0 0 0,5-1-124 0 0,1 1 0 0 0,0 0-1 0 0,1 0 1 0 0,20-23 0 0 0,19-30 131 0 0,10-47 115 0 0,-59 116 53 0 0,0-1-1 0 0,0 1 0 0 0,1 0 1 0 0,-1 0-1 0 0,0 0 0 0 0,1 0 1 0 0,-1 0-1 0 0,1 0 0 0 0,-1 1 1 0 0,1-1-1 0 0,-1 0 0 0 0,1 1 1 0 0,0-1-1 0 0,-1 1 1 0 0,1 0-1 0 0,0-1 0 0 0,-1 1 1 0 0,1 0-1 0 0,0 0 0 0 0,-1 0 1 0 0,1 0-1 0 0,3 1 0 0 0,45 5 513 0 0,-46-5-418 0 0,-1-1-78 0 0,166 35 801 0 0,-136-26-779 0 0,0 1 0 0 0,-1 2 0 0 0,32 15 0 0 0,-60-24-35 0 0,0-1 1 0 0,0 1-1 0 0,0 0 1 0 0,-1 0-1 0 0,1 0 1 0 0,-1 0-1 0 0,0 0 1 0 0,0 1-1 0 0,0 0 1 0 0,0-1-1 0 0,-1 1 0 0 0,1 0 1 0 0,-1 1-1 0 0,0-1 1 0 0,0 0-1 0 0,-1 0 1 0 0,1 1-1 0 0,-1-1 1 0 0,0 1-1 0 0,0-1 1 0 0,-1 1-1 0 0,1 0 1 0 0,-1-1-1 0 0,0 1 0 0 0,0 0 1 0 0,-1-1-1 0 0,1 1 1 0 0,-1-1-1 0 0,0 1 1 0 0,0-1-1 0 0,-1 1 1 0 0,1-1-1 0 0,-1 0 1 0 0,0 1-1 0 0,0-1 0 0 0,0 0 1 0 0,-1 0-1 0 0,1 0 1 0 0,-1-1-1 0 0,-5 6 1 0 0,-4 3 14 0 0,0-1 0 0 0,-1-1 0 0 0,0 0 1 0 0,0 0-1 0 0,-1-1 0 0 0,0-1 0 0 0,-1-1 1 0 0,0 0-1 0 0,0 0 0 0 0,0-2 0 0 0,-1 0 1 0 0,-23 4-1 0 0,-12-1-405 0 0,0-3 0 0 0,-84-2 0 0 0,130-2 275 0 0,1-1 0 0 0,-1 0 1 0 0,0 0-1 0 0,1-1 0 0 0,-1 1 0 0 0,0-1 0 0 0,1 0 0 0 0,-1-1 0 0 0,1 1 0 0 0,-1-1 0 0 0,1 0 0 0 0,-8-4 0 0 0,70 5-6985 0 0,-32 1 5624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2:33.6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41 2232 0 0,'0'0'4099'0'0,"-20"21"-3069"0"0,-58 61-338 0 0,75-79-567 0 0,0 1 0 0 0,0 0-1 0 0,0 0 1 0 0,0 0 0 0 0,0 0 0 0 0,1 0 0 0 0,0 0 0 0 0,-2 5 0 0 0,3-7-46 0 0,1 0 1 0 0,0 0-1 0 0,0 0 1 0 0,-1 0-1 0 0,1-1 1 0 0,0 1-1 0 0,0 0 0 0 0,1 0 1 0 0,-1 0-1 0 0,1 3 1 0 0,1 9 119 0 0,-3 14 23 0 0,0-17-215 0 0,1 0 0 0 0,0 1 0 0 0,3 16 0 0 0,-2-27-7 0 0,-1 1 1 0 0,1-1 0 0 0,-1 1 0 0 0,1-1 0 0 0,0 1-1 0 0,0-1 1 0 0,0 0 0 0 0,0 1 0 0 0,0-1 0 0 0,0 0-1 0 0,0 0 1 0 0,0 0 0 0 0,0 0 0 0 0,0 0 0 0 0,1 0-1 0 0,-1 0 1 0 0,1 0 0 0 0,-1 0 0 0 0,0-1 0 0 0,1 1-1 0 0,-1 0 1 0 0,1-1 0 0 0,2 1 0 0 0,42 5 130 0 0,-36-5-87 0 0,6 1 0 0 0,0-1 0 0 0,0 0 0 0 0,0-1 0 0 0,0-1 0 0 0,0-1 0 0 0,0 0 0 0 0,-1-1-1 0 0,1-1 1 0 0,-1 0 0 0 0,0-1 0 0 0,18-8 0 0 0,-22 7-43 0 0,67-37 171 0 0,-71 38-267 0 0,1 0 0 0 0,-1 0-1 0 0,0-1 1 0 0,0 0 0 0 0,-1 0-1 0 0,1-1 1 0 0,7-11 0 0 0,-13 16 93 0 0,1-1 0 0 0,-1 1-1 0 0,0-1 1 0 0,0 1 0 0 0,0 0 0 0 0,-1-1 0 0 0,1 0 0 0 0,-1 1 0 0 0,1-1 0 0 0,-1 1 0 0 0,0-1 0 0 0,0 0 0 0 0,0 1 0 0 0,0-1 0 0 0,0 0 0 0 0,-1 1-1 0 0,1-1 1 0 0,-1 1 0 0 0,0-1 0 0 0,-1-2 0 0 0,1 1 24 0 0,-1 0 0 0 0,0 0 0 0 0,-1 0-1 0 0,1 0 1 0 0,-1 1 0 0 0,1-1 0 0 0,-1 1 0 0 0,0 0-1 0 0,-1 0 1 0 0,1 0 0 0 0,-4-3 0 0 0,-17-9-33 0 0,0 2 1 0 0,0 0 0 0 0,-1 2 0 0 0,-1 0 0 0 0,0 2 0 0 0,0 1-1 0 0,-49-9 1 0 0,46 13-2564 0 0,-54-2 1 0 0,128 14-424 0 0,-31-5 1069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8:50.0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0 1352 0 0,'0'0'7988'0'0,"0"27"-7554"0"0,0 128 42 0 0,-1-150-445 0 0,1 1 0 0 0,0-1 1 0 0,1 1-1 0 0,-1-1 1 0 0,1 1-1 0 0,0-1 0 0 0,0 1 1 0 0,1-1-1 0 0,0 0 0 0 0,0 0 1 0 0,0 0-1 0 0,4 6 1 0 0,-6-10-32 0 0,18 28 247 0 0,20 42 1 0 0,-34-60-11 0 0,0 0 1 0 0,0 1 0 0 0,-1-1 0 0 0,0 1 0 0 0,-1-1 0 0 0,0 1 0 0 0,0 19 0 0 0,-2-15 54 0 0,1-3-116 0 0,-1 0 1 0 0,-1 1-1 0 0,0-1 0 0 0,-1 0 0 0 0,0 0 0 0 0,-4 13 0 0 0,-8 19 114 0 0,9-29-260 0 0,0 0 0 0 0,-9 18 0 0 0,3-5-100 0 0,9-24-25 0 0,0 1-1 0 0,0-1 0 0 0,0 0 0 0 0,-1 0 0 0 0,0 0 0 0 0,0 0 0 0 0,-5 7 1 0 0,1-4-202 0 0,-9 7 841 0 0,14-19-112 0 0,3-13-356 0 0,6-10-664 0 0,19-51 0 0 0,-10 33 17 0 0,-13 38 523 0 0,-1 0-1 0 0,1 1 1 0 0,1-1-1 0 0,0 1 1 0 0,-1 0-1 0 0,2 0 1 0 0,-1 1-1 0 0,1-1 1 0 0,0 1-1 0 0,0 0 1 0 0,0 0-1 0 0,1 0 1 0 0,-1 1-1 0 0,1 0 1 0 0,0 0-1 0 0,1 1 1 0 0,-1-1-1 0 0,1 1 1 0 0,-1 1-1 0 0,1-1 1 0 0,10-1-1 0 0,25-2-6 0 0,1 1 0 0 0,0 3 0 0 0,68 4 0 0 0,-100-2 44 0 0,14 1 35 0 0,0 1-1 0 0,0 1 1 0 0,-1 1 0 0 0,1 1-1 0 0,-1 1 1 0 0,0 1 0 0 0,39 17-1 0 0,-59-21-29 0 0,1 0 0 0 0,-1 0 0 0 0,0 0 0 0 0,-1 0 0 0 0,1 0 0 0 0,0 1 0 0 0,-1 0 0 0 0,0-1 0 0 0,0 1 0 0 0,0 1 0 0 0,3 5 0 0 0,-5-8 15 0 0,0 0 1 0 0,0 0-1 0 0,0 1 0 0 0,0-1 0 0 0,-1 0 0 0 0,1 1 0 0 0,-1-1 0 0 0,1 1 0 0 0,-1-1 0 0 0,0 1 0 0 0,0-1 0 0 0,0 0 0 0 0,0 1 0 0 0,0-1 1 0 0,-1 1-1 0 0,1-1 0 0 0,-1 1 0 0 0,0-1 0 0 0,0 0 0 0 0,1 1 0 0 0,-1-1 0 0 0,-1 0 0 0 0,1 0 0 0 0,0 0 0 0 0,-3 4 0 0 0,-6 3 74 0 0,1-1-1 0 0,-1 1 0 0 0,-1-2 0 0 0,0 0 0 0 0,0 0 0 0 0,-14 6 1 0 0,-1 1 47 0 0,-40 22 145 0 0,-58 35-222 0 0,107-59-140 0 0,-1 0 1 0 0,1 1 0 0 0,1 1-1 0 0,-22 24 1 0 0,20-8-1258 0 0,8-48-1798 0 0,3 1 1662 0 0,1 0 0 0 0,1-1-1 0 0,-6-34 1 0 0,6 29 142 0 0,-1-3 309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42.0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13 133 900 0 0,'0'0'824'0'0,"-3"17"-732"0"0,-6 55-26 0 0,9-68 172 0 0,1 0 1 0 0,0 1 0 0 0,0-1 0 0 0,0 0 0 0 0,0 0 0 0 0,1 1 0 0 0,0-1 0 0 0,-1 0 0 0 0,1-1 0 0 0,1 1 0 0 0,-1 0 0 0 0,1 0 0 0 0,-1-1 0 0 0,1 0 0 0 0,0 1 0 0 0,0-1 0 0 0,1 0 0 0 0,5 4 0 0 0,12 13 2362 0 0,-18-15-2239 0 0,0 0 0 0 0,-1-1 1 0 0,0 1-1 0 0,1 0 0 0 0,-1 0 0 0 0,-1 0 0 0 0,1 1 1 0 0,-1-1-1 0 0,0 0 0 0 0,1 8 0 0 0,-3 56 1072 0 0,0-33-1213 0 0,0-27-219 0 0,1 1-1 0 0,0-1 1 0 0,0 1-1 0 0,1-1 1 0 0,0 1-1 0 0,1-1 1 0 0,0 1-1 0 0,0-1 1 0 0,1 0-1 0 0,0 0 1 0 0,1 0-1 0 0,0 0 1 0 0,5 8-1 0 0,-5-12-3 0 0,14 22-47 0 0,22 48 0 0 0,-36-64 40 0 0,0 0 1 0 0,0 1-1 0 0,-1-1 1 0 0,0 1 0 0 0,-1 0-1 0 0,0 0 1 0 0,0 20-1 0 0,-2-30 5 0 0,0 0 0 0 0,0 1-1 0 0,0-1 1 0 0,0 0-1 0 0,0 0 1 0 0,0 0 0 0 0,0 0-1 0 0,-1 0 1 0 0,1 0-1 0 0,-1 1 1 0 0,1-1 0 0 0,-1 0-1 0 0,0 0 1 0 0,0-1-1 0 0,0 1 1 0 0,0 0 0 0 0,0 0-1 0 0,-1 0 1 0 0,1-1 0 0 0,0 1-1 0 0,-1 0 1 0 0,1-1-1 0 0,-1 0 1 0 0,1 1 0 0 0,-1-1-1 0 0,0 0 1 0 0,0 0-1 0 0,0 0 1 0 0,0 0 0 0 0,0 0-1 0 0,0 0 1 0 0,0 0-1 0 0,0-1 1 0 0,0 1 0 0 0,0-1-1 0 0,0 1 1 0 0,0-1 0 0 0,0 0-1 0 0,0 0 1 0 0,0 0-1 0 0,-1 0 1 0 0,1 0 0 0 0,0 0-1 0 0,0-1 1 0 0,0 1-1 0 0,0-1 1 0 0,-2 0 0 0 0,1 0-20 0 0,0 0-1 0 0,0 0 1 0 0,0 0 0 0 0,1-1 0 0 0,-1 1 0 0 0,0-1 0 0 0,1 1 0 0 0,0-1-1 0 0,-1 0 1 0 0,1 0 0 0 0,0 0 0 0 0,0 0 0 0 0,0 0 0 0 0,0-1 0 0 0,0 1 0 0 0,0 0-1 0 0,1-1 1 0 0,-1 0 0 0 0,1 1 0 0 0,0-1 0 0 0,-1 0 0 0 0,1 0 0 0 0,1 1 0 0 0,-1-1-1 0 0,-1-5 1 0 0,0-7-326 0 0,0-1 0 0 0,1 0 1 0 0,2-27-1 0 0,0 17-25 0 0,-1 7-18 0 0,0 0-1 0 0,-1 0 1 0 0,-1 0-1 0 0,-1 0 1 0 0,-9-33-1 0 0,7 32 367 0 0,1 0 0 0 0,0 0 0 0 0,2-1 0 0 0,0 1 0 0 0,2 0 0 0 0,1-25-1 0 0,1 21 444 0 0,-2 1 0 0 0,-1-1 0 0 0,-1 1-1 0 0,-6-27 1 0 0,5 37-268 0 0,1-1 0 0 0,0 0 1 0 0,0-15-1 0 0,2 25-132 0 0,0 0-1 0 0,0 0 1 0 0,0-1-1 0 0,0 1 1 0 0,1 0 0 0 0,0 0-1 0 0,-1 0 1 0 0,2 0 0 0 0,-1 0-1 0 0,0 0 1 0 0,1 0 0 0 0,0 1-1 0 0,0-1 1 0 0,5-6-1 0 0,4-1 118 0 0,1 1 0 0 0,0 1 0 0 0,0 0 0 0 0,1 0 0 0 0,24-10 0 0 0,74-26-149 0 0,-99 41 11 0 0,1 0 0 0 0,-1 1 0 0 0,1 0 0 0 0,0 1 0 0 0,-1 1 0 0 0,18 0 0 0 0,-26 1 34 0 0,1 0 0 0 0,0 0 0 0 0,0 1 0 0 0,-1 0 0 0 0,1-1 0 0 0,0 2 0 0 0,-1-1 0 0 0,1 1 0 0 0,-1-1 0 0 0,0 1 0 0 0,1 1 0 0 0,-1-1 0 0 0,0 0 0 0 0,0 1 0 0 0,-1 0 0 0 0,1 0 0 0 0,0 0 0 0 0,-1 1 0 0 0,6 6 0 0 0,1 7 104 0 0,0 1 1 0 0,-2 0 0 0 0,0 1 0 0 0,10 37 0 0 0,8 17-94 0 0,-17-52-23 0 0,-4-12-8 0 0,-1 0 0 0 0,0 1 1 0 0,-1-1-1 0 0,0 1 0 0 0,0 0 0 0 0,-1 0 0 0 0,1 17 1 0 0,-3-25-19 0 0,0-1 1 0 0,0 1-1 0 0,-1 0 0 0 0,1 0 1 0 0,-1-1-1 0 0,0 1 1 0 0,1-1-1 0 0,-1 1 1 0 0,0 0-1 0 0,0-1 1 0 0,0 0-1 0 0,0 1 1 0 0,0-1-1 0 0,0 1 1 0 0,0-1-1 0 0,-1 0 0 0 0,1 0 1 0 0,0 0-1 0 0,-1 0 1 0 0,1 0-1 0 0,-1 0 1 0 0,1 0-1 0 0,-1 0 1 0 0,0-1-1 0 0,-2 2 1 0 0,-51 13-413 0 0,45-13 319 0 0,-89 14-1338 0 0,-105 3-1 0 0,38-5-503 0 0,194-43-6743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2:34.3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0 2100 0 0,'0'0'6489'0'0,"-3"16"-6056"0"0,-9 46-55 0 0,9-47 884 0 0,33-12-345 0 0,-23 1-710 0 0,0 0-1 0 0,-1 0 1 0 0,0 0 0 0 0,0 1-1 0 0,0 0 1 0 0,-1 0-1 0 0,0 0 1 0 0,7 9 0 0 0,3 2 278 0 0,11 6-113 0 0,0-2 0 0 0,0 0 0 0 0,2-2 0 0 0,48 23 0 0 0,-23-12-184 0 0,-16-8-219 0 0,11 5-174 0 0,-1 2 0 0 0,-1 3 0 0 0,44 37 0 0 0,-102-80-7867 0 0,-6 0 3115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2:34.8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572 1 456 0 0,'0'0'8263'0'0,"-15"9"-7722"0"0,-47 31-125 0 0,60-39-278 0 0,0 1-1 0 0,0-1 1 0 0,0 1-1 0 0,0-1 1 0 0,0 1-1 0 0,0 0 1 0 0,1 0-1 0 0,-1 0 1 0 0,1 0 0 0 0,-1 0-1 0 0,1 0 1 0 0,0 0-1 0 0,-1 0 1 0 0,1 0-1 0 0,0 1 1 0 0,1-1-1 0 0,-1 0 1 0 0,0 1-1 0 0,1-1 1 0 0,-1 1-1 0 0,1-1 1 0 0,0 4-1 0 0,-3 10 466 0 0,0-9-427 0 0,-1 0 1 0 0,0-1 0 0 0,0 1-1 0 0,0-1 1 0 0,-1 0-1 0 0,1 0 1 0 0,-2 0 0 0 0,1 0-1 0 0,-10 7 1 0 0,-8 5 208 0 0,-30 17 1 0 0,41-27-278 0 0,-287 172 88 0 0,298-179-274 0 0,-1-1-1 0 0,1 1 0 0 0,0 0 0 0 0,0 0 0 0 0,-1-1 0 0 0,1 1 0 0 0,0 0 0 0 0,0 0 1 0 0,0 0-1 0 0,0 0 0 0 0,0 1 0 0 0,0-1 0 0 0,0 0 0 0 0,1 0 0 0 0,-1 0 0 0 0,0 1 0 0 0,0-1 1 0 0,1 0-1 0 0,-1 1 0 0 0,1-1 0 0 0,0 1 0 0 0,-1-1 0 0 0,1 0 0 0 0,0 3 0 0 0,16-4-3114 0 0,14-6 784 0 0,-3-6-1460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4:45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576 0 500 0 0,'0'0'4324'0'0,"5"9"-3071"0"0,17 24-425 0 0,-22-33-774 0 0,0 0 0 0 0,0 0 0 0 0,0 0 0 0 0,0 0 0 0 0,0 0 0 0 0,0-1 0 0 0,0 1 0 0 0,0 0 0 0 0,0 0 0 0 0,0 0 0 0 0,0 0 0 0 0,0 0 0 0 0,0 0 0 0 0,0 0 0 0 0,0 0 0 0 0,0 0 0 0 0,0 0 0 0 0,1 0 0 0 0,-1 0 0 0 0,0 0 0 0 0,0-1 0 0 0,0 1 0 0 0,0 0 0 0 0,0 0 0 0 0,0 0 0 0 0,0 0 0 0 0,0 0 0 0 0,0 0 0 0 0,0 0 0 0 0,1 0 0 0 0,-1 0 0 0 0,0 0 0 0 0,0 0 0 0 0,0 0 0 0 0,0 0 0 0 0,0 0 0 0 0,0 0 0 0 0,0 0 0 0 0,0 0 0 0 0,0 0 0 0 0,1 0 0 0 0,-1 0 0 0 0,0 0 0 0 0,0 0 0 0 0,0 1 0 0 0,0-1 0 0 0,0 0 0 0 0,0 0 0 0 0,0 0 0 0 0,0 0 0 0 0,0 0 0 0 0,0 0 0 0 0,0 0 0 0 0,0 0 0 0 0,1 0 0 0 0,-1 0 0 0 0,0 0 0 0 0,0 0 0 0 0,0 0 0 0 0,0 1 0 0 0,0-1 0 0 0,0 0 0 0 0,0 0 0 0 0,0 0 0 0 0,-5-8 762 0 0,1 7-708 0 0,0 0 1 0 0,0 0-1 0 0,0 0 1 0 0,-1 0-1 0 0,1 1 0 0 0,0 0 1 0 0,0 0-1 0 0,0 0 0 0 0,0 0 1 0 0,-1 0-1 0 0,1 1 0 0 0,0 0 1 0 0,0 0-1 0 0,0 0 1 0 0,0 1-1 0 0,0-1 0 0 0,-6 4 1 0 0,-9 5-368 0 0,1 1 1 0 0,-23 16-1 0 0,14-8 451 0 0,-24 19-178 0 0,19-11-10 0 0,9-8-895 0 0,9-8-412 0 0,9-7-1321 0 0,-1 1 401 0 0,1-2 1643 0 0,0 1 1771 0 0,-1 0 2174 0 0,2-1-2572 0 0,2-1-718 0 0,0 0 28 0 0,-36 30 1335 0 0,-17 17-717 0 0,30-25-744 0 0,1 0 0 0 0,1 2 0 0 0,-25 36 0 0 0,41-52 70 0 0,1 0 1 0 0,1 1-1 0 0,-1 0 0 0 0,2-1 0 0 0,-1 1 0 0 0,2 1 1 0 0,-1-1-1 0 0,2 1 0 0 0,-1-1 0 0 0,2 1 0 0 0,-1 0 0 0 0,2-1 1 0 0,0 14-1 0 0,1-7 18 0 0,1-1-1 0 0,1 0 1 0 0,1 1 0 0 0,0-1 0 0 0,10 24-1 0 0,-5-16-12 0 0,7 37 1 0 0,5 73 81 0 0,-19-127-111 0 0,1-1 1 0 0,-1 0-1 0 0,1 1 1 0 0,1-1-1 0 0,-1 0 0 0 0,1 0 1 0 0,0-1-1 0 0,1 1 1 0 0,-1-1-1 0 0,1 0 1 0 0,1 0-1 0 0,-1 0 1 0 0,1-1-1 0 0,0 0 1 0 0,11 7-1 0 0,-7-5-20 0 0,1-1 0 0 0,0-1 0 0 0,0 0 0 0 0,0 0-1 0 0,1-1 1 0 0,0 0 0 0 0,0-1 0 0 0,0-1 0 0 0,15 2 0 0 0,-13-2-38 0 0,73 3-788 0 0,-80-5 265 0 0,0 0-1 0 0,0-1 0 0 0,1 0 0 0 0,-1 0 0 0 0,8-3 0 0 0,-14 4 365 0 0,-1-1-1 0 0,1 1 0 0 0,-1 0 1 0 0,1-1-1 0 0,-1 1 1 0 0,1-1-1 0 0,-1 1 0 0 0,1-1 1 0 0,-1 1-1 0 0,1-1 1 0 0,-1 1-1 0 0,0-1 1 0 0,1 1-1 0 0,-1-1 0 0 0,0 0 1 0 0,0 1-1 0 0,1-1 1 0 0,-1 1-1 0 0,0-1 0 0 0,0 0 1 0 0,0 1-1 0 0,0-1 1 0 0,1 0-1 0 0,-1 1 0 0 0,0-1 1 0 0,0 0-1 0 0,0 1 1 0 0,-1-1-1 0 0,1 0 0 0 0,0 0 1 0 0,0-2-680 0 0,0-14-2090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4:47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61 216 744 0 0,'0'0'6347'0'0,"-10"19"-6081"0"0,-30 58-51 0 0,29-55 479 0 0,11-22-678 0 0,0 0 1 0 0,0 0-1 0 0,0 0 1 0 0,0 0 0 0 0,0 0-1 0 0,1 0 1 0 0,-1 0 0 0 0,0 0-1 0 0,0 0 1 0 0,0 0 0 0 0,0 0-1 0 0,0 0 1 0 0,0 0 0 0 0,0 0-1 0 0,0 0 1 0 0,0 0-1 0 0,0 0 1 0 0,0 0 0 0 0,0 0-1 0 0,0 0 1 0 0,0 0 0 0 0,0 0-1 0 0,1 0 1 0 0,-1 0 0 0 0,0 0-1 0 0,0 0 1 0 0,0 0-1 0 0,0 0 1 0 0,0 0 0 0 0,0 0-1 0 0,0 0 1 0 0,0 0 0 0 0,0 0-1 0 0,0 0 1 0 0,0 0 0 0 0,0 0-1 0 0,0 0 1 0 0,0 0 0 0 0,0 0-1 0 0,0 0 1 0 0,1 0-1 0 0,-1 0 1 0 0,0 0 0 0 0,0 0-1 0 0,0 1 1 0 0,0-1 0 0 0,0 0-1 0 0,0 0 1 0 0,0 0 0 0 0,0 0-1 0 0,0 0 1 0 0,0 0 0 0 0,0 0-1 0 0,0 0 1 0 0,0 0-1 0 0,0 0 1 0 0,0 0 0 0 0,5-1-116 0 0,-1 0 161 0 0,1 1 0 0 0,0-1 0 0 0,-1 0 0 0 0,1-1 0 0 0,-1 1 0 0 0,1-1 0 0 0,-1 0 0 0 0,0 0 0 0 0,1 0 0 0 0,-1 0-1 0 0,0-1 1 0 0,-1 1 0 0 0,1-1 0 0 0,3-4 0 0 0,10-9 604 0 0,25-30 0 0 0,-14 14-378 0 0,-17 21-172 0 0,-2-1 0 0 0,1 0 0 0 0,-2-1 0 0 0,1 0 1 0 0,-2 0-1 0 0,8-18 0 0 0,-6 15 135 0 0,-1 0 1 0 0,22-29 0 0 0,-28 44-287 0 0,-1 0 1 0 0,0 1-1 0 0,0-1 1 0 0,0 0 0 0 0,0 1-1 0 0,1-1 1 0 0,-1 0-1 0 0,0 1 1 0 0,0-1 0 0 0,1 1-1 0 0,-1 0 1 0 0,0 0 0 0 0,1-1-1 0 0,-1 1 1 0 0,1 0-1 0 0,-1 0 1 0 0,0 0 0 0 0,1 0-1 0 0,-1 0 1 0 0,1 1-1 0 0,-1-1 1 0 0,0 0 0 0 0,1 1-1 0 0,-1-1 1 0 0,0 1 0 0 0,0-1-1 0 0,2 2 1 0 0,3 0 22 0 0,-1 0 1 0 0,0 1 0 0 0,0 0-1 0 0,0 0 1 0 0,7 6 0 0 0,-8-5 24 0 0,0 0-1 0 0,0 0 1 0 0,0 1 0 0 0,0 0 0 0 0,-1-1-1 0 0,0 1 1 0 0,0 0 0 0 0,0 1 0 0 0,-1-1-1 0 0,1 0 1 0 0,-1 1 0 0 0,2 10 0 0 0,-1-1 31 0 0,-2 1 0 0 0,0 0 0 0 0,-1 21 0 0 0,0-11-88 0 0,0-25 29 0 0,1-1-1 0 0,0 1 0 0 0,-1 0 0 0 0,1-1 0 0 0,0 1 1 0 0,-1-1-1 0 0,1 0 0 0 0,0 1 0 0 0,0-1 0 0 0,0 1 1 0 0,-1-1-1 0 0,1 0 0 0 0,0 0 0 0 0,0 1 0 0 0,0-1 1 0 0,0 0-1 0 0,-1 0 0 0 0,1 0 0 0 0,0 0 0 0 0,0 0 1 0 0,0 0-1 0 0,0 0 0 0 0,0 0 0 0 0,1-1 0 0 0,26-2 91 0 0,-23 1-84 0 0,1-1-1 0 0,0 1 0 0 0,-1-1 0 0 0,1 0 0 0 0,-1 0 0 0 0,0-1 1 0 0,0 0-1 0 0,-1 1 0 0 0,1-2 0 0 0,-1 1 0 0 0,7-8 1 0 0,5-9 47 0 0,20-34 1 0 0,-12 19-141 0 0,-19 29 22 0 0,0 0 1 0 0,1 1-1 0 0,0-1 1 0 0,0 1 0 0 0,1 1-1 0 0,0-1 1 0 0,0 1-1 0 0,0 0 1 0 0,1 1-1 0 0,-1 0 1 0 0,17-6-1 0 0,-24 10 67 0 0,1 0-1 0 0,-1 0 1 0 0,1-1-1 0 0,-1 1 0 0 0,1 0 1 0 0,-1 0-1 0 0,1 0 1 0 0,0 0-1 0 0,-1 0 1 0 0,1 1-1 0 0,-1-1 0 0 0,1 0 1 0 0,-1 0-1 0 0,1 0 1 0 0,0 0-1 0 0,-1 1 1 0 0,1-1-1 0 0,-1 0 1 0 0,1 0-1 0 0,-1 1 0 0 0,0-1 1 0 0,1 0-1 0 0,-1 1 1 0 0,1-1-1 0 0,-1 1 1 0 0,1-1-1 0 0,-1 1 0 0 0,0-1 1 0 0,1 0-1 0 0,-1 1 1 0 0,0-1-1 0 0,0 1 1 0 0,1 0-1 0 0,-1-1 0 0 0,0 1 1 0 0,0-1-1 0 0,0 1 1 0 0,0-1-1 0 0,0 1 1 0 0,1-1-1 0 0,-1 1 0 0 0,0 0 1 0 0,0-1-1 0 0,-1 1 1 0 0,1-1-1 0 0,0 2 1 0 0,1 35 125 0 0,-2-30-143 0 0,1 19 57 0 0,-1 0-27 0 0,1 0 0 0 0,1 0 0 0 0,1 0 0 0 0,2-1 0 0 0,0 1-1 0 0,12 36 1 0 0,-27-106-9486 0 0,-4 12 8412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4:48.0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36 612 0 0,'0'0'701'0'0,"17"-5"-621"0"0,56-18-4 0 0,-69 22-11 0 0,-1-1 1 0 0,1 1 0 0 0,0 0-1 0 0,-1 1 1 0 0,1-1 0 0 0,0 0-1 0 0,0 1 1 0 0,-1 0 0 0 0,1 0-1 0 0,5 0 1 0 0,3 2 3543 0 0,-12-2-3550 0 0,0 0 0 0 0,0 0 0 0 0,0 0 0 0 0,1 0 0 0 0,-1 0 0 0 0,0 1 0 0 0,0-1 0 0 0,0 0 0 0 0,0 0 0 0 0,0 0 0 0 0,0 0 0 0 0,0 1 0 0 0,0-1 0 0 0,0 0 0 0 0,1 0 0 0 0,-1 0 0 0 0,0 1 0 0 0,0-1 0 0 0,0 0 0 0 0,0 0 0 0 0,0 0 0 0 0,0 1 0 0 0,0-1 0 0 0,0 0 0 0 0,0 0 0 0 0,0 0 0 0 0,0 1 0 0 0,-1-1 0 0 0,1 0-1 0 0,0 0 1 0 0,0 0 0 0 0,0 0 0 0 0,0 1 0 0 0,0-1 0 0 0,0 0 0 0 0,0 0 0 0 0,0 0 0 0 0,-1 0 0 0 0,1 1 0 0 0,0-1 0 0 0,0 0 0 0 0,0 0 0 0 0,0 0 0 0 0,0 0 0 0 0,-1 0 0 0 0,1 0 0 0 0,0 0 0 0 0,0 1 0 0 0,0-1 0 0 0,-1 0 0 0 0,1 0 0 0 0,0 0 0 0 0,-8 8 85 0 0,2-5-39 0 0,0 0 1 0 0,0 0-1 0 0,0 0 0 0 0,-14 2 1 0 0,19-4-76 0 0,0-1-1 0 0,-1 1 1 0 0,1-1 0 0 0,0 0 0 0 0,-1 0 0 0 0,1 0-1 0 0,-1 0 1 0 0,1 0 0 0 0,0 0 0 0 0,-1 0 0 0 0,1 0-1 0 0,0-1 1 0 0,-1 1 0 0 0,1 0 0 0 0,0-1 0 0 0,-1 1-1 0 0,1-1 1 0 0,0 1 0 0 0,0-1 0 0 0,-1 0 0 0 0,1 0-1 0 0,0 1 1 0 0,0-1 0 0 0,0 0 0 0 0,0 0 0 0 0,0 0-1 0 0,0 0 1 0 0,-1-2 0 0 0,1 2 15 0 0,0-1 0 0 0,0 1 0 0 0,0 0 0 0 0,-1 0 0 0 0,1 0 0 0 0,0-1 0 0 0,-1 1 0 0 0,1 0 0 0 0,-1 1 0 0 0,0-1 0 0 0,1 0 0 0 0,-1 0 0 0 0,1 1 0 0 0,-1-1 0 0 0,0 1 0 0 0,0-1 0 0 0,1 1 0 0 0,-1 0 0 0 0,0 0 0 0 0,0-1 0 0 0,1 1 0 0 0,-1 1 0 0 0,0-1 0 0 0,0 0 0 0 0,0 0 0 0 0,1 1 0 0 0,-1-1 0 0 0,0 1 0 0 0,1-1 0 0 0,-1 1 0 0 0,0 0 0 0 0,1-1-1 0 0,-1 1 1 0 0,1 0 0 0 0,-1 0 0 0 0,1 0 0 0 0,0 0 0 0 0,-1 1 0 0 0,1-1 0 0 0,0 0 0 0 0,0 1 0 0 0,-1-1 0 0 0,1 0 0 0 0,1 1 0 0 0,-1-1 0 0 0,0 1 0 0 0,0 0 0 0 0,0-1 0 0 0,1 1 0 0 0,-1 0 0 0 0,1-1 0 0 0,-1 1 0 0 0,1 0 0 0 0,0 2 0 0 0,-1 16 56 0 0,0-14-92 0 0,0-1 1 0 0,1 0 0 0 0,-1 1 0 0 0,2-1 0 0 0,-1 0-1 0 0,0 1 1 0 0,1-1 0 0 0,0 0 0 0 0,0 1-1 0 0,4 8 1 0 0,-4-13-17 0 0,0 0 0 0 0,0 0 0 0 0,0 0-1 0 0,0 0 1 0 0,0 0 0 0 0,0 0 0 0 0,0 0-1 0 0,0-1 1 0 0,1 1 0 0 0,-1 0 0 0 0,0-1-1 0 0,1 1 1 0 0,-1 0 0 0 0,0-1 0 0 0,1 0 0 0 0,-1 1-1 0 0,1-1 1 0 0,-1 0 0 0 0,1 0 0 0 0,-1 0-1 0 0,0 0 1 0 0,1 0 0 0 0,-1 0 0 0 0,1 0-1 0 0,-1 0 1 0 0,1-1 0 0 0,-1 1 0 0 0,0 0 0 0 0,1-1-1 0 0,-1 0 1 0 0,0 1 0 0 0,1-1 0 0 0,-1 0-1 0 0,0 1 1 0 0,0-1 0 0 0,1 0 0 0 0,-1 0-1 0 0,0 0 1 0 0,0 0 0 0 0,1-2 0 0 0,3-1-111 0 0,0-1 0 0 0,-1 0 0 0 0,0 0 0 0 0,0 0 0 0 0,0 0 1 0 0,-1 0-1 0 0,5-10 0 0 0,-1-19-37 0 0,-4 34 115 0 0,-2 0 19 0 0,-1 1 0 0 0,1-1 0 0 0,0 1 1 0 0,-1 0-1 0 0,1-1 0 0 0,-1 1 0 0 0,1 0 0 0 0,-1 0 0 0 0,0 0 0 0 0,1-1 0 0 0,-1 1 1 0 0,0 0-1 0 0,1 0 0 0 0,-1 0 0 0 0,0 0 0 0 0,0-1 0 0 0,0 1 0 0 0,0 0 1 0 0,0 0-1 0 0,0 0 0 0 0,0 0 0 0 0,0 1 0 0 0,0 1 4 0 0,3 12 91 0 0,0 0 1 0 0,0-1 0 0 0,1 0-1 0 0,8 16 1 0 0,-11-27-91 0 0,0 0 1 0 0,0 0-1 0 0,1 0 0 0 0,-1 0 1 0 0,1 0-1 0 0,0 0 0 0 0,0-1 1 0 0,0 1-1 0 0,0 0 0 0 0,0-1 1 0 0,1 0-1 0 0,-1 0 0 0 0,1 0 1 0 0,-1 0-1 0 0,1 0 1 0 0,0 0-1 0 0,0-1 0 0 0,0 1 1 0 0,0-1-1 0 0,0 0 0 0 0,0 0 1 0 0,0 0-1 0 0,0 0 0 0 0,7 1 1 0 0,-8-2-134 0 0,0 0 0 0 0,0 0 0 0 0,0 0 0 0 0,0 0 0 0 0,0 0 0 0 0,0-1-1 0 0,0 1 1 0 0,0-1 0 0 0,-1 1 0 0 0,1-1 0 0 0,0 1 0 0 0,0-1 0 0 0,0 0 0 0 0,-1 0 0 0 0,1 0 0 0 0,0 0 0 0 0,-1 0 0 0 0,1 0 0 0 0,-1-1 0 0 0,1 1 0 0 0,1-2 0 0 0,-1-1-525 0 0,-1 0-1 0 0,1 1 1 0 0,-1-1-1 0 0,1 0 1 0 0,-1 0 0 0 0,0 0-1 0 0,-1 0 1 0 0,1-9 0 0 0,0-9-1172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4:48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1 1004 0 0,'0'0'7515'0'0,"-1"20"-6647"0"0,-3 129 1555 0 0,4-148-2410 0 0,0 0 0 0 0,0 0 0 0 0,1 0 0 0 0,-1 0 1 0 0,1-1-1 0 0,-1 1 0 0 0,0 0 0 0 0,1 0 0 0 0,-1-1 1 0 0,1 1-1 0 0,0 0 0 0 0,-1-1 0 0 0,1 1 0 0 0,-1-1 1 0 0,1 1-1 0 0,0 0 0 0 0,0-1 0 0 0,-1 0 0 0 0,1 1 0 0 0,0-1 1 0 0,0 1-1 0 0,-1-1 0 0 0,1 0 0 0 0,0 1 0 0 0,0-1 1 0 0,0 0-1 0 0,0 0 0 0 0,0 0 0 0 0,0 0 0 0 0,1 0 0 0 0,34 2 55 0 0,-28-2-29 0 0,14-1 16 0 0,1 0 0 0 0,-1-1 0 0 0,37-8 0 0 0,-37 3-62 0 0,-13 5-10 0 0,0-1 0 0 0,0 1-1 0 0,0 1 1 0 0,0 0 0 0 0,14-1-1 0 0,-24 2 15 0 0,1 0 0 0 0,-1 0 0 0 0,1 0 0 0 0,-1 0-1 0 0,0 0 1 0 0,1 0 0 0 0,-1 0 0 0 0,0 0-1 0 0,1 0 1 0 0,-1 0 0 0 0,1 1 0 0 0,-1-1 0 0 0,0 0-1 0 0,1 0 1 0 0,-1 1 0 0 0,1-1 0 0 0,-1 0-1 0 0,1 1 1 0 0,-1-1 0 0 0,1 0 0 0 0,-1 1 0 0 0,-1 16-485 0 0,2-8 784 0 0,11 133 2199 0 0,-11-132-2394 0 0,0-4-16 0 0,0 0 1 0 0,0 0-1 0 0,-1 0 0 0 0,1 0 0 0 0,-4 11 1 0 0,3-15-73 0 0,1 0 0 0 0,-1-1 1 0 0,0 1-1 0 0,-1 0 0 0 0,1 0 1 0 0,0 0-1 0 0,-1-1 1 0 0,1 1-1 0 0,-1-1 0 0 0,1 1 1 0 0,-1-1-1 0 0,0 1 0 0 0,1-1 1 0 0,-1 0-1 0 0,0 0 0 0 0,0 0 1 0 0,0 0-1 0 0,0 0 0 0 0,-3 1 1 0 0,-20 4-142 0 0,1-2 1 0 0,-1 0-1 0 0,0-2 1 0 0,0 0-1 0 0,0-2 1 0 0,-39-4-1 0 0,55 4 15 0 0,-5-1-440 0 0,-1-1-1 0 0,1 0 1 0 0,-1 0-1 0 0,1-2 0 0 0,-25-8 1 0 0,30 5-1366 0 0,5-6-6289 0 0,4 9 7343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4:49.4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1 508 0 0,'0'0'1877'0'0,"12"20"408"0"0,4 5-1513 0 0,-6-9-132 0 0,-1 0-1 0 0,0 0 1 0 0,10 27 0 0 0,-13-31 390 0 0,0 0 0 0 0,1 0 0 0 0,11 15 0 0 0,-12-20-881 0 0,-1 0 0 0 0,0 0 0 0 0,-1 1 0 0 0,1 0 0 0 0,-1 0 0 0 0,-1 0 0 0 0,1 1 0 0 0,-2-1 0 0 0,4 13 0 0 0,-3 21-19 0 0,-1 65 0 0 0,-3-57-279 0 0,0-47 89 0 0,0 0-1 0 0,0 1 1 0 0,0-1 0 0 0,-1 0 0 0 0,1 0 0 0 0,-1 0-1 0 0,0 0 1 0 0,0 0 0 0 0,0 0 0 0 0,0 0 0 0 0,-1-1-1 0 0,1 1 1 0 0,-1-1 0 0 0,1 0 0 0 0,-6 4 0 0 0,1 0-335 0 0,8-7 484 0 0,-1-3-174 0 0,0 1 1 0 0,1 0-1 0 0,0-1 1 0 0,0 1-1 0 0,0 0 0 0 0,0-1 1 0 0,1 1-1 0 0,1-3 1 0 0,13-14-807 0 0,-1 2 99 0 0,0 0-1 0 0,1 1 1 0 0,33-26 0 0 0,-45 40 853 0 0,0 0 0 0 0,0 0-1 0 0,1 0 1 0 0,-1 1 0 0 0,1-1 0 0 0,-1 1 0 0 0,1 0 0 0 0,0 1 0 0 0,0-1 0 0 0,0 1-1 0 0,0 0 1 0 0,0 0 0 0 0,0 0 0 0 0,0 1 0 0 0,0 0 0 0 0,1 0 0 0 0,-1 0 0 0 0,0 1-1 0 0,0-1 1 0 0,0 1 0 0 0,0 1 0 0 0,0-1 0 0 0,6 3 0 0 0,-8-3 11 0 0,-1 1 0 0 0,1-1 0 0 0,0 1 0 0 0,0 0 0 0 0,-1 0 0 0 0,1 0 1 0 0,-1 0-1 0 0,0 0 0 0 0,1 0 0 0 0,-1 1 0 0 0,0-1 0 0 0,0 1 0 0 0,-1 0 0 0 0,1-1 0 0 0,0 1 1 0 0,-1 0-1 0 0,0 0 0 0 0,2 5 0 0 0,-1 2 53 0 0,0-1 0 0 0,-1 1 0 0 0,0 0 0 0 0,-1 17 0 0 0,0-23-114 0 0,-1 0 1 0 0,0 0 0 0 0,0 0 0 0 0,0-1 0 0 0,-1 1-1 0 0,0 0 1 0 0,1 0 0 0 0,-1-1 0 0 0,0 1 0 0 0,-1-1-1 0 0,1 0 1 0 0,-1 1 0 0 0,1-1 0 0 0,-1 0 0 0 0,0-1-1 0 0,0 1 1 0 0,0 0 0 0 0,-1-1 0 0 0,1 0 0 0 0,-5 3-1 0 0,-4 2-2 0 0,0 0-1 0 0,-1-1 1 0 0,1-1-1 0 0,-27 8 1 0 0,22-9-799 0 0,-1-1 1 0 0,0-1-1 0 0,-35-1 1 0 0,52-1 599 0 0,0 0-1 0 0,0 0 1 0 0,0 0 0 0 0,0-1-1 0 0,0 1 1 0 0,0 0 0 0 0,0-1-1 0 0,0 1 1 0 0,0-1 0 0 0,0 0-1 0 0,0 1 1 0 0,0-1 0 0 0,0 0-1 0 0,0 1 1 0 0,0-1-1 0 0,1 0 1 0 0,-1 0 0 0 0,0 0-1 0 0,1 1 1 0 0,-1-1 0 0 0,0 0-1 0 0,1 0 1 0 0,-1 0 0 0 0,1 0-1 0 0,0 0 1 0 0,-1 0 0 0 0,1-1-1 0 0,-1 0 1 0 0,-3-34-2267 0 0,4 26 2214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4:50.0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89 600 0 0,'0'0'10412'0'0,"-6"17"-9903"0"0,-19 48-172 0 0,21-47-144 0 0,8-19-215 0 0,-2 1 36 0 0,7-1-76 0 0,0 0 0 0 0,1 0-1 0 0,-1-1 1 0 0,0 0 0 0 0,0-1 0 0 0,-1 0-1 0 0,1 0 1 0 0,-1-1 0 0 0,1 0 0 0 0,-1 0-1 0 0,0-1 1 0 0,13-10 0 0 0,-16 11 66 0 0,0 0 1 0 0,0-1-1 0 0,0 1 0 0 0,-1-1 1 0 0,1 0-1 0 0,-1 0 0 0 0,0-1 1 0 0,-1 1-1 0 0,1-1 1 0 0,-1 0-1 0 0,0 0 0 0 0,-1 0 1 0 0,1 0-1 0 0,-1 0 1 0 0,0-1-1 0 0,-1 1 0 0 0,0-1 1 0 0,1-9-1 0 0,-2 15 16 0 0,-1-1 1 0 0,1 1-1 0 0,0 0 1 0 0,-1 0-1 0 0,0 0 0 0 0,1 0 1 0 0,-1 0-1 0 0,0 0 0 0 0,1 0 1 0 0,-1 0-1 0 0,0 0 0 0 0,0 0 1 0 0,0 0-1 0 0,0 0 1 0 0,0 1-1 0 0,0-1 0 0 0,0 0 1 0 0,0 1-1 0 0,0-1 0 0 0,0 1 1 0 0,0-1-1 0 0,0 1 1 0 0,0-1-1 0 0,-1 1 0 0 0,1 0 1 0 0,0 0-1 0 0,0-1 0 0 0,0 1 1 0 0,-3 0-1 0 0,-41-2-243 0 0,40 2 213 0 0,-17 0-77 0 0,0 1-1 0 0,-36 6 1 0 0,50-6 76 0 0,0 1 0 0 0,0 1 0 0 0,0-1 0 0 0,1 1 0 0 0,-1 1 0 0 0,1-1-1 0 0,0 1 1 0 0,0 0 0 0 0,0 1 0 0 0,-8 6 0 0 0,13-9 66 0 0,0 0 0 0 0,0 0 1 0 0,0 1-1 0 0,0-1 0 0 0,0 0 0 0 0,0 1 0 0 0,0-1 0 0 0,1 1 0 0 0,-1 0 1 0 0,1-1-1 0 0,0 1 0 0 0,0 0 0 0 0,0 0 0 0 0,0 0 0 0 0,1 0 1 0 0,-1 0-1 0 0,1 0 0 0 0,-1 0 0 0 0,1 0 0 0 0,0 0 0 0 0,0 0 1 0 0,1 0-1 0 0,-1 0 0 0 0,1 0 0 0 0,-1 0 0 0 0,1 0 0 0 0,0 0 0 0 0,0 0 1 0 0,2 3-1 0 0,1 2 107 0 0,0 0 1 0 0,1-1 0 0 0,0 0-1 0 0,0 0 1 0 0,1-1-1 0 0,0 1 1 0 0,0-1 0 0 0,13 10-1 0 0,-4-6-57 0 0,0-1-1 0 0,0 0 0 0 0,1-1 1 0 0,1-1-1 0 0,-1-1 0 0 0,1 0 1 0 0,0-1-1 0 0,0 0 1 0 0,27 2-1 0 0,-5-3-373 0 0,-1-1-1 0 0,0-2 1 0 0,50-6-1 0 0,-80 5 48 0 0,0-1-1 0 0,-1 0 0 0 0,0 0 0 0 0,1-1 0 0 0,-1 0 1 0 0,0-1-1 0 0,0 1 0 0 0,0-1 0 0 0,0-1 0 0 0,0 1 1 0 0,10-9-1 0 0,-14 10-108 0 0,-1-1 0 0 0,1 1 1 0 0,-1-1-1 0 0,1 0 0 0 0,-1 0 1 0 0,0 0-1 0 0,-1 0 0 0 0,1-1 0 0 0,0 1 1 0 0,-1 0-1 0 0,0-1 0 0 0,0 1 1 0 0,0-1-1 0 0,0 1 0 0 0,0-1 1 0 0,-1 0-1 0 0,1 1 0 0 0,-1-1 1 0 0,0 0-1 0 0,0 1 0 0 0,-1-1 0 0 0,1 0 1 0 0,-1 1-1 0 0,0-1 0 0 0,-1-3 1 0 0,0 1-102 0 0,0 0 1 0 0,0 0 0 0 0,-1 0 0 0 0,0 1 0 0 0,-4-8 0 0 0,-24-30-106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4:51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414 1 52 0 0,'0'0'1321'0'0,"-15"5"-1205"0"0,-5 1-83 0 0,7-3 19 0 0,1 1 1 0 0,-23 9-1 0 0,32-9 1166 0 0,10-1 670 0 0,11-1 1667 0 0,-18-2-3526 0 0,0 0 0 0 0,1 0-1 0 0,-1 1 1 0 0,0-1 0 0 0,1 0 0 0 0,-1 0 0 0 0,0 0-1 0 0,0 0 1 0 0,1 0 0 0 0,-1 0 0 0 0,0 0 0 0 0,1 1-1 0 0,-1-1 1 0 0,0 0 0 0 0,0 0 0 0 0,1 0-1 0 0,-1 1 1 0 0,0-1 0 0 0,0 0 0 0 0,0 0 0 0 0,1 0-1 0 0,-1 1 1 0 0,0-1 0 0 0,0 0 0 0 0,0 1 0 0 0,0-1-1 0 0,0 0 1 0 0,1 0 0 0 0,-1 1 0 0 0,0-1 0 0 0,0 0-1 0 0,0 1 1 0 0,0-1 0 0 0,0 0 0 0 0,0 1-1 0 0,0-1 1 0 0,0 0 0 0 0,0 1 0 0 0,0-1 0 0 0,0 0-1 0 0,0 1 1 0 0,0-1 0 0 0,-1 0 0 0 0,1 0 0 0 0,0 1-1 0 0,0-1 1 0 0,0 0 0 0 0,0 1 0 0 0,0-1-1 0 0,-1 0 1 0 0,1 0 0 0 0,0 1 0 0 0,-13 21 371 0 0,9-15 54 0 0,-4 7-58 0 0,0-1-1 0 0,-1 0 1 0 0,-1-1 0 0 0,0 1-1 0 0,-12 10 1 0 0,-2 4-93 0 0,-172 173 519 0 0,155-169-1710 0 0,40-38-4818 0 0,4-17 2083 0 0,-3 19 2220 0 0,1-19-844 0 0,-1 3 1895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4:51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0 848 0 0,'0'0'7928'0'0,"8"3"-7292"0"0,18 7-297 0 0,-12-6 148 0 0,0 0 0 0 0,0 2 0 0 0,0 0 0 0 0,-1 0-1 0 0,0 1 1 0 0,0 1 0 0 0,13 10 0 0 0,32 36 432 0 0,-28-26-984 0 0,-1 0-1 0 0,34 43 0 0 0,-55-61 1690 0 0,0-36-17616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42.7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0 191 640 0 0,'0'0'8502'0'0,"32"14"-7428"0"0,98 43-306 0 0,-123-54-674 0 0,0 0-1 0 0,0-1 0 0 0,1 1 0 0 0,0-2 0 0 0,14 3 1 0 0,-19-4-66 0 0,-1 0 0 0 0,0-1 0 0 0,1 1 0 0 0,-1 0 0 0 0,0-1 0 0 0,1 1 0 0 0,-1-1 0 0 0,0 0 0 0 0,0 0 0 0 0,4-2 0 0 0,5-2 64 0 0,11-5-96 0 0,1-1-1 0 0,-2-1 0 0 0,1-1 0 0 0,-2 0 0 0 0,36-32 0 0 0,-56 45-10 0 0,0-1 0 0 0,1 1 0 0 0,-1-1 0 0 0,0 1 0 0 0,0-1 0 0 0,0 0 0 0 0,0 1 0 0 0,0-1 0 0 0,0 1 0 0 0,0-1 0 0 0,0 1 0 0 0,0-1 0 0 0,0 1 1 0 0,0-1-1 0 0,0 1 0 0 0,-1-1 0 0 0,1 1 0 0 0,0-1 0 0 0,0 1 0 0 0,0-1 0 0 0,-1 1 0 0 0,1-1 0 0 0,0 1 0 0 0,-1-1 0 0 0,1 1 0 0 0,-1-1 0 0 0,-13-17 782 0 0,8 9-477 0 0,0-1-315 0 0,0 0-1 0 0,-1 1 1 0 0,0 0-1 0 0,0 0 0 0 0,-1 1 1 0 0,0 0-1 0 0,0 0 0 0 0,-1 0 1 0 0,-15-9-1 0 0,19 14-71 0 0,-1 0 1 0 0,1 0-1 0 0,-1 0 0 0 0,0 1 1 0 0,0 0-1 0 0,1 0 0 0 0,-1 1 1 0 0,-1-1-1 0 0,1 1 0 0 0,0 0 1 0 0,0 1-1 0 0,0 0 0 0 0,0 0 0 0 0,-1 0 1 0 0,1 1-1 0 0,0 0 0 0 0,0 0 1 0 0,0 0-1 0 0,-10 4 0 0 0,7 0 65 0 0,0 0 0 0 0,0 0-1 0 0,1 1 1 0 0,0 0 0 0 0,0 0-1 0 0,0 1 1 0 0,1 0 0 0 0,0 0-1 0 0,0 1 1 0 0,-5 8 0 0 0,1-1 256 0 0,1 0 1 0 0,1 0-1 0 0,0 1 1 0 0,-11 31 0 0 0,18-41-115 0 0,0 0 0 0 0,0 0 0 0 0,1 0 0 0 0,0 1 0 0 0,0-1 0 0 0,1 0 0 0 0,-1 0 0 0 0,1 1 1 0 0,1-1-1 0 0,1 11 0 0 0,-1-12-28 0 0,0-1 0 0 0,1 0 0 0 0,-1 0 1 0 0,1 0-1 0 0,0 0 0 0 0,0 0 1 0 0,1 0-1 0 0,-1-1 0 0 0,1 1 0 0 0,-1-1 1 0 0,1 1-1 0 0,1-1 0 0 0,-1 0 0 0 0,0 0 1 0 0,1 0-1 0 0,3 2 0 0 0,23 12-157 0 0,1 0 0 0 0,0-3 1 0 0,0 0-1 0 0,2-2 0 0 0,0-2 0 0 0,0 0 0 0 0,0-3 0 0 0,1 0 0 0 0,1-3 0 0 0,45 2 0 0 0,-76-7-242 0 0,1 1 0 0 0,-1 0 0 0 0,1-1 0 0 0,-1 0 0 0 0,1 0 0 0 0,-1-1 0 0 0,1 1 0 0 0,-1-1 0 0 0,0 0 1 0 0,0 0-1 0 0,0 0 0 0 0,0-1 0 0 0,0 1 0 0 0,0-1 0 0 0,-1 0 0 0 0,0 0 0 0 0,1 0 0 0 0,-1-1 0 0 0,0 1 0 0 0,0-1 0 0 0,-1 1 0 0 0,1-1 0 0 0,-1 0 0 0 0,0 0 0 0 0,0-1 0 0 0,2-4 0 0 0,14-29-3936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4:52.0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1 180 0 0,'0'0'2445'0'0,"6"9"-878"0"0,30 44 2464 0 0,-34-52-3753 0 0,0 1-1 0 0,0-1 1 0 0,0 1-1 0 0,1-1 1 0 0,-1 0-1 0 0,0 0 0 0 0,1 0 1 0 0,-1 0-1 0 0,1 0 1 0 0,-1-1-1 0 0,1 1 1 0 0,-1-1-1 0 0,4 1 0 0 0,33 2 1095 0 0,222-18 842 0 0,-81 14-7761 0 0,-42 2-4334 0 0,-115-3 9616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4:53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323 49 496 0 0,'0'0'1244'0'0,"12"-4"-761"0"0,38-11 708 0 0,-35 7-115 0 0,-17 1 2491 0 0,-14 0 2036 0 0,15 7-5760 0 0,-16-3 108 0 0,0 1 1 0 0,0 0 0 0 0,0 2-1 0 0,-29 2 1 0 0,26-1 40 0 0,8 0-12 0 0,-1 1-1 0 0,1 0 0 0 0,-1 1 1 0 0,1 0-1 0 0,0 1 0 0 0,0 1 1 0 0,0 0-1 0 0,0 0 1 0 0,-16 12-1 0 0,19-12 51 0 0,0 1 0 0 0,1 0-1 0 0,-1 1 1 0 0,2 0 0 0 0,-1 0 0 0 0,1 1 0 0 0,0 0-1 0 0,0 0 1 0 0,1 1 0 0 0,0-1 0 0 0,1 1 0 0 0,-5 11 0 0 0,8-15 30 0 0,0-1 0 0 0,0 1 1 0 0,1-1-1 0 0,0 1 0 0 0,0 0 1 0 0,0-1-1 0 0,1 1 0 0 0,0 0 1 0 0,0-1-1 0 0,0 1 1 0 0,0 0-1 0 0,1 0 0 0 0,-1-1 1 0 0,1 1-1 0 0,0 0 0 0 0,1-1 1 0 0,2 7-1 0 0,-1-6-14 0 0,0 0-1 0 0,0 0 1 0 0,1 0-1 0 0,0 0 1 0 0,0-1-1 0 0,0 0 0 0 0,0 0 1 0 0,1 0-1 0 0,-1-1 1 0 0,1 1-1 0 0,0-1 1 0 0,8 4-1 0 0,3 0-8 0 0,1 0-1 0 0,0-2 0 0 0,0 0 1 0 0,0 0-1 0 0,1-2 0 0 0,-1 0 1 0 0,1-1-1 0 0,22 0 0 0 0,-23-2-231 0 0,-1-1 1 0 0,1 0-1 0 0,-1-1 0 0 0,19-4 0 0 0,-31 5-66 0 0,-1 0 1 0 0,1 0 0 0 0,0 0 0 0 0,-1-1-1 0 0,1 1 1 0 0,-1-1 0 0 0,1 0 0 0 0,-1 0-1 0 0,0 0 1 0 0,0-1 0 0 0,0 1 0 0 0,0-1-1 0 0,0 1 1 0 0,0-1 0 0 0,-1 0 0 0 0,1 0-1 0 0,-1 0 1 0 0,0-1 0 0 0,0 1 0 0 0,0 0 0 0 0,0-1-1 0 0,-1 0 1 0 0,2-3 0 0 0,2-23-5196 0 0,-4 5 2733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4:53.6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22 123 704 0 0,'0'0'10790'0'0,"7"-2"-11486"0"0,-2 0 461 0 0,-2 2 141 0 0,-1-1 0 0 0,0 1-1 0 0,1-1 1 0 0,-1 0-1 0 0,0 0 1 0 0,0 0-1 0 0,1 0 1 0 0,-1 0-1 0 0,0-1 1 0 0,0 1-1 0 0,0 0 1 0 0,0-1 0 0 0,0 0-1 0 0,-1 1 1 0 0,1-1-1 0 0,0 0 1 0 0,-1 0-1 0 0,2-3 1 0 0,3-6-308 0 0,0 0 0 0 0,1 1 0 0 0,0-1 0 0 0,0 2 0 0 0,1-1 0 0 0,1 1 0 0 0,12-11 3329 0 0,-49 27 304 0 0,9-3-2998 0 0,0-1 1 0 0,0 0-1 0 0,-34-1 1 0 0,53-2-247 0 0,-1 0 0 0 0,1 1 0 0 0,-1-1 0 0 0,1 0 0 0 0,0 0 0 0 0,-1 1 0 0 0,1-1 1 0 0,0 0-1 0 0,-1 0 0 0 0,1 1 0 0 0,0-1 0 0 0,-1 0 0 0 0,1 1 0 0 0,0-1 0 0 0,0 0 1 0 0,-1 1-1 0 0,1-1 0 0 0,0 0 0 0 0,0 1 0 0 0,0-1 0 0 0,0 1 0 0 0,0-1 0 0 0,-1 0 1 0 0,1 1-1 0 0,0-1 0 0 0,0 1 0 0 0,0-1 0 0 0,0 1 0 0 0,0-1 0 0 0,0 1 0 0 0,1 18-3 0 0,-1-14 82 0 0,0 1-26 0 0,0 0 0 0 0,1 0 0 0 0,0 1-1 0 0,0-1 1 0 0,1 0 0 0 0,0 0 0 0 0,0 0 0 0 0,0 0-1 0 0,1 0 1 0 0,-1-1 0 0 0,7 10 0 0 0,0-4 37 0 0,-1 0 1 0 0,2 0-1 0 0,0-1 0 0 0,15 13 1 0 0,63 46-61 0 0,-87-68-49 0 0,0-1 0 0 0,-1 1 0 0 0,1-1 0 0 0,-1 1 0 0 0,1-1 0 0 0,0 1 0 0 0,-1-1 0 0 0,1 1-1 0 0,0-1 1 0 0,0 0 0 0 0,-1 1 0 0 0,1-1 0 0 0,0 0 0 0 0,0 1 0 0 0,0-1 0 0 0,-1 0 0 0 0,1 0 0 0 0,0 0 0 0 0,1 0-1 0 0,-1 0-11 0 0,-1 0-1 0 0,1-1 1 0 0,-1 1-1 0 0,1 0 1 0 0,-1-1-1 0 0,0 1 1 0 0,1 0 0 0 0,-1-1-1 0 0,1 1 1 0 0,-1 0-1 0 0,0-1 1 0 0,1 1-1 0 0,-1-1 1 0 0,0 1-1 0 0,1-1 1 0 0,-1 1-1 0 0,0-1 1 0 0,0 1-1 0 0,1-1 1 0 0,-1 1-1 0 0,0-2 1 0 0,3-34-2043 0 0,-3 32 1863 0 0,0-8-984 0 0,-1-1-1 0 0,-1 0 1 0 0,0 1-1 0 0,0-1 1 0 0,-2 1-1 0 0,-6-19 1 0 0,-11-21 99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4:54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92 118 456 0 0,'0'0'1124'0'0</inkml:trace>
  <inkml:trace contextRef="#ctx0" brushRef="#br0" timeOffset="1">92 118 532 0 0,'-1'-1'34'0'0,"0"1"0"0"0,-1-1-1 0 0,1 1 1 0 0,0 0 0 0 0,-1 0 0 0 0,1 0 0 0 0,-1 0-1 0 0,1 0 1 0 0,0 0 0 0 0,-1 0 0 0 0,1 0 0 0 0,0 0 0 0 0,-1 0-1 0 0,1 1 1 0 0,0-1 0 0 0,0 1 0 0 0,-1-1 0 0 0,1 1-1 0 0,0-1 1 0 0,-2 2 0 0 0,2 0 9 0 0,1-1-1 0 0,0 0 1 0 0,0 1 0 0 0,-1-1 0 0 0,1 1-1 0 0,0-1 1 0 0,0 0 0 0 0,1 1-1 0 0,-1-1 1 0 0,0 0 0 0 0,0 1 0 0 0,1-1-1 0 0,-1 0 1 0 0,2 3 0 0 0,4 32 2880 0 0,-6-31-2216 0 0,-1 0 0 0 0,1 1 0 0 0,-1-1 0 0 0,0 1 0 0 0,0-1 0 0 0,-1 0 0 0 0,-1 6 0 0 0,1-8-610 0 0,1 0 0 0 0,-1 0 0 0 0,1 0 1 0 0,-1 0-1 0 0,0 0 0 0 0,0-1 0 0 0,0 1 0 0 0,0-1 0 0 0,-1 1 1 0 0,1-1-1 0 0,-1 0 0 0 0,1 0 0 0 0,-1 0 0 0 0,0 0 0 0 0,0 0 1 0 0,0-1-1 0 0,0 1 0 0 0,0-1 0 0 0,0 0 0 0 0,-5 1 0 0 0,7-2-100 0 0,1 0 0 0 0,0 0-1 0 0,-1-1 1 0 0,1 1 0 0 0,-1 0-1 0 0,1-1 1 0 0,0 1 0 0 0,-1 0-1 0 0,1-1 1 0 0,0 1 0 0 0,0-1-1 0 0,-1 1 1 0 0,1 0 0 0 0,0-1-1 0 0,0 1 1 0 0,-1-1 0 0 0,1 1-1 0 0,0-1 1 0 0,0 1 0 0 0,0-1-1 0 0,0 1 1 0 0,0-1 0 0 0,0 1-1 0 0,0-1 1 0 0,0 1 0 0 0,0-1-1 0 0,0 1 1 0 0,0-1 0 0 0,0 1-1 0 0,0-1 1 0 0,0 1 0 0 0,1-1-1 0 0,-1 0-13 0 0,0-2-34 0 0,0 0 0 0 0,1 0 0 0 0,-1 0 1 0 0,1 1-1 0 0,0-1 0 0 0,0 0 0 0 0,0 0 0 0 0,1 0 0 0 0,-1 1 0 0 0,1-1 0 0 0,-1 1 0 0 0,1-1 1 0 0,3-3-1 0 0,34-31-699 0 0,-21 21 325 0 0,-3 1 110 0 0,15-14-1354 0 0,54-40 0 0 0,-75 62 1648 0 0,0 1 0 0 0,0 1 0 0 0,0-1 1 0 0,1 2-1 0 0,0-1 0 0 0,0 1 1 0 0,0 1-1 0 0,0 0 0 0 0,0 0 0 0 0,1 1 1 0 0,18-2-1 0 0,-27 4 43 0 0,0 1 0 0 0,0-1-1 0 0,-1 0 1 0 0,1 1 0 0 0,0-1 0 0 0,-1 1-1 0 0,1 0 1 0 0,0-1 0 0 0,-1 1 0 0 0,1 0 0 0 0,-1 0-1 0 0,1 0 1 0 0,-1 0 0 0 0,0 0 0 0 0,1 0 0 0 0,-1 1-1 0 0,0-1 1 0 0,0 0 0 0 0,0 1 0 0 0,0-1 0 0 0,0 1-1 0 0,0-1 1 0 0,0 1 0 0 0,0-1 0 0 0,-1 1 0 0 0,1 0-1 0 0,0-1 1 0 0,-1 1 0 0 0,0 0 0 0 0,1 0 0 0 0,-1-1-1 0 0,0 1 1 0 0,0 2 0 0 0,1 4 132 0 0,-1-1 1 0 0,1 1 0 0 0,-2 0-1 0 0,1 0 1 0 0,-1-1-1 0 0,-3 13 1 0 0,1-11 58 0 0,-1-1-1 0 0,1 1 1 0 0,-2-1 0 0 0,1 0 0 0 0,-11 14-1 0 0,9-15-94 0 0,1 1 1 0 0,0 0-1 0 0,0 0 0 0 0,1 1 0 0 0,0-1 0 0 0,-3 11 0 0 0,33-55-7569 0 0,15-32 4814 0 0,-13 17 2213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4:54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0 404 0 0,'0'0'1440'0'0,"16"22"2416"0"0,-15-21-3341 0 0,0 1 1 0 0,0-1 0 0 0,0 1-1 0 0,0-1 1 0 0,0 1-1 0 0,-1 0 1 0 0,1-1 0 0 0,-1 1-1 0 0,1 0 1 0 0,-1-1-1 0 0,1 4 1 0 0,5 14 1188 0 0,-3-14-1609 0 0,0-1 0 0 0,-1 1 0 0 0,0-1 0 0 0,0 1-1 0 0,0 0 1 0 0,-1 0 0 0 0,0 0 0 0 0,0 0 0 0 0,0 0 0 0 0,0 8-1 0 0,-1 59-212 0 0,-2-33 179 0 0,13 136-1999 0 0,-6-130-2206 0 0,-6-66-3938 0 0,-3 4 7669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4:54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 1264 0 0,'0'0'11320'0'0,"23"10"-10890"0"0,-1 1-304 0 0,-11-5-65 0 0,1 0 1 0 0,0-1 0 0 0,0-1 0 0 0,0 1 0 0 0,1-2 0 0 0,-1 0 0 0 0,1 0 0 0 0,0-2 0 0 0,-1 1 0 0 0,18-1 0 0 0,14-3 25 0 0,0-2 1 0 0,83-19-1 0 0,-111 16-1736 0 0,-16 7 1574 0 0,0-1-1 0 0,1 1 1 0 0,-1 0 0 0 0,0 0-1 0 0,0-1 1 0 0,0 1 0 0 0,0 0-1 0 0,0 0 1 0 0,0-1 0 0 0,0 1-1 0 0,0 0 1 0 0,0 0 0 0 0,0-1-1 0 0,0 1 1 0 0,0 0 0 0 0,0 0-1 0 0,0-1 1 0 0,0 1-1 0 0,0 0 1 0 0,0 0 0 0 0,0-1-1 0 0,-1 1 1 0 0,1 0 0 0 0,0 0-1 0 0,0-1 1 0 0,0 1 0 0 0,0 0-1 0 0,0 0 1 0 0,-1 0 0 0 0,1-1-1 0 0,0 1 1 0 0,0 0 0 0 0,0 0-1 0 0,-1 0 1 0 0,-30-17-6044 0 0,9 6 2761 0 0,16 4 3038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4:55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41 980 0 0,'0'0'8825'0'0,"5"16"-8308"0"0,17 49-199 0 0,-19-55-88 0 0,1 1-1 0 0,0-1 0 0 0,1 0 1 0 0,1 0-1 0 0,6 10 0 0 0,-8-15-78 0 0,-1 1 0 0 0,0-1 0 0 0,0 1 0 0 0,0 0 0 0 0,-1 0 0 0 0,3 8 0 0 0,-4 30 1 0 0,-1-44 21 0 0,0-29-65 0 0,-2-23-320 0 0,1 34 277 0 0,0 1 0 0 0,1-1-1 0 0,0 0 1 0 0,2 0-1 0 0,5-30 1 0 0,-4 41-37 0 0,-1 0 1 0 0,1 0-1 0 0,0 0 0 0 0,1 0 1 0 0,-1 1-1 0 0,1 0 0 0 0,7-9 1 0 0,-9 14-113 0 0,-1 0 1 0 0,0 1 0 0 0,0-1-1 0 0,1 1 1 0 0,-1-1-1 0 0,1 1 1 0 0,-1 0 0 0 0,0-1-1 0 0,1 1 1 0 0,-1 0 0 0 0,1 0-1 0 0,-1 0 1 0 0,0 0 0 0 0,1 0-1 0 0,-1 1 1 0 0,1-1 0 0 0,-1 0-1 0 0,0 1 1 0 0,1-1-1 0 0,-1 1 1 0 0,0-1 0 0 0,3 2-1 0 0,32 18-850 0 0,-28-14 611 0 0,-1-2-20 0 0,45 22-2534 0 0,-49-25 2634 0 0,0 0-1 0 0,0 0 0 0 0,0 0 1 0 0,0 0-1 0 0,0-1 0 0 0,0 1 1 0 0,1-1-1 0 0,-1 0 0 0 0,0 0 1 0 0,0 0-1 0 0,0 0 0 0 0,0-1 1 0 0,0 1-1 0 0,0-1 0 0 0,5-1 1 0 0,-6 1 35 0 0,-1 0 0 0 0,0 0 1 0 0,1 0-1 0 0,-1 0 0 0 0,0 0 0 0 0,0-1 1 0 0,0 1-1 0 0,1 0 0 0 0,-1-1 1 0 0,-1 1-1 0 0,1 0 0 0 0,1-4 0 0 0,-1 5 178 0 0,-1-1-1 0 0,0 1 0 0 0,0-1 1 0 0,0 1-1 0 0,0-1 0 0 0,0 1 0 0 0,0-1 1 0 0,0 0-1 0 0,0 1 0 0 0,0-1 1 0 0,0 1-1 0 0,0-1 0 0 0,0 1 0 0 0,-1-1 1 0 0,1 1-1 0 0,0-1 0 0 0,0 1 0 0 0,0-1 1 0 0,-1 1-1 0 0,1-1 0 0 0,0 1 1 0 0,-1-1-1 0 0,1 1 0 0 0,-1-1 0 0 0,-1-1 20 0 0,0 1-1 0 0,0 0 1 0 0,0 0 0 0 0,0-1-1 0 0,0 1 1 0 0,0 1-1 0 0,0-1 1 0 0,0 0-1 0 0,-1 1 1 0 0,-3-2-1 0 0,-145-15-9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4:55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55 808 0 0,'0'0'7175'0'0,"16"14"-6169"0"0,52 44-440 0 0,-67-56-446 0 0,1 0 1 0 0,0-1-1 0 0,0 1 1 0 0,0-1-1 0 0,0 1 1 0 0,0-1-1 0 0,0 0 1 0 0,0 0-1 0 0,0 0 1 0 0,0 0-1 0 0,1 0 1 0 0,-1 0-1 0 0,0-1 1 0 0,1 1-1 0 0,-1-1 1 0 0,0 1-1 0 0,1-1 1 0 0,-1 0-1 0 0,4 0 1 0 0,-3-1-26 0 0,-1 0 0 0 0,0 0 0 0 0,1 0 1 0 0,-1 0-1 0 0,0 0 0 0 0,0 0 0 0 0,0-1 0 0 0,0 1 0 0 0,0-1 1 0 0,0 0-1 0 0,2-1 0 0 0,3-3-15 0 0,0-1-88 0 0,0 0 0 0 0,0 0 1 0 0,-1 0-1 0 0,6-9 0 0 0,-7 10-155 0 0,-1-1-1 0 0,1 1 1 0 0,0 1-1 0 0,1-1 1 0 0,-1 1-1 0 0,1 0 0 0 0,0 0 1 0 0,9-5-1 0 0,3 2-163 0 0,-1-1 1653 0 0,-18 8-1289 0 0,1 0 0 0 0,-1 1-1 0 0,0-1 1 0 0,1 1 0 0 0,-1-1 0 0 0,0 1 0 0 0,0 0-1 0 0,1-1 1 0 0,-1 1 0 0 0,0 0 0 0 0,0-1 0 0 0,1 1-1 0 0,-1 0 1 0 0,0 0 0 0 0,0 0 0 0 0,0 0 0 0 0,0 0 0 0 0,1 0-1 0 0,-1 0 1 0 0,0 0 0 0 0,0 0 0 0 0,0 0 0 0 0,0 0-1 0 0,0 1 1 0 0,-22-2-7 0 0,-165 1-235 0 0,186 0 209 0 0,0 0 0 0 0,-1 0 0 0 0,1 0 0 0 0,0 0 0 0 0,0 1 0 0 0,-1-1 0 0 0,1 1 1 0 0,0 0-1 0 0,0 0 0 0 0,0 0 0 0 0,0 0 0 0 0,0 0 0 0 0,0 0 0 0 0,0 0 0 0 0,0 0 0 0 0,0 1 0 0 0,1-1 0 0 0,-1 1 0 0 0,0 0 1 0 0,1-1-1 0 0,-1 1 0 0 0,1 0 0 0 0,0 0 0 0 0,-2 3 0 0 0,1 0 84 0 0,1 1-1 0 0,0 0 1 0 0,0 0-1 0 0,0 0 1 0 0,1 0-1 0 0,-1 0 1 0 0,2 9-1 0 0,-1 0 75 0 0,1-9-138 0 0,0 0 1 0 0,0 0-1 0 0,0 0 1 0 0,0 0-1 0 0,1 0 1 0 0,0 0-1 0 0,1-1 0 0 0,-1 1 1 0 0,1 0-1 0 0,0-1 1 0 0,1 0-1 0 0,-1 0 1 0 0,1 0-1 0 0,0 0 1 0 0,0-1-1 0 0,0 1 0 0 0,1-1 1 0 0,0 0-1 0 0,0 0 1 0 0,0-1-1 0 0,9 6 1 0 0,-2-2 0 0 0,1-1 1 0 0,-1 0 0 0 0,1-1-1 0 0,0 0 1 0 0,0-1 0 0 0,1 0-1 0 0,-1-1 1 0 0,26 2 0 0 0,-38-5-29 0 0,9 1-2 0 0,-1-1 0 0 0,1 1 0 0 0,-1-2 0 0 0,1 1 0 0 0,0-2 0 0 0,12-2 0 0 0,-19 3-77 0 0,0 0 0 0 0,-1 0 0 0 0,1-1 0 0 0,-1 1 0 0 0,1-1 0 0 0,-1 1 0 0 0,0-1 0 0 0,1 0-1 0 0,-1 0 1 0 0,0 0 0 0 0,0 0 0 0 0,-1 0 0 0 0,1-1 0 0 0,0 1 0 0 0,-1-1 0 0 0,1 1 0 0 0,-1-1-1 0 0,0 1 1 0 0,0-1 0 0 0,0 0 0 0 0,0 1 0 0 0,0-1 0 0 0,-1 0 0 0 0,1 0 0 0 0,-1 0 0 0 0,1-3 0 0 0,0-20-2185 0 0,0 1 0 0 0,-3-36 0 0 0,-7 1-2851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4:56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0 720 0 0,'0'0'897'0'0,"-8"0"-701"0"0,-21 3-186 0 0,29-3-8 0 0,0 0 0 0 0,0 0 0 0 0,-1 0 0 0 0,1 0-1 0 0,0 0 1 0 0,0 1 0 0 0,0-1 0 0 0,0 0 0 0 0,0 0 0 0 0,0 0 0 0 0,0 0 0 0 0,0 0 0 0 0,0 0 0 0 0,0 0 0 0 0,0 1 0 0 0,0-1 0 0 0,0 0 0 0 0,0 0 0 0 0,0 0 0 0 0,0 0 0 0 0,0 0 0 0 0,0 0 0 0 0,0 1 0 0 0,0-1 0 0 0,0 0 0 0 0,0 0 0 0 0,0 0 0 0 0,0 0 0 0 0,0 0 0 0 0,0 0 0 0 0,0 0 0 0 0,0 1 0 0 0,0-1 0 0 0,0 0 0 0 0,0 0 0 0 0,0 0 0 0 0,0 0 0 0 0,0 0 0 0 0,0 0 0 0 0,1 0 0 0 0,-1 0 0 0 0,0 0 0 0 0,0 1 0 0 0,0-1 0 0 0,0 0 0 0 0,0 0 0 0 0,0 0 0 0 0,0 0 0 0 0,1 0 0 0 0,-1 0 0 0 0,0 0 0 0 0,0 0 0 0 0,0 0 0 0 0,0 0 0 0 0,0 0 0 0 0,0 0 0 0 0,0 0 0 0 0,1 0 0 0 0,-1 0 0 0 0,0 0 0 0 0,0 0 0 0 0,25 9 582 0 0,-11-6 1152 0 0,0-1 0 0 0,0 0 1 0 0,0-1-1 0 0,25-2 1 0 0,-18 1 158 0 0,-21 3-1853 0 0,0-1 0 0 0,1 0 0 0 0,-1 1 0 0 0,1-1 0 0 0,-1 1 0 0 0,1-1 0 0 0,0 0 1 0 0,0 0-1 0 0,1 4 0 0 0,33 21 148 0 0,0-1 1 0 0,50 28-1 0 0,30 20 387 0 0,-59-33-370 0 0,-13-10 2 0 0,-1 1 0 0 0,72 73 0 0 0,-109-100-171 0 0,0 1-1 0 0,-1 0 1 0 0,0 0 0 0 0,0 1-1 0 0,0-1 1 0 0,0 1 0 0 0,-1 0-1 0 0,0 0 1 0 0,3 14 0 0 0,-5-18-6 0 0,-1 0 1 0 0,1 0-1 0 0,-1 0 1 0 0,0 0 0 0 0,0 0-1 0 0,0 0 1 0 0,-1 0-1 0 0,1 0 1 0 0,-1 0 0 0 0,1 0-1 0 0,-1 0 1 0 0,0 0-1 0 0,0 0 1 0 0,0-1 0 0 0,-1 1-1 0 0,1 0 1 0 0,-1-1-1 0 0,1 1 1 0 0,-1-1 0 0 0,0 1-1 0 0,0-1 1 0 0,0 0-1 0 0,0 0 1 0 0,-1 0 0 0 0,1 0-1 0 0,-5 3 1 0 0,-24 13 98 0 0,0-2 0 0 0,-62 22 1 0 0,64-28-157 0 0,2 1 0 0 0,-1 1 0 0 0,2 2 1 0 0,-46 30-1 0 0,70-42-55 0 0,-1-1 1 0 0,1 2-1 0 0,0-1 1 0 0,0 0-1 0 0,0 0 1 0 0,0 1-1 0 0,0-1 0 0 0,0 1 1 0 0,1-1-1 0 0,-1 1 1 0 0,1 0-1 0 0,0 0 1 0 0,0-1-1 0 0,0 1 0 0 0,0 0 1 0 0,0 0-1 0 0,1 0 1 0 0,-1 0-1 0 0,1 0 1 0 0,0 0-1 0 0,0 1 1 0 0,0-1-1 0 0,1 6 0 0 0,-1-9-252 0 0,0-9-2308 0 0,0-40-5438 0 0,0 16 4001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34.6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1 848 0 0,'0'0'705'0'0,"7"3"-539"0"0,-5-2-108 0 0,0 1 0 0 0,1-1 0 0 0,-1 0 0 0 0,0 0 0 0 0,0 1 0 0 0,0-1 0 0 0,0 1 0 0 0,3 3 0 0 0,-5-4-39 0 0,1-1 0 0 0,-1 0 0 0 0,0 0 1 0 0,0 0-1 0 0,0 1 0 0 0,0-1 0 0 0,0 0 0 0 0,0 0 1 0 0,0 0-1 0 0,0 1 0 0 0,0-1 0 0 0,0 0 0 0 0,0 0 1 0 0,0 0-1 0 0,-1 1 0 0 0,1-1 0 0 0,0 0 0 0 0,0 0 1 0 0,0 0-1 0 0,0 1 0 0 0,0-1 0 0 0,0 0 0 0 0,0 0 1 0 0,0 0-1 0 0,-1 0 0 0 0,1 1 0 0 0,0-1 0 0 0,0 0 1 0 0,0 0-1 0 0,0 0 0 0 0,-1 0 0 0 0,1 0 0 0 0,0 0 1 0 0,0 1-1 0 0,0-1 0 0 0,-1 0 0 0 0,1 0 0 0 0,0 0 1 0 0,0 0-1 0 0,0 0 0 0 0,-1 0 0 0 0,1 0 0 0 0,-26 3 627 0 0,26-3-664 0 0,-1 0-1 0 0,1 0 1 0 0,0 0-1 0 0,0 0 0 0 0,0 0 1 0 0,-1 0-1 0 0,1 0 1 0 0,0 0-1 0 0,0 0 0 0 0,0 1 1 0 0,-1-1-1 0 0,1 0 1 0 0,0 0-1 0 0,0 0 1 0 0,-1 0-1 0 0,1 0 0 0 0,0 0 1 0 0,0-1-1 0 0,0 1 1 0 0,-1 0-1 0 0,1 0 0 0 0,0 0 1 0 0,0 0-1 0 0,0 0 1 0 0,-1 0-1 0 0,1 0 0 0 0,0 0 1 0 0,0 0-1 0 0,0-1 1 0 0,-1 1-1 0 0,1 0 1 0 0,0 0-1 0 0,0 0 0 0 0,0 0 1 0 0,0 0-1 0 0,0-1 1 0 0,-1 1-1 0 0,1 0 0 0 0,0 0 1 0 0,0 0-1 0 0,0-1 1 0 0,0 1-1 0 0,0 0 0 0 0,0 0 1 0 0,0 0-1 0 0,0-1 1 0 0,0 1-1 0 0,0 0 1 0 0,0 0-1 0 0,0-1 0 0 0,11-9-449 0 0,-7 8 834 0 0,0 0 0 0 0,0 0 0 0 0,0 0 0 0 0,0 0-1 0 0,0 1 1 0 0,7-2 0 0 0,-9 3 314 0 0,10 0 8087 0 0,-10 4-9829 0 0,-2-3 1045 0 0,10 3-169 0 0,-14 0 129 0 0,3-3 25 0 0,-1 0 0 0 0,1 0 0 0 0,0 0 0 0 0,0 0 0 0 0,-1 0 0 0 0,1 0 0 0 0,0 1 0 0 0,0-1 0 0 0,0 0 0 0 0,0 1 0 0 0,1-1 0 0 0,-1 1 1 0 0,0-1-1 0 0,0 1 0 0 0,1 0 0 0 0,-1-1 0 0 0,1 1 0 0 0,0 0 0 0 0,-1-1 0 0 0,1 1 0 0 0,0 0 0 0 0,0-1 0 0 0,0 1 0 0 0,0 0 0 0 0,0-1 0 0 0,1 4 0 0 0,-1 10 35 0 0,1 12-6 0 0,-2 0 0 0 0,-1-1-1 0 0,-6 36 1 0 0,-54 174 62 0 0,56-214-10 0 0,2 1-1 0 0,0 0 0 0 0,2 1 1 0 0,0 30-1 0 0,2-52-64 0 0,1 0 0 0 0,-1 0 0 0 0,1 0 0 0 0,0 0 0 0 0,0 0 0 0 0,-1 0 0 0 0,2 0 0 0 0,-1 0 0 0 0,0 0 0 0 0,0 0 0 0 0,0-1 0 0 0,1 1 0 0 0,-1 0 0 0 0,1-1 0 0 0,0 1 0 0 0,-1-1 0 0 0,1 0 0 0 0,0 1 0 0 0,0-1 0 0 0,0 0-1 0 0,0 0 1 0 0,0 0 0 0 0,0 0 0 0 0,3 0 0 0 0,-2 1-321 0 0,1-1 0 0 0,-1 0-1 0 0,0 0 1 0 0,1 0-1 0 0,-1 0 1 0 0,1-1-1 0 0,0 1 1 0 0,-1-1 0 0 0,1 0-1 0 0,-1 0 1 0 0,1 0-1 0 0,-1-1 1 0 0,1 1-1 0 0,5-3 1 0 0,-8 3 176 0 0,0-1 0 0 0,0 1 1 0 0,0-1-1 0 0,0 0 0 0 0,-1 0 0 0 0,1 0 1 0 0,0 1-1 0 0,0-1 0 0 0,0 0 0 0 0,-1 0 1 0 0,1 0-1 0 0,-1 0 0 0 0,1 0 0 0 0,-1 0 1 0 0,1-1-1 0 0,-1 1 0 0 0,1 0 0 0 0,-1 0 1 0 0,0 0-1 0 0,0 0 0 0 0,1 0 0 0 0,-1-1 1 0 0,0 1-1 0 0,0 0 0 0 0,0 0 0 0 0,0 0 1 0 0,-1-1-1 0 0,1 1 0 0 0,0 0 0 0 0,0 0 1 0 0,-1-2-1 0 0,0 0-38 0 0,0 0-1 0 0,0-1 1 0 0,-1 1 0 0 0,1 0-1 0 0,-1 0 1 0 0,1 0 0 0 0,-1 0-1 0 0,-4-5 1 0 0,-10-7 189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43.2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372 20 1288 0 0,'0'0'5621'0'0,"4"0"-5303"0"0,11-2-66 0 0,-24-2 147 0 0,-33-4 146 0 0,12 5-467 0 0,-1 1 0 0 0,0 2 0 0 0,-36 4 0 0 0,58-4-15 0 0,1 1-1 0 0,0 1 1 0 0,0-1 0 0 0,0 1 0 0 0,0 1-1 0 0,0-1 1 0 0,1 1 0 0 0,-1 1-1 0 0,1 0 1 0 0,0 0 0 0 0,0 0-1 0 0,0 1 1 0 0,0 0 0 0 0,1 0-1 0 0,0 0 1 0 0,0 1 0 0 0,-7 8 0 0 0,7-2 222 0 0,0 0 0 0 0,0 1 1 0 0,1-1-1 0 0,1 1 0 0 0,0 0 1 0 0,0 0-1 0 0,2 1 0 0 0,0-1 1 0 0,0 1-1 0 0,1 20 1 0 0,1-31-272 0 0,0-1 1 0 0,0 1 0 0 0,0-1 0 0 0,1 0 0 0 0,-1 1 0 0 0,1-1 0 0 0,0 1 0 0 0,0-1 0 0 0,0 0 0 0 0,0 0 0 0 0,0 1 0 0 0,0-1 0 0 0,1 0 0 0 0,-1 0 0 0 0,1 0-1 0 0,-1 0 1 0 0,3 2 0 0 0,0-1 0 0 0,1 0 0 0 0,-1 0 0 0 0,0 0 0 0 0,1-1 0 0 0,-1 1 0 0 0,1-1 0 0 0,0 0-1 0 0,5 1 1 0 0,5 1 50 0 0,-1-1-1 0 0,1 0 0 0 0,0-2 0 0 0,0 0 0 0 0,18 0 1 0 0,-22-3-146 0 0,0 0 0 0 0,0 0 1 0 0,-1-1-1 0 0,1 0 1 0 0,-1-1-1 0 0,1 0 1 0 0,-1 0-1 0 0,0-2 0 0 0,-1 1 1 0 0,1-1-1 0 0,-1 0 1 0 0,0-1-1 0 0,-1 0 1 0 0,0 0-1 0 0,0-1 0 0 0,0 0 1 0 0,-1-1-1 0 0,7-10 1 0 0,11-30-813 0 0,-22 38 943 0 0,-16 34 82 0 0,6-10-128 0 0,0 1 1 0 0,1 0-1 0 0,1 0 1 0 0,1 1-1 0 0,0-1 0 0 0,1 1 1 0 0,0 0-1 0 0,1 0 1 0 0,0 29-1 0 0,2-43-46 0 0,0 1 0 0 0,0-1 0 0 0,0 1 0 0 0,1-1 0 0 0,-1 1 0 0 0,0-1 0 0 0,1 1 0 0 0,-1-1 0 0 0,1 0 0 0 0,-1 1-1 0 0,1-1 1 0 0,0 0 0 0 0,-1 1 0 0 0,1-1 0 0 0,0 0 0 0 0,0 0 0 0 0,0 0 0 0 0,0 0 0 0 0,0 0 0 0 0,0 0 0 0 0,1 0 0 0 0,-1 0 0 0 0,0 0 0 0 0,0 0 0 0 0,1 0 0 0 0,-1-1 0 0 0,0 1 0 0 0,1-1-1 0 0,-1 1 1 0 0,1-1 0 0 0,-1 1 0 0 0,3-1 0 0 0,0 1-198 0 0,-1-1-1 0 0,1 0 0 0 0,-1 0 1 0 0,1 0-1 0 0,-1 0 1 0 0,1-1-1 0 0,-1 1 0 0 0,1-1 1 0 0,-1 0-1 0 0,0 0 0 0 0,1 0 1 0 0,-1-1-1 0 0,6-3 1 0 0,20-21-3378 0 0,-9-4 651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35.0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17 548 0 0,'0'0'879'0'0,"6"5"-589"0"0,10 5-109 0 0,-12-8 436 0 0,1 0 1 0 0,0 0-1 0 0,0 0 1 0 0,0 0-1 0 0,0-1 0 0 0,0 0 1 0 0,1 0-1 0 0,-1-1 1 0 0,7 1-1 0 0,16 0 1464 0 0,46 9 1 0 0,-47-6-1344 0 0,48 2 1 0 0,-67-7-1005 0 0,0 0 0 0 0,0-1 1 0 0,0 0-1 0 0,0 0 0 0 0,0-1 0 0 0,8-4 0 0 0,20-6-2350 0 0,-25 10 1759 0 0,-4 2-54 0 0,-1-1-1 0 0,0 1 0 0 0,1-1 1 0 0,-1-1-1 0 0,0 1 1 0 0,0-1-1 0 0,0-1 1 0 0,7-4-1 0 0,-7 1 738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35.4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1 404 0 0,'0'0'2698'0'0,"19"21"561"0"0,59 69-1253 0 0,-75-86-1866 0 0,0 0 0 0 0,0 0 0 0 0,0 0 0 0 0,-1 1 0 0 0,1-1 1 0 0,1 7-1 0 0,-4 9 675 0 0,-1-8-322 0 0,0 4-128 0 0,-1 0 0 0 0,-1-1 0 0 0,0 1 0 0 0,-1-1 0 0 0,-1 1 0 0 0,0-1 0 0 0,-11 21 0 0 0,-2 10 43 0 0,16-41-366 0 0,-1 1 0 0 0,2 0-1 0 0,-1 0 1 0 0,1 0 0 0 0,0 0 0 0 0,0 0 0 0 0,0 0-1 0 0,1 0 1 0 0,0 0 0 0 0,0 0 0 0 0,1 0 0 0 0,0 0-1 0 0,0 0 1 0 0,3 10 0 0 0,-2-10-61 0 0,1-1 0 0 0,0 0 0 0 0,0 0-1 0 0,1 0 1 0 0,-1 0 0 0 0,1-1 0 0 0,0 1 0 0 0,0-1 0 0 0,0 0 0 0 0,1 0-1 0 0,0-1 1 0 0,0 1 0 0 0,0-1 0 0 0,9 5 0 0 0,9 2-1000 0 0,35 13 0 0 0,2-1-6167 0 0,-53-17 2560 0 0,-7-3 4152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35.8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1032 0 0,'0'0'8504'0'0,"1"22"-8244"0"0,3 99-175 0 0,-4-120-129 0 0,0 0 0 0 0,0 0 0 0 0,1-1 0 0 0,-1 1 0 0 0,0 0 0 0 0,0 0 0 0 0,0-1 0 0 0,0 1 0 0 0,1 0 0 0 0,-1 0 0 0 0,0-1-1 0 0,1 1 1 0 0,-1 0 0 0 0,0-1 0 0 0,1 1 0 0 0,-1 0 0 0 0,1-1 0 0 0,-1 1 0 0 0,1-1 0 0 0,0 1 0 0 0,-1-1 0 0 0,1 1 0 0 0,-1-1 0 0 0,1 1 0 0 0,0-1 0 0 0,-1 1 0 0 0,1-1 0 0 0,0 0 0 0 0,0 0 0 0 0,-1 1 0 0 0,1-1 0 0 0,0 0 0 0 0,0 0 0 0 0,-1 0 0 0 0,1 0 0 0 0,0 0 0 0 0,0 0 0 0 0,0 0 0 0 0,-1 0 0 0 0,1 0-1 0 0,0 0 1 0 0,0 0 0 0 0,-1 0 0 0 0,1-1 0 0 0,0 1 0 0 0,0 0 0 0 0,-1 0 0 0 0,1-1 0 0 0,0 1 0 0 0,-1-1 0 0 0,1 1 0 0 0,0-1 0 0 0,-1 1 0 0 0,1-1 0 0 0,-1 1 0 0 0,1-1 0 0 0,0 1 0 0 0,-1-1 0 0 0,0 0 0 0 0,1 1 0 0 0,-1-1 0 0 0,1 0 0 0 0,-1 1 0 0 0,0-1 0 0 0,1-1 0 0 0,1-33-2149 0 0,-2-19-1945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36.2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139 106 248 0 0,'0'0'11353'0'0,"-133"-91"-22402"0"0,127 76 10917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36.7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405 1 784 0 0,'0'0'3043'0'0,"5"5"-1091"0"0,13 14-392 0 0,-14-14-483 0 0,-37-7 544 0 0,-161 2-2226 0 0,191 0 634 0 0,0 0 1 0 0,0 0-1 0 0,0 0 1 0 0,0 0 0 0 0,0 1-1 0 0,0-1 1 0 0,0 1-1 0 0,0 0 1 0 0,0 0 0 0 0,0 0-1 0 0,-3 2 1 0 0,5-1 8 0 0,-1-1-1 0 0,1 1 1 0 0,0-1 0 0 0,0 1-1 0 0,0-1 1 0 0,1 1-1 0 0,-1 0 1 0 0,0-1 0 0 0,1 1-1 0 0,-1 0 1 0 0,1-1 0 0 0,-1 1-1 0 0,1 0 1 0 0,0 0 0 0 0,0 0-1 0 0,-1-1 1 0 0,2 1 0 0 0,-1 4-1 0 0,0 1 104 0 0,0 1 0 0 0,0-1-1 0 0,1 0 1 0 0,0 1 0 0 0,0-1-1 0 0,1 0 1 0 0,0 0 0 0 0,0 1 0 0 0,6 12-1 0 0,-5-16-117 0 0,0 0 1 0 0,0 0-1 0 0,1 0 0 0 0,-1-1 0 0 0,1 1 0 0 0,-1-1 1 0 0,1 0-1 0 0,0 0 0 0 0,0 0 0 0 0,1 0 1 0 0,-1-1-1 0 0,0 0 0 0 0,1 0 0 0 0,0 0 0 0 0,-1 0 1 0 0,8 1-1 0 0,12 2-16 0 0,1-1 1 0 0,-1-1-1 0 0,0-1 1 0 0,1-1-1 0 0,-1-1 1 0 0,40-6-1 0 0,-58 5-53 0 0,1 0-1 0 0,-1 0 0 0 0,0-1 0 0 0,0 0 1 0 0,0 0-1 0 0,0 0 0 0 0,0-1 1 0 0,9-6-1 0 0,-15 9 37 0 0,0 0 1 0 0,0 0 0 0 0,1 0-1 0 0,-1 0 1 0 0,0 0-1 0 0,0 0 1 0 0,0 0 0 0 0,0 0-1 0 0,0 0 1 0 0,1 0 0 0 0,-1 0-1 0 0,0-1 1 0 0,0 1-1 0 0,0 0 1 0 0,0 0 0 0 0,0 0-1 0 0,0 0 1 0 0,1 0 0 0 0,-1-1-1 0 0,0 1 1 0 0,0 0-1 0 0,0 0 1 0 0,0 0 0 0 0,0 0-1 0 0,0-1 1 0 0,0 1 0 0 0,0 0-1 0 0,0 0 1 0 0,0 0-1 0 0,0 0 1 0 0,0-1 0 0 0,0 1-1 0 0,0 0 1 0 0,0 0-1 0 0,0 0 1 0 0,0-1 0 0 0,0 1-1 0 0,0 0 1 0 0,0 0 0 0 0,0 0-1 0 0,0 0 1 0 0,0-1-1 0 0,0 1 1 0 0,-1 0 0 0 0,1 0-1 0 0,0 0 1 0 0,0 0 0 0 0,0 0-1 0 0,0-1 1 0 0,0 1-1 0 0,0 0 1 0 0,-1 0 0 0 0,1 0-1 0 0,0 0 1 0 0,0 0 0 0 0,0 0-1 0 0,0 0 1 0 0,0 0-1 0 0,-1 0 1 0 0,1-1 0 0 0,0 1-1 0 0,-1 0-4 0 0,1 0 0 0 0,-1 0 0 0 0,0 0-1 0 0,1 0 1 0 0,-1 0 0 0 0,0 0 0 0 0,1 0 0 0 0,-1 1-1 0 0,1-1 1 0 0,-1 0 0 0 0,0 0 0 0 0,1 0 0 0 0,-1 1-1 0 0,1-1 1 0 0,-1 0 0 0 0,1 1 0 0 0,-1-1-1 0 0,1 0 1 0 0,-1 1 0 0 0,1-1 0 0 0,-1 1 0 0 0,1-1-1 0 0,0 1 1 0 0,-1 0 0 0 0,-2 3 64 0 0,1-1 0 0 0,0 1 1 0 0,0 0-1 0 0,0 0 0 0 0,0 1 0 0 0,1-1 0 0 0,0 0 0 0 0,0 1 0 0 0,0-1 1 0 0,0 0-1 0 0,1 1 0 0 0,-1-1 0 0 0,1 1 0 0 0,1-1 0 0 0,-1 1 1 0 0,2 6-1 0 0,-1-4 13 0 0,1 0-1 0 0,0 0 1 0 0,0-1 0 0 0,0 1 0 0 0,1-1 0 0 0,0 1-1 0 0,1-1 1 0 0,-1 0 0 0 0,8 9 0 0 0,34 37 240 0 0,-10-12 279 0 0,53 80-1 0 0,-87-119-579 0 0,0 0 1 0 0,-1-1-1 0 0,1 1 1 0 0,0 0-1 0 0,-1 0 1 0 0,1 0-1 0 0,0 0 1 0 0,-1 0-1 0 0,1 0 1 0 0,-1 0-1 0 0,0 0 1 0 0,1 0-1 0 0,-1 1 0 0 0,0-1 1 0 0,0 0-1 0 0,0 0 1 0 0,0 0-1 0 0,0 0 1 0 0,0 0-1 0 0,0 1 1 0 0,0-1-1 0 0,0 0 1 0 0,0 0-1 0 0,0 0 1 0 0,-1 0-1 0 0,1 0 1 0 0,-1 0-1 0 0,1 0 0 0 0,-1 0 1 0 0,1 0-1 0 0,-1 0 1 0 0,1 0-1 0 0,-1 0 1 0 0,0 0-1 0 0,0 0 1 0 0,1 0-1 0 0,-1-1 1 0 0,-1 2-1 0 0,-3 0-14 0 0,0 0 0 0 0,0 0 1 0 0,-1 0-1 0 0,1 0 0 0 0,0-1 0 0 0,-1 0 0 0 0,-6 0 0 0 0,-84 7-1141 0 0,-114-6 0 0 0,125-2 497 0 0,44 0 85 0 0,-80-2-843 0 0,41-6-3460 0 0,80 8 4802 0 0,-1 1-1 0 0,1-1 0 0 0,0 0 0 0 0,0 0 1 0 0,0 0-1 0 0,-1 0 0 0 0,1 0 0 0 0,0 0 1 0 0,0 0-1 0 0,0 0 0 0 0,-1 0 0 0 0,1-1 1 0 0,0 1-1 0 0,0 0 0 0 0,0 0 0 0 0,0 0 1 0 0,-1 0-1 0 0,1 0 0 0 0,0 0 0 0 0,0 0 1 0 0,0 0-1 0 0,0 0 0 0 0,-1-1 0 0 0,1 1 1 0 0,0 0-1 0 0,0 0 0 0 0,0 0 0 0 0,0 0 1 0 0,0 0-1 0 0,0-1 0 0 0,-1 1 0 0 0,1 0 1 0 0,0 0-1 0 0,0 0 0 0 0,0 0 0 0 0,0-1 1 0 0,0 1-1 0 0,0 0 0 0 0,0 0 0 0 0,0 0 1 0 0,0-1-1 0 0,0 1 0 0 0,7-7-689 0 0,13-4 772 0 0,5 2-175 0 0,-3-1 84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37.7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1 208 0 0,'0'0'1431'0'0,"-1"21"-378"0"0,0 5-364 0 0,0-11-49 0 0,1 0 1 0 0,-2 0 0 0 0,0 0 0 0 0,-6 19 0 0 0,8-33-592 0 0,-1 1 1 0 0,1 0 0 0 0,-1-1 0 0 0,1 1 0 0 0,0 0-1 0 0,0-1 1 0 0,0 1 0 0 0,0 0 0 0 0,0 0-1 0 0,0-1 1 0 0,0 1 0 0 0,1 0 0 0 0,-1-1 0 0 0,0 1-1 0 0,1 0 1 0 0,0-1 0 0 0,-1 1 0 0 0,1-1 0 0 0,0 1-1 0 0,2 2 1 0 0,-1-1-6 0 0,1-1 0 0 0,-1 0 0 0 0,1 0 0 0 0,0 0-1 0 0,0 0 1 0 0,0-1 0 0 0,6 3 0 0 0,-6-3-14 0 0,-1 0-1 0 0,1 0 1 0 0,-1 0 0 0 0,1 0 0 0 0,-1 0-1 0 0,0 0 1 0 0,1 1 0 0 0,-1-1-1 0 0,0 1 1 0 0,0 0 0 0 0,0 0-1 0 0,0-1 1 0 0,-1 1 0 0 0,1 0 0 0 0,0 1-1 0 0,-1-1 1 0 0,1 0 0 0 0,-1 0-1 0 0,0 1 1 0 0,0-1 0 0 0,0 1-1 0 0,1 4 1 0 0,1 20 377 0 0,-1 0 0 0 0,-2 1 1 0 0,-1-1-1 0 0,-5 32 0 0 0,-1 44 494 0 0,6-103-898 0 0,1 1 0 0 0,0-1 0 0 0,0 1 0 0 0,0-1-1 0 0,0 1 1 0 0,0-1 0 0 0,-1 1 0 0 0,1 0 0 0 0,0-1 0 0 0,0 1 0 0 0,0-1 0 0 0,1 1-1 0 0,-1-1 1 0 0,0 1 0 0 0,0-1 0 0 0,0 1 0 0 0,0-1 0 0 0,0 1 0 0 0,1-1 0 0 0,-1 1-1 0 0,0-1 1 0 0,0 1 0 0 0,1-1 0 0 0,-1 1 0 0 0,0-1 0 0 0,1 1 0 0 0,-1-1-1 0 0,0 0 1 0 0,1 1 0 0 0,-1-1 0 0 0,1 1 0 0 0,-1-1 0 0 0,1 0 0 0 0,-1 0 0 0 0,1 1-1 0 0,-1-1 1 0 0,1 0 0 0 0,-1 0 0 0 0,1 0 0 0 0,-1 1 0 0 0,1-1 0 0 0,-1 0 0 0 0,1 0-1 0 0,-1 0 1 0 0,1 0 0 0 0,0 0 0 0 0,-1 0 0 0 0,1 0 0 0 0,-1 0 0 0 0,1 0 0 0 0,0-1-1 0 0,1 0 14 0 0,0 0-1 0 0,0 0 0 0 0,0 0 0 0 0,0 0 0 0 0,0-1 0 0 0,-1 1 0 0 0,1-1 0 0 0,0 1 0 0 0,-1-1 1 0 0,1 1-1 0 0,1-4 0 0 0,6-9-30 0 0,0-1 28 0 0,1 0 0 0 0,1 1 0 0 0,0 1 0 0 0,23-23 0 0 0,-30 33-22 0 0,-1 1-1 0 0,1 0 0 0 0,0 0 1 0 0,0 1-1 0 0,0-1 0 0 0,0 1 1 0 0,0 0-1 0 0,1 0 0 0 0,-1 0 0 0 0,0 0 1 0 0,0 1-1 0 0,1-1 0 0 0,-1 1 1 0 0,0 0-1 0 0,1 1 0 0 0,-1-1 1 0 0,0 1-1 0 0,0 0 0 0 0,0 0 0 0 0,1 0 1 0 0,-1 1-1 0 0,0-1 0 0 0,0 1 1 0 0,-1 0-1 0 0,1 0 0 0 0,0 0 1 0 0,-1 1-1 0 0,1-1 0 0 0,-1 1 1 0 0,0 0-1 0 0,1 0 0 0 0,-2 0 0 0 0,1 0 1 0 0,0 1-1 0 0,-1-1 0 0 0,1 1 1 0 0,-1-1-1 0 0,0 1 0 0 0,0 0 1 0 0,0 0-1 0 0,-1 0 0 0 0,1 0 0 0 0,-1 0 1 0 0,0 1-1 0 0,1 7 0 0 0,-2 34-490 0 0,1-47-748 0 0,-1 1 1099 0 0,1-1 1 0 0,-1 1 0 0 0,0 0-1 0 0,1-1 1 0 0,-1 1-1 0 0,0 0 1 0 0,0-1-1 0 0,1 1 1 0 0,-1-1 0 0 0,0 1-1 0 0,0-1 1 0 0,0 1-1 0 0,1 0 1 0 0,-1-1-1 0 0,0 1 1 0 0,0-1 0 0 0,0 1-1 0 0,0-1 1 0 0,0 0-1 0 0,0-34-5536 0 0,0 18 4935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38.8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0 696 0 0,'0'0'7937'0'0,"14"3"-7706"0"0,39 9 209 0 0,-52-11-376 0 0,0-1 0 0 0,0 1 0 0 0,0 0 0 0 0,0-1 0 0 0,0 1 1 0 0,0 0-1 0 0,0 0 0 0 0,0 0 0 0 0,0 0 0 0 0,0 0 0 0 0,-1 0 0 0 0,1 0 0 0 0,0 0 0 0 0,-1 0 0 0 0,1 0 0 0 0,-1 0 0 0 0,1 0 0 0 0,-1 1 0 0 0,1-1 0 0 0,-1 0 0 0 0,0 0 0 0 0,0 0 0 0 0,0 1 0 0 0,1-1 1 0 0,-1 0-1 0 0,0 0 0 0 0,-1 1 0 0 0,1-1 0 0 0,0 0 0 0 0,0 0 0 0 0,0 1 0 0 0,-1-1 0 0 0,0 2 0 0 0,0 3 289 0 0,2 1-141 0 0,0 1 0 0 0,0 0 0 0 0,1 0 0 0 0,0-1 0 0 0,0 1 0 0 0,1-1 0 0 0,-1 0 0 0 0,2 0 0 0 0,5 10 0 0 0,45 63 322 0 0,-30-47-538 0 0,-16-22 7 0 0,0-1 0 0 0,0-1-1 0 0,1 0 1 0 0,11 9 0 0 0,-13-12-57 0 0,-7-6 36 0 0,1 1-1 0 0,-1-1 0 0 0,1 1 0 0 0,-1-1 0 0 0,1 0 0 0 0,-1 0 1 0 0,1 1-1 0 0,0-1 0 0 0,-1 0 0 0 0,1 0 0 0 0,-1 0 0 0 0,1 0 1 0 0,0 0-1 0 0,-1 1 0 0 0,1-1 0 0 0,0 0 0 0 0,-1-1 1 0 0,1 1-1 0 0,0 0 0 0 0,-1 0 0 0 0,1 0 0 0 0,-1 0 0 0 0,1 0 1 0 0,0-1-1 0 0,-1 1 0 0 0,1 0 0 0 0,-1 0 0 0 0,1-1 1 0 0,-1 1-1 0 0,1-1 0 0 0,0 0 0 0 0,18-17 384 0 0,-12 10-347 0 0,27-25 56 0 0,37-48-1 0 0,-33 38-402 0 0,-24 29-463 0 0,-1-1-1 0 0,12-18 1 0 0,-25 32 630 0 0,1 1 1 0 0,-1 0-1 0 0,0-1 0 0 0,1 1 0 0 0,-1 0 0 0 0,0-1 1 0 0,0 1-1 0 0,1-1 0 0 0,-1 1 0 0 0,0-1 0 0 0,0 1 1 0 0,0 0-1 0 0,1-1 0 0 0,-1 1 0 0 0,0-1 1 0 0,0 1-1 0 0,0-1 0 0 0,0 1 0 0 0,0-1 0 0 0,0 1 1 0 0,0-1-1 0 0,0 1 0 0 0,0-1 0 0 0,0 1 1 0 0,-1-1-1 0 0,1 1 0 0 0,0-1 0 0 0,0 1 0 0 0,0 0 1 0 0,0-1-1 0 0,-1 1 0 0 0,1-1 0 0 0,0 1 0 0 0,-1-1 1 0 0,-16-5-5879 0 0,12 5 6365 0 0,-11-3-615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39.3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146 0 364 0 0,'0'0'1213'0'0,"7"7"-1073"0"0,23 21 265 0 0,-19-18 4157 0 0,-22-14 2108 0 0,1-1-7882 0 0,-7 2 967 0 0,0 0 0 0 0,1 1 1 0 0,-1 0-1 0 0,-31 3 0 0 0,24-1-417 0 0,23 0 665 0 0,-1 0-1 0 0,1 0 0 0 0,-1 1 1 0 0,1-1-1 0 0,-1 1 0 0 0,1-1 1 0 0,-1 1-1 0 0,1-1 1 0 0,-1 1-1 0 0,1 0 0 0 0,0 0 1 0 0,-1-1-1 0 0,1 1 0 0 0,0 0 1 0 0,0 0-1 0 0,0 1 0 0 0,0-1 1 0 0,0 0-1 0 0,0 0 1 0 0,0 0-1 0 0,0 1 0 0 0,0-1 1 0 0,0 0-1 0 0,1 1 0 0 0,-1-1 1 0 0,0 1-1 0 0,1-1 0 0 0,0 1 1 0 0,-1-1-1 0 0,1 1 1 0 0,0-1-1 0 0,0 1 0 0 0,-1-1 1 0 0,1 1-1 0 0,0 0 0 0 0,1-1 1 0 0,-1 3-1 0 0,0 2 161 0 0,1-1-1 0 0,-1 1 1 0 0,1-1-1 0 0,0 1 1 0 0,1-1 0 0 0,-1 0-1 0 0,1 1 1 0 0,0-1-1 0 0,0 0 1 0 0,4 6-1 0 0,-2-6-85 0 0,0 1-1 0 0,1-1 0 0 0,-1 0 0 0 0,1 0 0 0 0,0 0 0 0 0,0-1 0 0 0,1 0 0 0 0,-1 0 1 0 0,1 0-1 0 0,0 0 0 0 0,0-1 0 0 0,0 0 0 0 0,0-1 0 0 0,1 1 0 0 0,-1-1 0 0 0,1 0 1 0 0,0-1-1 0 0,-1 1 0 0 0,1-1 0 0 0,11 0 0 0 0,-9-2-74 0 0,0 0 1 0 0,0 0-1 0 0,0 0 0 0 0,0-1 0 0 0,-1 0 1 0 0,1-1-1 0 0,-1 0 0 0 0,1-1 0 0 0,-1 1 1 0 0,0-2-1 0 0,0 1 0 0 0,-1-1 0 0 0,1 0 1 0 0,-1-1-1 0 0,9-8 0 0 0,-7 6-206 0 0,-5 5 59 0 0,0 0 0 0 0,0 0 0 0 0,-1-1 0 0 0,1 0 0 0 0,-1 1 0 0 0,1-1 0 0 0,-1 0 0 0 0,0-1 0 0 0,-1 1 0 0 0,1 0 0 0 0,-1-1 0 0 0,0 0 0 0 0,0 1-1 0 0,0-1 1 0 0,2-10 0 0 0,-4 39-2028 0 0,-1-15 1943 0 0,1 0 318 0 0,0 1 1 0 0,1-1-1 0 0,-1 1 1 0 0,2-1 0 0 0,3 15-1 0 0,-4-22-237 0 0,-1 0 0 0 0,1 0 0 0 0,0 0 0 0 0,0 0 0 0 0,0 0 1 0 0,0 0-1 0 0,0-1 0 0 0,1 1 0 0 0,-1 0 0 0 0,0-1 0 0 0,1 1 0 0 0,-1-1 0 0 0,1 1 0 0 0,0-1 0 0 0,-1 0 0 0 0,1 0 0 0 0,0 0 0 0 0,0 0 0 0 0,0 0 0 0 0,-1 0 0 0 0,1 0 0 0 0,0-1 1 0 0,0 1-1 0 0,0-1 0 0 0,1 1 0 0 0,-1-1 0 0 0,0 0 0 0 0,0 0 0 0 0,0 0 0 0 0,0 0 0 0 0,0 0 0 0 0,3-1 0 0 0,-4 1 8 0 0,0 0-1 0 0,0 0 1 0 0,-1 0-1 0 0,1 0 1 0 0,0-1-1 0 0,0 1 1 0 0,-1 0-1 0 0,1 0 1 0 0,0-1-1 0 0,-1 1 1 0 0,1-1-1 0 0,-1 1 1 0 0,1 0-1 0 0,0-1 1 0 0,-1 1-1 0 0,1-1 0 0 0,-1 1 1 0 0,1-1-1 0 0,-1 0 1 0 0,1 1-1 0 0,-1-1 1 0 0,0 0-1 0 0,1 1 1 0 0,-1-1-1 0 0,1-1 1 0 0,-1 1 102 0 0,0-1-1 0 0,0 0 1 0 0,0 0 0 0 0,0 0-1 0 0,-1 0 1 0 0,1 0 0 0 0,0 0 0 0 0,-1 0-1 0 0,1 0 1 0 0,-1 0 0 0 0,0 0-1 0 0,0 0 1 0 0,0 1 0 0 0,0-1 0 0 0,0 0-1 0 0,0 1 1 0 0,0-1 0 0 0,-2-1-1 0 0,-63-78 9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39.8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1 136 756 0 0,'0'0'778'0'0,"6"8"203"0"0,30 41 4677 0 0,-34-43-4862 0 0,-1 1 0 0 0,1-1 0 0 0,-1 1-1 0 0,-1 0 1 0 0,1-1 0 0 0,-2 9 0 0 0,1 1-331 0 0,-1-40-1589 0 0,1 22 1095 0 0,0-2 101 0 0,0-1 0 0 0,-1 0 0 0 0,2 0 0 0 0,-1 0 0 0 0,0 0 0 0 0,1 0 0 0 0,0 1 0 0 0,0-1 1 0 0,0 0-1 0 0,1 0 0 0 0,0 1 0 0 0,0-1 0 0 0,0 1 0 0 0,0 0 0 0 0,6-8 0 0 0,32-50 1584 0 0,-34 50-1549 0 0,1 1 0 0 0,1-1 0 0 0,0 1 0 0 0,18-19-1 0 0,-20 24-194 0 0,-5 5-75 0 0,0 0 0 0 0,0 0-1 0 0,0 0 1 0 0,0 1-1 0 0,0-1 1 0 0,0 0-1 0 0,0 1 1 0 0,0-1-1 0 0,0 0 1 0 0,0 1-1 0 0,0 0 1 0 0,0-1-1 0 0,1 1 1 0 0,-1 0-1 0 0,0-1 1 0 0,0 1-1 0 0,1 0 1 0 0,-1 0-1 0 0,0 0 1 0 0,0 0-1 0 0,1 0 1 0 0,-1 0-1 0 0,1 1 1 0 0,16 0-1961 0 0,0 0 0 0 0,23 6 0 0 0,-22-3 142 0 0,0-2 0 0 0,25 2 0 0 0,-23-4 1912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42.2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334 37 28 0 0,'0'0'1053'0'0,"14"7"-1028"0"0,45 24 10 0 0,-57-30-33 0 0,-1 0 1 0 0,1-1-1 0 0,0 1 0 0 0,0 0 1 0 0,0-1-1 0 0,0 1 1 0 0,0-1-1 0 0,0 0 1 0 0,0 1-1 0 0,0-1 1 0 0,0 0-1 0 0,0 0 0 0 0,0-1 1 0 0,0 1-1 0 0,0 0 1 0 0,0-1-1 0 0,0 1 1 0 0,0-1-1 0 0,0 1 0 0 0,0-1 1 0 0,-1 0-1 0 0,1 0 1 0 0,0 0-1 0 0,0 0 1 0 0,-1 0-1 0 0,1 0 0 0 0,-1-1 1 0 0,3-1-1 0 0,6-4 50 0 0,-9 7-17 0 0,0-1 0 0 0,0 1-1 0 0,0-1 1 0 0,0 1 0 0 0,0-1-1 0 0,0 0 1 0 0,0 1-1 0 0,0-1 1 0 0,0 0 0 0 0,0 0-1 0 0,0 0 1 0 0,0 1-1 0 0,-1-1 1 0 0,1 0 0 0 0,0 0-1 0 0,-1 0 1 0 0,1 0 0 0 0,0 0-1 0 0,-1 0 1 0 0,1-1-1 0 0,-1 1 1 0 0,0 0 0 0 0,1 0-1 0 0,-1 0 1 0 0,0 0-1 0 0,0-1 1 0 0,1-1 0 0 0,-2 2 168 0 0,0-1 0 0 0,0 1 0 0 0,0-1 0 0 0,0 1 0 0 0,0-1 0 0 0,0 1 0 0 0,0 0 0 0 0,0 0 0 0 0,0-1 0 0 0,-1 1 0 0 0,1 0 0 0 0,0 0 0 0 0,-1 0 0 0 0,1 0 0 0 0,-1 1 0 0 0,1-1 0 0 0,-4-1 0 0 0,5 2-84 0 0,0 0 0 0 0,-1 0 0 0 0,1 0 0 0 0,0 0-1 0 0,0-1 1 0 0,0 1 0 0 0,0 0 0 0 0,0 0 0 0 0,-1 0 0 0 0,1 0 0 0 0,0-1-1 0 0,0 1 1 0 0,0 0 0 0 0,0 0 0 0 0,0 0 0 0 0,0-1 0 0 0,0 1-1 0 0,-1 0 1 0 0,1 0 0 0 0,0-1 0 0 0,0 1 0 0 0,0 0 0 0 0,0 0 0 0 0,0 0-1 0 0,0-1 1 0 0,0 1 0 0 0,0 0 0 0 0,0 0 0 0 0,0-1 0 0 0,0 1-1 0 0,1 0 1 0 0,-1 0 0 0 0,0 0 0 0 0,0-1 0 0 0,0 1 0 0 0,0 0 0 0 0,0 0-1 0 0,0 0 1 0 0,0-1 0 0 0,1 1 0 0 0,-1 0 0 0 0,0 0 0 0 0,0 0-1 0 0,0 0 1 0 0,0-1 0 0 0,1 1 0 0 0,-1 0 0 0 0,0 0 0 0 0,0 0 0 0 0,0 0-1 0 0,1 0 1 0 0,-1 0 0 0 0,0 0 0 0 0,0 0 0 0 0,0 0 0 0 0,1 0-1 0 0,-1-1 1 0 0,0 1 0 0 0,0 0 0 0 0,0 0 0 0 0,1 0 0 0 0,-1 0 0 0 0,0 0-1 0 0,0 1 1 0 0,1-1 0 0 0,-1 0 0 0 0,0 0 0 0 0,0 0 0 0 0,1 0-1 0 0,3 0 2454 0 0,-16 5-3251 0 0,-226 79 317 0 0,236-84 354 0 0,1 1-1 0 0,0-1 0 0 0,-1 1 0 0 0,1 0 0 0 0,0 0 1 0 0,0 0-1 0 0,-1-1 0 0 0,1 1 0 0 0,0 0 0 0 0,0 0 0 0 0,0 1 1 0 0,0-1-1 0 0,1 0 0 0 0,-1 0 0 0 0,0 0 0 0 0,0 1 1 0 0,1-1-1 0 0,-1 0 0 0 0,0 1 0 0 0,1-1 0 0 0,0 0 1 0 0,-1 1-1 0 0,1-1 0 0 0,0 1 0 0 0,-1-1 0 0 0,1 1 0 0 0,0-1 1 0 0,0 1-1 0 0,0-1 0 0 0,1 1 0 0 0,-1-1 0 0 0,0 0 1 0 0,0 1-1 0 0,1-1 0 0 0,-1 1 0 0 0,1-1 0 0 0,-1 0 0 0 0,1 1 1 0 0,0-1-1 0 0,0 0 0 0 0,-1 1 0 0 0,1-1 0 0 0,0 0 1 0 0,1 1-1 0 0,15 12 17 0 0,1 0 0 0 0,0-1 1 0 0,1-1-1 0 0,1-1 0 0 0,24 10 1 0 0,34 21 32 0 0,-74-39-31 0 0,-1-1 0 0 0,0 1 0 0 0,1-1-1 0 0,-1 1 1 0 0,0 0 0 0 0,-1 1 0 0 0,1-1 0 0 0,-1 0 0 0 0,1 1-1 0 0,-1 0 1 0 0,0-1 0 0 0,0 1 0 0 0,0 0 0 0 0,-1 0 0 0 0,0 0-1 0 0,1 0 1 0 0,0 5 0 0 0,-2-6-1 0 0,0 0-1 0 0,1 0 1 0 0,-1 0-1 0 0,0 0 1 0 0,0 0-1 0 0,-1 0 1 0 0,1 0 0 0 0,0 0-1 0 0,-1 0 1 0 0,0 0-1 0 0,0-1 1 0 0,0 1 0 0 0,0 0-1 0 0,0 0 1 0 0,-1-1-1 0 0,1 1 1 0 0,-1-1-1 0 0,1 1 1 0 0,-1-1 0 0 0,0 1-1 0 0,0-1 1 0 0,0 0-1 0 0,0 0 1 0 0,-5 3-1 0 0,-8 4-62 0 0,0 0-1 0 0,-1-2 1 0 0,0 0-1 0 0,0 0 0 0 0,-1-2 1 0 0,0 0-1 0 0,0 0 0 0 0,0-2 1 0 0,-19 2-1 0 0,-30 0-1763 0 0,-71-4 0 0 0,79-2-669 0 0,68-6-5421 0 0,16-3 7075 0 0,0 1 519 0 0,-4-1 215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43.8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0 1760 0 0,'0'0'6438'0'0,"-9"3"-6437"0"0,-28 9-1 0 0,37-11 9 0 0,-1-1-1 0 0,1 0 0 0 0,-1 0 0 0 0,1 0 0 0 0,-1 1 1 0 0,1-1-1 0 0,-1 0 0 0 0,1 0 0 0 0,-1 1 0 0 0,1-1 1 0 0,-1 0-1 0 0,1 1 0 0 0,0-1 0 0 0,-1 1 0 0 0,1-1 1 0 0,0 0-1 0 0,-1 1 0 0 0,1-1 0 0 0,0 1 0 0 0,0-1 1 0 0,-1 1-1 0 0,1-1 0 0 0,0 1 0 0 0,0-1 0 0 0,0 1 1 0 0,0-1-1 0 0,-1 1 0 0 0,1-1 0 0 0,0 1 0 0 0,0 0 1 0 0,0-1-1 0 0,0 1 0 0 0,0-1 0 0 0,0 1 0 0 0,1-1 1 0 0,-1 1-1 0 0,0-1 0 0 0,0 1 0 0 0,0-1 0 0 0,0 1 0 0 0,1-1 1 0 0,-1 1-1 0 0,0-1 0 0 0,1 1 0 0 0,14 15 448 0 0,-14-15-405 0 0,13 12 192 0 0,-1 0 1 0 0,0 0 0 0 0,-1 1-1 0 0,-1 0 1 0 0,-1 1 0 0 0,0 1-1 0 0,0 0 1 0 0,-2 0 0 0 0,0 0-1 0 0,-1 1 1 0 0,0 0-1 0 0,-1 1 1 0 0,-2 0 0 0 0,1-1-1 0 0,-2 2 1 0 0,-1-1 0 0 0,0 0-1 0 0,-1 24 1 0 0,-1-27-148 0 0,1 7-57 0 0,-1 0 0 0 0,-1 0 1 0 0,0 0-1 0 0,-2 0 0 0 0,-1 0 0 0 0,-12 39 1 0 0,11-47-295 0 0,0 0 0 0 0,1 0 0 0 0,1 0 0 0 0,0 1 0 0 0,1-1 0 0 0,1 1 0 0 0,0 20 0 0 0,1-34 175 0 0,0 0 0 0 0,0 0 1 0 0,0 0-1 0 0,0 0 0 0 0,1 1 0 0 0,-1-1 0 0 0,1 0 0 0 0,-1 0 0 0 0,1 0 1 0 0,-1 0-1 0 0,1 0 0 0 0,-1 0 0 0 0,1 0 0 0 0,0 0 0 0 0,0 0 0 0 0,-1 0 0 0 0,1 0 1 0 0,0-1-1 0 0,0 1 0 0 0,0 0 0 0 0,2 1 0 0 0,27 12-1326 0 0,-27-13 1020 0 0,0-1 0 0 0,0 2 0 0 0,0-1 0 0 0,0 0 0 0 0,0 1 0 0 0,0-1 0 0 0,0 1 0 0 0,0 0 0 0 0,-1 0 0 0 0,1 0 0 0 0,-1 0 0 0 0,4 4 0 0 0,-5-1-1737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42.8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 0 588 0 0,'0'0'5316'0'0,"-1"5"-4910"0"0,1-3-405 0 0,-1-1 1 0 0,0 1-1 0 0,1 0 1 0 0,-1 0-1 0 0,0 0 1 0 0,0 0-1 0 0,0-1 0 0 0,0 1 1 0 0,-1-1-1 0 0,-1 3 1 0 0,-4 6-82 0 0,7-10 91 0 0,0 0 0 0 0,0 1 0 0 0,0-1 0 0 0,0 0 0 0 0,0 1 0 0 0,0-1 1 0 0,0 0-1 0 0,0 1 0 0 0,1-1 0 0 0,-1 0 0 0 0,0 1 0 0 0,0-1 0 0 0,0 0 0 0 0,1 0 0 0 0,-1 1 0 0 0,0-1 1 0 0,0 0-1 0 0,1 0 0 0 0,-1 1 0 0 0,0-1 0 0 0,0 0 0 0 0,1 0 0 0 0,-1 0 0 0 0,0 0 0 0 0,1 0 0 0 0,-1 1 0 0 0,0-1 1 0 0,1 0-1 0 0,-1 0 0 0 0,0 0 0 0 0,1 0 0 0 0,-1 0 0 0 0,0 0 0 0 0,1 0 0 0 0,-1 0 0 0 0,0 0 0 0 0,1 0 0 0 0,-1 0 1 0 0,0 0-1 0 0,1 0 0 0 0,0-1 0 0 0,17 3 1569 0 0,-17-2-1347 0 0,0 0-97 0 0,0 1 1 0 0,1 0-1 0 0,-1 0 1 0 0,0-1-1 0 0,0 1 1 0 0,0 0-1 0 0,0 0 1 0 0,0 0-1 0 0,0 0 1 0 0,0 0-1 0 0,0 1 1 0 0,0-1-1 0 0,-1 0 1 0 0,1 0-1 0 0,0 0 1 0 0,-1 1 0 0 0,1-1-1 0 0,-1 0 1 0 0,1 1-1 0 0,-1-1 1 0 0,0 1-1 0 0,1-1 1 0 0,-1 0-1 0 0,0 1 1 0 0,0-1-1 0 0,0 1 1 0 0,0-1-1 0 0,0 1 1 0 0,-1 1-1 0 0,1 1-40 0 0,0 1 0 0 0,0-1 0 0 0,-1 0 0 0 0,0 1 0 0 0,0-1 0 0 0,0 0 0 0 0,0 1 0 0 0,-1-1 0 0 0,-1 4 0 0 0,-39 54 280 0 0,16-25-356 0 0,-22 44-1 0 0,46-78-25 0 0,0 0 0 0 0,1 0 1 0 0,-1 1-1 0 0,1-1 0 0 0,0 1 0 0 0,0-1 0 0 0,0 1 0 0 0,1-1 0 0 0,-1 1 0 0 0,1 0 0 0 0,0-1 0 0 0,0 1 0 0 0,0-1 1 0 0,0 1-1 0 0,1 0 0 0 0,-1-1 0 0 0,3 7 0 0 0,-2-8 4 0 0,1 1 0 0 0,-1 0-1 0 0,1-1 1 0 0,0 1 0 0 0,0-1 0 0 0,0 1-1 0 0,0-1 1 0 0,0 0 0 0 0,0 0 0 0 0,1 0-1 0 0,-1 0 1 0 0,1 0 0 0 0,-1 0 0 0 0,1-1 0 0 0,0 1-1 0 0,0-1 1 0 0,-1 0 0 0 0,6 2 0 0 0,6 0-134 0 0,-1 0 0 0 0,1 0 1 0 0,0-2-1 0 0,-1 0 1 0 0,1 0-1 0 0,0-1 0 0 0,0-1 1 0 0,0 0-1 0 0,-1-1 1 0 0,23-6-1 0 0,-25 5-355 0 0,1 0-1 0 0,-1-1 1 0 0,0-1 0 0 0,0 0-1 0 0,-1 0 1 0 0,0-1 0 0 0,0 0-1 0 0,0-1 1 0 0,0 0 0 0 0,-1-1 0 0 0,-1 0-1 0 0,14-15 1 0 0,-17 17-61 0 0,-1-1-1 0 0,0 0 1 0 0,-1 0 0 0 0,1 0-1 0 0,-1-1 1 0 0,-1 1 0 0 0,0-1-1 0 0,0 1 1 0 0,2-15 0 0 0,-3-1 107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43.2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0 125 388 0 0,'0'0'698'0'0,"64"-2"-474"0"0,211-9-23 0 0,46-19 4793 0 0,-217 16-1966 0 0,-47 9-1532 0 0,52-9 609 0 0,-102 10-3832 0 0,-17-1 625 0 0,-27-3-715 0 0,30 7 1168 0 0,-71-15-4436 0 0,-3 2 2331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43.6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1 115 392 0 0,'0'0'12723'0'0,"51"1"-11427"0"0,165 1-147 0 0,-199-2-934 0 0,0 0-1 0 0,0-1 1 0 0,0 0-1 0 0,0-2 1 0 0,25-6-1 0 0,-21 4 2 0 0,-14 3-207 0 0,17-4 246 0 0,34-13 1 0 0,-51 16-393 0 0,-1 0 1 0 0,1 0-1 0 0,-1 0 1 0 0,0-1-1 0 0,0 0 1 0 0,-1 0-1 0 0,1 0 1 0 0,-1-1-1 0 0,0 0 1 0 0,6-7-1 0 0,-5-1-1711 0 0,-7 5-4518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44.3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72 784 0 0,'0'0'9839'0'0,"4"8"-9995"0"0,14 26-172 0 0,-14-26 1 0 0,28-8-720 0 0,175-5 2756 0 0,-206-24-3331 0 0,-1 24 1329 0 0,0 1-1 0 0,0-1 1 0 0,-1 1 0 0 0,1 0-1 0 0,-1-1 1 0 0,0 1-1 0 0,0 0 1 0 0,-1-1 0 0 0,1 1-1 0 0,-1 0 1 0 0,-4-7-1 0 0,4 9 118 0 0,0-1-1 0 0,0 1 0 0 0,0 0 0 0 0,0 0 1 0 0,-1 0-1 0 0,1 0 0 0 0,-1 0 0 0 0,1 1 1 0 0,-1-1-1 0 0,0 1 0 0 0,0-1 0 0 0,0 1 0 0 0,0 0 1 0 0,0 0-1 0 0,0 0 0 0 0,0 1 0 0 0,0-1 1 0 0,-4 0-1 0 0,5 1 284 0 0,0 0 0 0 0,0 0 0 0 0,1 0 0 0 0,-1 0 0 0 0,0 1 0 0 0,0-1 0 0 0,1 0 0 0 0,-1 1 0 0 0,0-1 0 0 0,0 1 0 0 0,-2 1 0 0 0,4-2-19 0 0,-1 1-1 0 0,1-1 1 0 0,-1 0 0 0 0,1 1-1 0 0,-1-1 1 0 0,1 0 0 0 0,0 1 0 0 0,-1-1-1 0 0,1 1 1 0 0,0-1 0 0 0,-1 1 0 0 0,1-1-1 0 0,0 0 1 0 0,0 1 0 0 0,-1 0 0 0 0,1-1-1 0 0,0 1 1 0 0,0-1 0 0 0,0 1-1 0 0,0-1 1 0 0,0 1 0 0 0,-1-1 0 0 0,1 1-1 0 0,0-1 1 0 0,0 1 0 0 0,0-1 0 0 0,1 1-1 0 0,-1 0 1 0 0,0-1 0 0 0,0 1 0 0 0,0-1-1 0 0,0 1 1 0 0,0-1 0 0 0,1 1-1 0 0,-1-1 1 0 0,0 1 0 0 0,0-1 0 0 0,1 1-1 0 0,-1-1 1 0 0,0 0 0 0 0,1 1 0 0 0,0 0-1 0 0,0 0-30 0 0,0 0 0 0 0,0 0 0 0 0,1 0 0 0 0,-1-1 0 0 0,0 1 0 0 0,0 0 0 0 0,1-1 0 0 0,-1 1 0 0 0,1-1-1 0 0,-1 1 1 0 0,0-1 0 0 0,1 0 0 0 0,-1 1 0 0 0,1-1 0 0 0,1 0 0 0 0,9 3-445 0 0,-13-16-4822 0 0,-14 0 3252 0 0,-5 11 1574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44.7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70 1160 0 0,'0'0'11521'0'0,"293"33"-10869"0"0,-245-37-360 0 0,-6-4-292 0 0,1-1-724 0 0,-11-1-520 0 0,-11-2-368 0 0,-16-7-1432 0 0,-5-5-3345 0 0,0 7 5777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46.1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96 248 0 0,'0'0'889'0'0,"4"-1"-1141"0"0,-2 0 256 0 0,-1 0 7 0 0,0 1 1 0 0,0 0-1 0 0,-1-1 1 0 0,1 1-1 0 0,0 0 1 0 0,0-1-1 0 0,-1 1 0 0 0,1-1 1 0 0,0 1-1 0 0,-1-1 1 0 0,1 1-1 0 0,0-1 1 0 0,-1 0-1 0 0,1 1 1 0 0,-1-1-1 0 0,1 0 1 0 0,-1 1-1 0 0,1-1 1 0 0,-1 0-1 0 0,1 0 1 0 0,-1 0-1 0 0,0 1 1 0 0,1-1-1 0 0,-1 0 1 0 0,0 0-1 0 0,0 0 1 0 0,0 0-1 0 0,0 1 1 0 0,0-1-1 0 0,0-1 1 0 0,5 1 125 0 0,0 0 1 0 0,-1 0 0 0 0,1 0-1 0 0,0 1 1 0 0,-1 0 0 0 0,7 1-1 0 0,-7-1 981 0 0,6 0-143 0 0,13-2 2621 0 0,-22 2-3493 0 0,-1 0-1 0 0,1-1 1 0 0,0 1 0 0 0,-1 0-1 0 0,1-1 1 0 0,-1 1-1 0 0,1-1 1 0 0,-1 1 0 0 0,1-1-1 0 0,-1 1 1 0 0,1-1-1 0 0,-1 0 1 0 0,1 1-1 0 0,-1-1 1 0 0,0 1 0 0 0,1-1-1 0 0,-1 0 1 0 0,0 1-1 0 0,0-1 1 0 0,0 0 0 0 0,1 0-1 0 0,-1 1 1 0 0,0-1-1 0 0,0 0 1 0 0,0 1 0 0 0,0-1-1 0 0,0 0 1 0 0,0 0-1 0 0,-4-2 180 0 0,-9-4 82 0 0,9 8-255 0 0,4 8-68 0 0,3 7 172 0 0,-1 0 0 0 0,-1 0 0 0 0,0 0 0 0 0,-1-1 0 0 0,-1 1 0 0 0,-1 0 0 0 0,0 0 0 0 0,-1-1 0 0 0,-8 26 0 0 0,-3 30 318 0 0,13-69-520 0 0,0 1 1 0 0,1 0-1 0 0,-1 0 0 0 0,1 0 0 0 0,0 0 0 0 0,0 0 0 0 0,0 0 0 0 0,0 0 1 0 0,1-1-1 0 0,-1 1 0 0 0,1 0 0 0 0,1 4 0 0 0,-1-6-6 0 0,0 1 0 0 0,1-1 0 0 0,-1 0 0 0 0,0 0 0 0 0,1 0 0 0 0,-1 0 0 0 0,1 0-1 0 0,-1 0 1 0 0,1 0 0 0 0,0-1 0 0 0,-1 1 0 0 0,1 0 0 0 0,0-1 0 0 0,-1 1 0 0 0,1-1 0 0 0,0 0 0 0 0,0 0 0 0 0,-1 0 0 0 0,1 0-1 0 0,3 0 1 0 0,41 3-14 0 0,125 3 1286 0 0,-164-7-1255 0 0,-1 0 0 0 0,0 0-1 0 0,0 0 1 0 0,0-1 0 0 0,0 0-1 0 0,0 0 1 0 0,-1 0-1 0 0,1-1 1 0 0,0 0 0 0 0,-1 0-1 0 0,0-1 1 0 0,0 1 0 0 0,0-1-1 0 0,0 0 1 0 0,-1 0-1 0 0,1-1 1 0 0,-1 1 0 0 0,0-1-1 0 0,0 0 1 0 0,-1 0-1 0 0,4-6 1 0 0,4-11-300 0 0,0 0-1 0 0,-2-1 1 0 0,14-45-1 0 0,-21 58 228 0 0,0 0 0 0 0,-1-1-1 0 0,0 1 1 0 0,0-1 0 0 0,-2-13 0 0 0,1 5 61 0 0,0 18-11 0 0,-1-1 0 0 0,1 1 0 0 0,-1 0-1 0 0,1 0 1 0 0,-1 0 0 0 0,0-1 0 0 0,0 1 0 0 0,1 0 0 0 0,-1 0-1 0 0,0 0 1 0 0,0 0 0 0 0,0 0 0 0 0,0 1 0 0 0,0-1 0 0 0,0 0 0 0 0,0 0-1 0 0,0 1 1 0 0,0-1 0 0 0,-1 0 0 0 0,1 1 0 0 0,0-1 0 0 0,0 1-1 0 0,-1 0 1 0 0,1-1 0 0 0,0 1 0 0 0,-1 0 0 0 0,1 0 0 0 0,-3 0 0 0 0,-40-3-407 0 0,28 4 920 0 0,-3 0-5795 0 0,28-7 995 0 0,-7 5 4002 0 0,0 0 1 0 0,0 0-1 0 0,0 0 1 0 0,0 0 0 0 0,0 0-1 0 0,0-1 1 0 0,0 1-1 0 0,-1-1 1 0 0,1 1-1 0 0,0-1 1 0 0,-1 0-1 0 0,3-3 1 0 0,2-9-1214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46.6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0 792 0 0,'0'0'9749'0'0,"8"11"-9250"0"0,-3-4-392 0 0,0 0-1 0 0,0 1 1 0 0,8 14 0 0 0,-13-21-86 0 0,0 0 1 0 0,0 0-1 0 0,1 0 0 0 0,-1 0 1 0 0,0 0-1 0 0,0 0 0 0 0,-1 0 0 0 0,1 0 1 0 0,0 0-1 0 0,0 0 0 0 0,0 0 1 0 0,-1 0-1 0 0,1 0 0 0 0,0 0 0 0 0,-1 0 1 0 0,1 0-1 0 0,-1 0 0 0 0,1 0 1 0 0,-1 0-1 0 0,0-1 0 0 0,1 1 1 0 0,-2 1-1 0 0,-20 18 457 0 0,5-5-125 0 0,14-11-321 0 0,0 0-1 0 0,1 0 1 0 0,0 0 0 0 0,0 0-1 0 0,0 1 1 0 0,0-1 0 0 0,0 0-1 0 0,1 1 1 0 0,0-1 0 0 0,0 1-1 0 0,0 0 1 0 0,1-1 0 0 0,-1 1 0 0 0,2 8-1 0 0,-1-12-28 0 0,0 0-1 0 0,0-1 1 0 0,0 1 0 0 0,0-1-1 0 0,0 1 1 0 0,0-1 0 0 0,0 1-1 0 0,1 0 1 0 0,-1-1 0 0 0,0 1-1 0 0,0-1 1 0 0,1 1-1 0 0,-1-1 1 0 0,1 1 0 0 0,-1-1-1 0 0,0 1 1 0 0,1-1 0 0 0,-1 1-1 0 0,1-1 1 0 0,-1 0-1 0 0,1 1 1 0 0,-1-1 0 0 0,1 0-1 0 0,-1 1 1 0 0,1-1 0 0 0,-1 0-1 0 0,2 1 1 0 0,22 1 86 0 0,-20-2-92 0 0,0-1 0 0 0,0 1 0 0 0,0-1 0 0 0,-1 0-1 0 0,1 0 1 0 0,0 0 0 0 0,0-1 0 0 0,-1 1 0 0 0,7-4 0 0 0,-7 1-38 0 0,1 0 0 0 0,-1 0 0 0 0,0 0 0 0 0,-1-1 0 0 0,1 1 0 0 0,-1-1 0 0 0,1 0 0 0 0,-1 1 0 0 0,2-8 0 0 0,-3 7 40 0 0,0 0 0 0 0,1 1 0 0 0,0-1 1 0 0,0 1-1 0 0,1 0 0 0 0,-1 0 0 0 0,1 0 0 0 0,0 0 0 0 0,4-5 1 0 0,2 2 20 0 0,0 1 0 0 0,1-1 0 0 0,0 1 1 0 0,0 1-1 0 0,1 0 0 0 0,-1 0 1 0 0,1 1-1 0 0,0 1 0 0 0,1 0 1 0 0,-1 0-1 0 0,0 1 0 0 0,1 0 1 0 0,-1 1-1 0 0,16 1 0 0 0,-25 0-8 0 0,-1 0 0 0 0,1 0 0 0 0,-1 0 0 0 0,1 1-1 0 0,-1-1 1 0 0,1 1 0 0 0,-1-1 0 0 0,1 1 0 0 0,-1 0-1 0 0,0-1 1 0 0,1 1 0 0 0,-1 0 0 0 0,0 0 0 0 0,0 0 0 0 0,0 0-1 0 0,0 0 1 0 0,1 0 0 0 0,-2 0 0 0 0,1 0 0 0 0,0 1-1 0 0,0-1 1 0 0,0 0 0 0 0,0 0 0 0 0,-1 1 0 0 0,1-1 0 0 0,-1 1-1 0 0,1-1 1 0 0,-1 1 0 0 0,1 1 0 0 0,3 20-1749 0 0,-3-8-7144 0 0,-1-27 6629 0 0,0-3 1486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46.9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1 300 0 0,'0'0'1374'0'0,"17"21"-621"0"0,51 67 2305 0 0,-64-84-2686 0 0,-1 1-1 0 0,0 0 1 0 0,0 0 0 0 0,0 0-1 0 0,-1 1 1 0 0,3 6 0 0 0,-5 13 950 0 0,-2-9-603 0 0,2-12-610 0 0,-1 1 0 0 0,0 0 0 0 0,0 0 0 0 0,0-1-1 0 0,0 1 1 0 0,-1 0 0 0 0,0-1 0 0 0,0 0 0 0 0,0 1 0 0 0,-6 6-1 0 0,7-9-143 0 0,1-1-1 0 0,-2 1 1 0 0,1-1-1 0 0,0 1 1 0 0,0-1-1 0 0,0 1 0 0 0,-1-1 1 0 0,1 0-1 0 0,0 0 1 0 0,-1 0-1 0 0,1 0 1 0 0,-1 0-1 0 0,0 0 0 0 0,1 0 1 0 0,-1 0-1 0 0,0 0 1 0 0,0-1-1 0 0,1 1 0 0 0,-1-1 1 0 0,0 1-1 0 0,0-1 1 0 0,0 0-1 0 0,1 0 1 0 0,-1 0-1 0 0,0 0 0 0 0,0 0 1 0 0,0 0-1 0 0,0 0 1 0 0,1-1-1 0 0,-1 1 1 0 0,-2-2-1 0 0,3 2-50 0 0,0-1 0 0 0,0 0-1 0 0,0 0 1 0 0,0 0 0 0 0,0 0 0 0 0,0-1 0 0 0,1 1-1 0 0,-1 0 1 0 0,1 0 0 0 0,-1 0 0 0 0,1 0 0 0 0,-1-1-1 0 0,1 1 1 0 0,-1 0 0 0 0,1-1 0 0 0,0 1 0 0 0,0 0 0 0 0,0-1-1 0 0,0 1 1 0 0,0-2 0 0 0,-1-4-512 0 0,-2-21-2734 0 0,1-42 0 0 0,2 11 2449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47.3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22 664 0 0,'0'0'15878'0'0,"10"-4"-15498"0"0,29-13-374 0 0,-37 17-378 0 0,-7 6 332 0 0,-12 13-113 0 0,17-19 112 0 0,0 0 0 0 0,0 0 0 0 0,-1 1-1 0 0,1-1 1 0 0,0 0 0 0 0,0 1 0 0 0,0-1 0 0 0,0 0 0 0 0,-1 1 0 0 0,1-1-1 0 0,0 0 1 0 0,0 1 0 0 0,0-1 0 0 0,0 0 0 0 0,0 1 0 0 0,0-1 0 0 0,0 0-1 0 0,0 1 1 0 0,0-1 0 0 0,0 0 0 0 0,0 1 0 0 0,0-1 0 0 0,0 0 0 0 0,0 1 0 0 0,0-1-1 0 0,0 0 1 0 0,1 1 0 0 0,-1-1 0 0 0,0 0 0 0 0,0 1 0 0 0,0-1 0 0 0,0 0-1 0 0,1 0 1 0 0,-1 1 0 0 0,0-1 0 0 0,0 0 0 0 0,1 0 0 0 0,-1 1 0 0 0,0-1-1 0 0,0 0 1 0 0,1 0 0 0 0,-1 0 0 0 0,0 0 0 0 0,1 1 0 0 0,-1-1 0 0 0,0 0 0 0 0,1 0-1 0 0,-1 0 1 0 0,0 0 0 0 0,1 0 0 0 0,-1 0 0 0 0,0 0 0 0 0,1 0 0 0 0,-1 0-1 0 0,1 0 1 0 0,59 4-2447 0 0,-18-3-3346 0 0,-32-1 3091 0 0,-10-3 1402 0 0,-15-4 129 0 0,-70-21 771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47.7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0 41 136 0 0</inkml:trace>
  <inkml:trace contextRef="#ctx0" brushRef="#br0" timeOffset="1">0 41 136 0 0,'229'-33'0'0'0,"-218"28"-96"0"0,-6 3 56 0 0</inkml:trace>
  <inkml:trace contextRef="#ctx0" brushRef="#br0" timeOffset="2">245 5 312 0 0,'0'0'5904'0'0,"4"22"-3815"0"0,20 144 2242 0 0,-20-118-3493 0 0,-3 62 0 0 0,-2-58-841 0 0,-4-26 147 0 0,0-2-4147 0 0,5-41-4188 0 0,0-1 6283 0 0,0-2 1557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44.1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1488 0 0,'0'0'12055'0'0,"63"23"-10889"0"0,203 69-356 0 0,-246-85-723 0 0,0-1-1 0 0,0-1 0 0 0,0-1 1 0 0,1 0-1 0 0,-1-2 0 0 0,1 0 1 0 0,22-2-1 0 0,-7 0 3 0 0,4 1-11 0 0,128-3-802 0 0,-164 2 571 0 0,0-1 0 0 0,0 1 0 0 0,0-1 0 0 0,-1 0 1 0 0,1-1-1 0 0,0 1 0 0 0,0-1 0 0 0,-1 1 0 0 0,1-1 1 0 0,-1 0-1 0 0,0 0 0 0 0,1-1 0 0 0,-1 1 0 0 0,4-5 1 0 0,-5 6-175 0 0,-1-1 1 0 0,0 0-1 0 0,0 1 1 0 0,0-1-1 0 0,1 0 1 0 0,-2 0-1 0 0,1 0 1 0 0,0 0 0 0 0,0 0-1 0 0,-1 0 1 0 0,1 0-1 0 0,0-3 1 0 0,-1 3-186 0 0,0 0 0 0 0,0 0 1 0 0,0 0-1 0 0,0 0 1 0 0,-1-1-1 0 0,1 1 0 0 0,-1 0 1 0 0,1 0-1 0 0,-1 0 0 0 0,0 0 1 0 0,0 0-1 0 0,0 0 0 0 0,0 1 1 0 0,-1-3-1 0 0,-9-10-882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48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39 796 0 0,'0'0'12457'0'0,"282"48"-11417"0"0,-229-48-316 0 0,-10 0-372 0 0,-6 0-352 0 0,-10 0-744 0 0,-6-10-488 0 0,-16-2-228 0 0,-5-5-704 0 0,0-4-2593 0 0,0-6 245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48.4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1 248 0 0,'0'0'9439'0'0,"-2"13"-8906"0"0,0-3-471 0 0,0 5 504 0 0,-1 0 0 0 0,2 0 0 0 0,0 0-1 0 0,1 0 1 0 0,1 17 0 0 0,1-23-403 0 0,0 1 1 0 0,-1 0 0 0 0,0 1-1 0 0,0-1 1 0 0,-1 0 0 0 0,-1 0 0 0 0,0 0-1 0 0,0 0 1 0 0,-1 0 0 0 0,0 0 0 0 0,0 0-1 0 0,-2-1 1 0 0,1 1 0 0 0,-1-1-1 0 0,-5 10 1 0 0,-33 60-1053 0 0,57-130-10590 0 0,-10 25 8854 0 0,-4 0 1674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48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60 692 0 0,'0'0'2270'0'0,"8"8"62"0"0,25 21-499 0 0,-29-27-1592 0 0,-1 1-1 0 0,0-1 0 0 0,1 0 0 0 0,-1-1 0 0 0,1 1 1 0 0,-1-1-1 0 0,1 1 0 0 0,0-1 0 0 0,0 0 1 0 0,0-1-1 0 0,-1 1 0 0 0,1-1 0 0 0,0 1 0 0 0,0-1 1 0 0,6-1-1 0 0,8 2 460 0 0,83 3 959 0 0,125-9 0 0 0,-213 4-1772 0 0,51-6-488 0 0,-61 7 332 0 0,1-1-1 0 0,-1 0 0 0 0,1 0 1 0 0,-1 0-1 0 0,1 0 0 0 0,-1-1 0 0 0,0 1 1 0 0,1-1-1 0 0,-1 0 0 0 0,0 0 1 0 0,0 0-1 0 0,0 0 0 0 0,4-6 1 0 0,-6 6-114 0 0,1 0 1 0 0,-2-1-1 0 0,1 1 1 0 0,0 0-1 0 0,0-1 1 0 0,-1 1 0 0 0,1 0-1 0 0,-1-1 1 0 0,0 1-1 0 0,0-1 1 0 0,0 1-1 0 0,0-1 1 0 0,0 1 0 0 0,0-1-1 0 0,-1 1 1 0 0,1 0-1 0 0,-1-1 1 0 0,0 1-1 0 0,0 0 1 0 0,0-1-1 0 0,0 1 1 0 0,0 0 0 0 0,0 0-1 0 0,-2-3 1 0 0,-12-14-557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49.5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5 572 0 0,'0'0'880'0'0,"-16"-5"-2332"0"0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49.9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41 300 0 0,'-27'-41'652'0'0,"27"44"-404"0"0,-5 4-248 0 0,0-2-168 0 0,-1-1-760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52.4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149 138 572 0 0,'0'0'679'0'0,"-25"0"-655"0"0,-99 0 138 0 0,127 5 44 0 0,19 3-350 0 0,-5-2 1665 0 0,-7-2 2759 0 0,-18-4-305 0 0,8 0-3979 0 0,0 0-1 0 0,-1 0 1 0 0,1 0-1 0 0,0 0 0 0 0,0 0 1 0 0,-1 0-1 0 0,1 0 1 0 0,0-1-1 0 0,0 1 1 0 0,-1 0-1 0 0,1 0 1 0 0,0 0-1 0 0,0 0 1 0 0,0-1-1 0 0,-1 1 1 0 0,1 0-1 0 0,0 0 1 0 0,0 0-1 0 0,0-1 1 0 0,0 1-1 0 0,0 0 1 0 0,0 0-1 0 0,-1 0 1 0 0,1-1-1 0 0,0 1 1 0 0,0 0-1 0 0,0 0 1 0 0,0-1-1 0 0,0 1 1 0 0,0 0-1 0 0,0 0 1 0 0,0-1-1 0 0,0 1 1 0 0,0 0-1 0 0,0 0 1 0 0,0-1-1 0 0,0 1 1 0 0,0 0-1 0 0,0 0 1 0 0,0-1-1 0 0,0 1 1 0 0,1 0-1 0 0,-1 0 1 0 0,0-1-1 0 0,0 1 1 0 0,0 0-1 0 0,0 0 1 0 0,0 0-1 0 0,1-1 1 0 0,-1 1-1 0 0,0 0 1 0 0,0 0-1 0 0,0 0 1 0 0,0 0-1 0 0,1-1 1 0 0,-1 1-1 0 0,0 0 1 0 0,0 0-1 0 0,1 0 1 0 0,-1 0-1 0 0,0 0 1 0 0,1 0-1 0 0,-1-1 19 0 0,1 0-1 0 0,0 1 0 0 0,0-1 1 0 0,-1 1-1 0 0,1-1 1 0 0,0 1-1 0 0,0 0 1 0 0,0-1-1 0 0,0 1 1 0 0,0 0-1 0 0,-1-1 1 0 0,1 1-1 0 0,0 0 1 0 0,0 0-1 0 0,0 0 1 0 0,0 0-1 0 0,0 0 1 0 0,0 0-1 0 0,0 0 1 0 0,0 0-1 0 0,0 0 1 0 0,0 1-1 0 0,0-1 1 0 0,0 0-1 0 0,-1 1 1 0 0,1-1-1 0 0,0 0 1 0 0,0 1-1 0 0,0-1 1 0 0,1 2-1 0 0,24 22 543 0 0,-7-7-397 0 0,-5-10-144 0 0,0-1-1 0 0,0 0 0 0 0,1-1 1 0 0,-1-1-1 0 0,1-1 0 0 0,0 0 1 0 0,0 0-1 0 0,18-1 0 0 0,-8-1-87 0 0,1-1-1 0 0,-1-1 0 0 0,1-2 1 0 0,26-5-1 0 0,-35 4-306 0 0,0 0 0 0 0,-1 0 0 0 0,1-2-1 0 0,-1 0 1 0 0,0-1 0 0 0,0 0 0 0 0,-1-1 0 0 0,0-1 0 0 0,-1-1 0 0 0,22-17-1 0 0,-34 25 264 0 0,0 1 1 0 0,-1-1-1 0 0,1 1 0 0 0,-1-1 0 0 0,1 0 0 0 0,-1 0 0 0 0,0 0 0 0 0,0 0 0 0 0,0 0 0 0 0,0 0 0 0 0,0 0 0 0 0,0 0 0 0 0,0 0 0 0 0,-1 0 1 0 0,1 0-1 0 0,-1-1 0 0 0,0 1 0 0 0,1 0 0 0 0,-1 0 0 0 0,0-1 0 0 0,0 1 0 0 0,-1 0 0 0 0,1 0 0 0 0,0-1 0 0 0,-1 1 0 0 0,0-3 0 0 0,-1 3 57 0 0,1-1-1 0 0,-1 0 1 0 0,0 1-1 0 0,0-1 1 0 0,0 1-1 0 0,0 0 0 0 0,0 0 1 0 0,0 0-1 0 0,-1 0 1 0 0,1 0-1 0 0,-1 0 1 0 0,1 1-1 0 0,-1-1 1 0 0,0 1-1 0 0,0 0 0 0 0,1 0 1 0 0,-6-2-1 0 0,-23-4 2860 0 0,-1 1 0 0 0,-60-3-1 0 0,49 5-1944 0 0,20 2-662 0 0,10 0-182 0 0,0 1 0 0 0,-24 1 0 0 0,33 0-34 0 0,0 1-1 0 0,0-1 1 0 0,0 1-1 0 0,0 0 1 0 0,0 0-1 0 0,1 1 1 0 0,-1-1-1 0 0,0 1 1 0 0,1 0-1 0 0,0 0 1 0 0,-1 0-1 0 0,1 0 1 0 0,-6 5-1 0 0,4-1 53 0 0,1-1 1 0 0,-1 1-1 0 0,1 0 0 0 0,1 0 1 0 0,-1 0-1 0 0,1 0 0 0 0,0 0 1 0 0,0 1-1 0 0,1-1 0 0 0,0 1 1 0 0,0 0-1 0 0,0 0 0 0 0,1 0 1 0 0,0 0-1 0 0,1 0 0 0 0,-1 0 0 0 0,1 0 1 0 0,1 0-1 0 0,-1 0 0 0 0,1 0 1 0 0,0 0-1 0 0,1 0 0 0 0,0 0 1 0 0,0 0-1 0 0,0-1 0 0 0,1 1 1 0 0,7 11-1 0 0,-5-9 65 0 0,1 0 0 0 0,0-1 1 0 0,1 0-1 0 0,0 0 0 0 0,0-1 0 0 0,0 0 1 0 0,16 12-1 0 0,-17-15-71 0 0,1-1 1 0 0,0 0 0 0 0,-1 0-1 0 0,1 0 1 0 0,0-1 0 0 0,1 1 0 0 0,-1-2-1 0 0,0 1 1 0 0,0-1 0 0 0,1 0-1 0 0,12-1 1 0 0,-11 0-238 0 0,0 0 0 0 0,0-1 0 0 0,0 0 0 0 0,0-1-1 0 0,0 0 1 0 0,0 0 0 0 0,0-1 0 0 0,9-4 0 0 0,-14 5-192 0 0,0 0-1 0 0,0 0 0 0 0,-1-1 1 0 0,1 1-1 0 0,-1-1 1 0 0,0 0-1 0 0,1 0 1 0 0,2-4-1 0 0,-4 4-294 0 0,0 0 0 0 0,0 0 0 0 0,0 0 0 0 0,0-1 0 0 0,-1 1 0 0 0,1-1 0 0 0,-1 1 0 0 0,0-1 0 0 0,0 1-1 0 0,1-7 1 0 0,-1-10-283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52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1016 0 0,'0'0'8043'0'0,"18"13"-7248"0"0,135 92 2716 0 0,-129-91-2982 0 0,-12-8-369 0 0,0 1-1 0 0,0 0 1 0 0,0 1-1 0 0,-1 0 1 0 0,0 0 0 0 0,-1 2-1 0 0,0-1 1 0 0,12 16 0 0 0,-41-45-12081 0 0,13-3 9033 0 0,1 1 2366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5:53.2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367 0 52 0 0,'0'0'9338'0'0,"-24"22"-8540"0"0,-77 67-78 0 0,81-73-438 0 0,0-1 0 0 0,-22 13 0 0 0,32-21-57 0 0,-1 0-1 0 0,-17 15 1 0 0,3 2 7 0 0,0 1 1 0 0,-36 48-1 0 0,66-85-6732 0 0,5-7 1907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1:46:09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24575,'20'-1'0,"0"1"0,0 1 0,-1 1 0,1 1 0,0 1 0,-1 0 0,29 11 0,47 22 0,-49-22 0,-2 3 0,0 2 0,60 36 0,-68-35 0,-29-17 0,1-1 0,-1 1 0,0 1 0,0-1 0,0 1 0,-1 1 0,0-1 0,0 1 0,0 0 0,-1 0 0,0 1 0,8 11 0,39 95 0,-43-91 0,0 0 0,-2 1 0,0 0 0,-2 1 0,-1-1 0,0 1 0,0 38 0,-4-41 0,0-12 0,1 0 0,-2 0 0,1 0 0,-1 0 0,0 0 0,-1 0 0,0-1 0,0 1 0,-1-1 0,-7 16 0,5-15 0,-2 4 0,0 0 0,0 0 0,-2-1 0,1 0 0,-2-1 0,0 1 0,0-2 0,-1 0 0,-23 18 0,7-11 0,-47 21 0,62-33 0,-1-1 0,1 0 0,-1-1 0,0 0 0,0-1 0,-21 2 0,86-12 0,-37 5 0,-1 1 0,1 0 0,17 0 0,-27 3 0,0-1 0,0 1 0,0-1 0,0 2 0,0-1 0,0 0 0,0 1 0,0 0 0,-1 0 0,1 0 0,-1 1 0,1 0 0,5 4 0,25 19 0,0-2 0,45 23 0,-54-32 0,-3-4 0,46 16 0,-37-15 0,-7-4-455,0-1 0,31 5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1:47:04.2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24575,'2'-2'0,"2"7"0,3 17 0,8 137-102,-8 235 1,-8-243-1061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44.6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 44 1160 0 0,'0'0'6843'0'0,"9"2"-6247"0"0,28 3-118 0 0,-29-6 217 0 0,-9-3-322 0 0,-9-3 17 0 0,-42-10 1035 0 0,44 13-1451 0 0,0 1 1 0 0,-1 0-1 0 0,1 0 1 0 0,-1 1-1 0 0,0 0 1 0 0,0 0 0 0 0,0 1-1 0 0,1 0 1 0 0,-1 1-1 0 0,-18 1 1 0 0,22 2 46 0 0,-1 1 1 0 0,1-1 0 0 0,-1 1-1 0 0,1 1 1 0 0,0-1 0 0 0,1 1 0 0 0,-1 0-1 0 0,1 0 1 0 0,-6 9 0 0 0,7-9 68 0 0,-5 4 82 0 0,1 1 1 0 0,1 0-1 0 0,0 1 0 0 0,0 0 0 0 0,-6 20 1 0 0,10-25-100 0 0,0 0-1 0 0,0 0 1 0 0,1 1 0 0 0,0-1 0 0 0,0 1 0 0 0,1-1 0 0 0,-1 1 0 0 0,2-1 0 0 0,-1 1 0 0 0,1-1 0 0 0,0 1 0 0 0,2 7 0 0 0,-2-11-59 0 0,1 0 1 0 0,0 0 0 0 0,-1-1 0 0 0,1 1 0 0 0,0 0 0 0 0,0-1-1 0 0,0 0 1 0 0,1 1 0 0 0,-1-1 0 0 0,1 0 0 0 0,-1 0 0 0 0,1-1-1 0 0,-1 1 1 0 0,1 0 0 0 0,0-1 0 0 0,0 0 0 0 0,0 1 0 0 0,0-1-1 0 0,0 0 1 0 0,0-1 0 0 0,0 1 0 0 0,7 0 0 0 0,-3 0 22 0 0,1 0 1 0 0,0 0-1 0 0,-1-1 0 0 0,1 0 1 0 0,0-1-1 0 0,-1 0 1 0 0,1 0-1 0 0,13-4 1 0 0,-1-4-263 0 0,0-1 1 0 0,-1 0 0 0 0,0-2-1 0 0,22-18 1 0 0,-5 5 230 0 0,-29 19-19 0 0,-7 42-414 0 0,-5 86 605 0 0,5-119-206 0 0,0 0-1 0 0,1 0 1 0 0,-1 0-1 0 0,1 0 1 0 0,-1 0-1 0 0,1-1 1 0 0,0 1-1 0 0,0 0 1 0 0,0 0 0 0 0,1 0-1 0 0,-1-1 1 0 0,1 1-1 0 0,-1-1 1 0 0,1 1-1 0 0,0-1 1 0 0,0 0-1 0 0,0 0 1 0 0,0 1-1 0 0,1-1 1 0 0,-1-1-1 0 0,0 1 1 0 0,1 0 0 0 0,-1-1-1 0 0,1 1 1 0 0,0-1-1 0 0,3 2 1 0 0,-3-2-237 0 0,0 0 1 0 0,0-1-1 0 0,0 1 1 0 0,0-1-1 0 0,0 1 1 0 0,0-1 0 0 0,0 0-1 0 0,0 0 1 0 0,0-1-1 0 0,0 1 1 0 0,0 0-1 0 0,0-1 1 0 0,0 0-1 0 0,0 0 1 0 0,-1 0 0 0 0,1 0-1 0 0,4-2 1 0 0,-6 2 157 0 0,0 1 0 0 0,-1 0 0 0 0,1-1 1 0 0,-1 1-1 0 0,1 0 0 0 0,-1-1 0 0 0,1 1 0 0 0,-1-1 1 0 0,1 1-1 0 0,-1-1 0 0 0,1 1 0 0 0,-1-1 0 0 0,0 1 1 0 0,1-1-1 0 0,-1 1 0 0 0,0-1 0 0 0,0 1 0 0 0,1-1 1 0 0,-1 0-1 0 0,0 1 0 0 0,0-2 0 0 0,0-1-130 0 0,0 0 0 0 0,0 0 1 0 0,0 0-1 0 0,-1 0 0 0 0,0 0 0 0 0,0 0 0 0 0,0 0 0 0 0,0 0 0 0 0,-3-5 0 0 0,-93-163-2785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1:47:05.0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0 24575,'2'111'0,"-4"118"0,-2-206 34,0 0-1,-14 42 1,12-46-327,0 0 0,2 1-1,0 0 1,-2 29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1:47:05.8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24575,'48'2'0,"0"3"0,86 20 0,30 4 0,212 5 0,-158-27-318,-171-8-729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1:47:06.7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24575,'39'2'0,"0"2"0,64 14 0,34 5 0,-74-17 0,164 8 0,44-1 0,-214-10 53,-41-3-526,1 1 1,31 6-1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1:47:08.7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24575,'0'4'0,"1"0"0,0-1 0,0 1 0,1 0 0,-1-1 0,1 0 0,3 5 0,3 10 0,-1 5 0,-2 0 0,-1 1 0,2 27 0,-2-18 0,1 30 0,-3 0 0,-7 67 0,2-102 0,-10 44 0,7-49 0,2 0 0,0 1 0,0 24 0,5-25 0,-1-18 0,0-16 0,0 4 0,1-1 0,-1 0 0,1 1 0,1-1 0,-1 1 0,2-1 0,-1 1 0,1 0 0,0 0 0,4-9 0,-4 12 0,-1 1 0,1 0 0,0-1 0,-1 1 0,1 0 0,1 0 0,-1 0 0,0 1 0,1-1 0,-1 1 0,1 0 0,0 0 0,0 0 0,0 0 0,0 1 0,0-1 0,0 1 0,0 0 0,0 0 0,5 0 0,13-1 0,0 1 0,0 1 0,0 0 0,41 8 0,-59-8 0,-1 2 0,0-1 0,0 0 0,0 0 0,0 1 0,0 0 0,0 0 0,-1 0 0,1 0 0,0 0 0,-1 0 0,0 0 0,1 1 0,-1 0 0,0-1 0,0 1 0,-1 0 0,1 0 0,0 0 0,-1 0 0,0 0 0,0 0 0,0 0 0,0 1 0,0-1 0,-1 0 0,1 0 0,-1 1 0,0-1 0,0 1 0,0-1 0,0 0 0,-2 7 0,1-4 0,0 0 0,0 0 0,-1 0 0,0 0 0,0 0 0,0 0 0,-1 0 0,0-1 0,0 1 0,0-1 0,-1 0 0,0 0 0,0 0 0,0 0 0,0-1 0,-1 1 0,-7 4 0,-76 54 0,85-62 5,1 0-1,0 0 1,0-1 0,-1 1-1,1-1 1,0 0-1,-1 0 1,1 0 0,-1 0-1,1 0 1,0 0 0,-1-1-1,1 1 1,0-1-1,0 1 1,-1-1 0,1 0-1,0 0 1,0 0-1,0 0 1,0-1 0,0 1-1,0 0 1,0-1-1,-2-2 1,-2-1-191,1 0 1,0 0-1,0 0 0,0-1 1,1 1-1,0-1 1,-5-9-1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1:47:10.0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 0 24575,'0'39'0,"0"7"0,-1 0 0,-9 53 0,3-44 0,6-38 0,-2 0 0,1-1 0,-2 1 0,0-1 0,-10 24 0,8-23 0,0 0 0,-7 34 0,-5 16 0,14-52 0,1-1 0,0 1 0,1 0 0,0 0 0,1 0 0,2 25 0,-1-53 0,-2-9 0,2 1 0,5-41 0,-4 56 0,0 0 0,0 1 0,1-1 0,-1 0 0,1 1 0,1-1 0,-1 1 0,1-1 0,0 1 0,0 0 0,1 0 0,-1 0 0,1 1 0,0-1 0,1 1 0,4-4 0,0 1 0,1 0 0,0 1 0,-1 1 0,2-1 0,-1 2 0,1-1 0,-1 1 0,1 1 0,0 0 0,1 1 0,-1 0 0,0 0 0,20 1 0,-24 1 0,-1 0 0,0 0 0,0 1 0,1 0 0,-1 0 0,0 1 0,0 0 0,0 0 0,0 0 0,0 0 0,9 7 0,-1-1 0,-11-7 0,-1-1 0,1 2 0,-1-1 0,0 0 0,0 0 0,0 1 0,0-1 0,0 1 0,0-1 0,0 1 0,0 0 0,-1 0 0,1 0 0,-1 0 0,1 0 0,-1 0 0,0 0 0,0 1 0,0-1 0,0 0 0,0 1 0,0-1 0,-1 0 0,1 1 0,-1-1 0,1 1 0,-1 3 0,0-1 0,0 0 0,0 1 0,0-1 0,-1 0 0,0 1 0,0-1 0,0 0 0,-1 0 0,1 0 0,-1 0 0,-1 0 0,-4 8 0,-1-1 0,-1 0 0,0-1 0,-15 13 0,5-5 0,-66 66 0,82-82 11,0 0 0,0 0 0,0-1 0,0 1 0,-1-1 0,1 1-1,-1-1 1,0 0 0,1 0 0,-8 2 0,9-4-66,0 0 0,0 1 0,0-1 0,1 0 0,-1 0 0,0 0 0,0 0 0,0-1 0,0 1 0,0 0 0,0-1 0,1 1 0,-1-1 0,0 0 0,0 1 0,1-1 0,-1 0 0,0 0 0,1 0 0,-1-1 0,1 1 0,0 0 0,-1 0 0,1-1 0,0 1 0,-2-3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2:22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162 354 940 0 0,'0'0'4693'0'0,"16"-5"-4587"0"0,80-24 322 0 0,-94 28-217 0 0,0 0 1 0 0,-1 0-1 0 0,1 0 0 0 0,0 0 0 0 0,0-1 0 0 0,-1 1 0 0 0,1 0 1 0 0,-1-1-1 0 0,1 1 0 0 0,-1-1 0 0 0,0 0 0 0 0,1 1 0 0 0,-1-1 0 0 0,0 0 1 0 0,0 0-1 0 0,0 0 0 0 0,-1 0 0 0 0,2-2 0 0 0,0-1 183 0 0,-1-1 0 0 0,0 1 0 0 0,0 0 0 0 0,0 0 0 0 0,0-9 0 0 0,21 34-1117 0 0,-10-5 914 0 0,0 2 0 0 0,-1 0-1 0 0,-1 0 1 0 0,-1 0-1 0 0,0 2 1 0 0,-2-1 0 0 0,9 30-1 0 0,-9-19-52 0 0,-1 1-1 0 0,-2 1 1 0 0,-1-1 0 0 0,0 38-1 0 0,-3-30-36 0 0,-1-1-1 0 0,-2 1 1 0 0,-1 0-1 0 0,-2-1 1 0 0,-14 47-1 0 0,-54 118-2 0 0,39-115-70 0 0,-34 133 0 0 0,62-192 10 0 0,2 1 0 0 0,1 0-1 0 0,1 0 1 0 0,1 0 0 0 0,2 0-1 0 0,1 1 1 0 0,1-1 0 0 0,12 56-1 0 0,23 44 205 0 0,-17-68-100 0 0,17 103-1 0 0,-21-6-31 0 0,-8 223 1 0 0,-8-280-176 0 0,-3-49 27 0 0,-11 66-1 0 0,7-67 31 0 0,-2 68 0 0 0,8-23-25 0 0,-1-10-71 0 0,11 87 1 0 0,-6-118 108 0 0,-2 0-1 0 0,-3 0 1 0 0,-2 0 0 0 0,-21 101 0 0 0,19-107-61 0 0,1 97 1 0 0,5 240-14 0 0,10-249 68 0 0,1 1 530 0 0,-11-137-528 0 0,0 1 0 0 0,0-1-1 0 0,0 1 1 0 0,0-1 0 0 0,0 1-1 0 0,0-1 1 0 0,0 1 0 0 0,1-1-1 0 0,-1 1 1 0 0,0-1 0 0 0,1 1-1 0 0,-1-1 1 0 0,1 1 0 0 0,0-1-1 0 0,-1 1 1 0 0,1-1-1 0 0,0 0 1 0 0,0 0 0 0 0,0 1-1 0 0,0-1 1 0 0,0 0 0 0 0,0 0-1 0 0,0 0 1 0 0,0 0 0 0 0,1 0-1 0 0,-1 0 1 0 0,0 0 0 0 0,1-1-1 0 0,-1 1 1 0 0,0 0-1 0 0,3 0 1 0 0,15 10 60 0 0,-5-4-25 0 0,0-1 0 0 0,0-1 0 0 0,0 0-1 0 0,1-1 1 0 0,0 0 0 0 0,0-1 0 0 0,0-1-1 0 0,17 0 1 0 0,-6 1 2 0 0,143 24-222 0 0,-90-12-63 0 0,0-4 0 0 0,128 2 0 0 0,161-55 527 0 0,-150 11-213 0 0,662-24-429 0 0,-230 22-349 0 0,292-16 662 0 0,-772 42 113 0 0,190-27 186 0 0,-338 9 760 0 0,53-5-1290 0 0,-37 16 224 0 0,50-27 0 0 0,-80 38-114 0 0,-1 0 0 0 0,1 0 0 0 0,0 1 0 0 0,0 0 0 0 0,0 1 0 0 0,0 0 0 0 0,16-1 0 0 0,-13 2 317 0 0,1-1 0 0 0,23-6 1 0 0,-19 4-179 0 0,1 1 0 0 0,-1 0 0 0 0,1 1 1 0 0,-1 1-1 0 0,20 2 0 0 0,9-1 76 0 0,324-6-269 0 0,-336 8 270 0 0,-1 2-1 0 0,0 1 0 0 0,-1 1 0 0 0,44 16 0 0 0,-42-13 21 0 0,-25-7 15 0 0,0-1-1 0 0,-1 0 1 0 0,1 0-1 0 0,0-1 0 0 0,0 0 1 0 0,0 0-1 0 0,0-1 0 0 0,0 0 1 0 0,0-1-1 0 0,0 0 1 0 0,10-2-1 0 0,-15 3-51 0 0,0-1 0 0 0,-1 0 0 0 0,1 0 0 0 0,-1 0 0 0 0,0 0 0 0 0,1 0 0 0 0,-1 0 0 0 0,0-1 0 0 0,0 1 0 0 0,1-1 0 0 0,-1 0 0 0 0,0 1 0 0 0,-1-1-1 0 0,1 0 1 0 0,0 0 0 0 0,0 0 0 0 0,-1 0 0 0 0,0-1 0 0 0,1 1 0 0 0,1-4 0 0 0,105-165-800 0 0,-81 122 601 0 0,37-71 19 0 0,-58 105 153 0 0,0-1 0 0 0,-1 0 0 0 0,0 0 0 0 0,-2 0 0 0 0,0 0-1 0 0,2-20 1 0 0,-5-135 16 0 0,1-1 70 0 0,1 141-85 0 0,1 0 1 0 0,2 0 0 0 0,13-45 0 0 0,61-145 85 0 0,-39 117-93 0 0,-13 35 3 0 0,25-75-44 0 0,-46 121 10 0 0,0 1 0 0 0,-2-1 0 0 0,-1-1 0 0 0,1-35-1 0 0,-3-34-617 0 0,-23-175-1 0 0,13 215 538 0 0,-16-89 172 0 0,-12-264 0 0 0,38 317 28 0 0,-4-123 50 0 0,0 190-226 0 0,0-1 0 0 0,-1 2 0 0 0,-1-1 0 0 0,-1 0-1 0 0,-1 1 1 0 0,-1 0 0 0 0,-14-26 0 0 0,2 11-138 0 0,2 0-1 0 0,1-2 0 0 0,-15-46 0 0 0,6-34 589 0 0,20 83-280 0 0,-2 1-1 0 0,-22-63 1 0 0,20 77-209 0 0,-1 0 0 0 0,0 1-1 0 0,-1 0 1 0 0,-21-23 0 0 0,24 30 147 0 0,3 5 50 0 0,1 0 1 0 0,0 0-1 0 0,0 0 1 0 0,1-1-1 0 0,0 1 0 0 0,0-1 1 0 0,1 0-1 0 0,0-1 1 0 0,0 1-1 0 0,1 0 0 0 0,0-1 1 0 0,0 0-1 0 0,1 1 0 0 0,0-1 1 0 0,1-12-1 0 0,1 16-36 0 0,1 1-1 0 0,-1-1 1 0 0,1 1 0 0 0,0-1-1 0 0,0 1 1 0 0,1 0 0 0 0,-1 0-1 0 0,1 0 1 0 0,0 0-1 0 0,0 0 1 0 0,7-5 0 0 0,9-15 381 0 0,-8 10-416 0 0,0 1 1 0 0,0 1-1 0 0,16-13 0 0 0,-26 24 7 0 0,0 0-1 0 0,0 1 0 0 0,0-1 0 0 0,-1 0 1 0 0,1 0-1 0 0,0 1 0 0 0,0-1 0 0 0,-1 0 0 0 0,1 0 1 0 0,0 0-1 0 0,-1 0 0 0 0,1 0 0 0 0,-1 0 1 0 0,1 0-1 0 0,-1 0 0 0 0,0 0 0 0 0,0 0 1 0 0,1 0-1 0 0,-1-1 0 0 0,0 1 0 0 0,0 0 1 0 0,0 0-1 0 0,0 0 0 0 0,0 0 0 0 0,0 0 1 0 0,-1-2-1 0 0,1 2-26 0 0,-1-1 1 0 0,0 0-1 0 0,0 1 1 0 0,-1-1-1 0 0,1 1 0 0 0,0-1 1 0 0,0 1-1 0 0,-1 0 1 0 0,1-1-1 0 0,-1 1 1 0 0,1 0-1 0 0,-1 0 0 0 0,1 0 1 0 0,-3-1-1 0 0,-6-3-76 0 0,-1 1 0 0 0,0 0-1 0 0,-22-5 1 0 0,-280-45-393 0 0,-258 24 106 0 0,-4 28 332 0 0,-154-3 158 0 0,-156-75 622 0 0,-312-55-644 0 0,753 111-156 0 0,441 24 72 0 0,-96-1 92 0 0,0 4 0 0 0,-151 24 0 0 0,245-26-112 0 0,-1 0 1 0 0,1 1 0 0 0,-1-1-1 0 0,1 1 1 0 0,0 0 0 0 0,0 1-1 0 0,0-1 1 0 0,0 1 0 0 0,0 0-1 0 0,1 0 1 0 0,-1 0 0 0 0,1 1 0 0 0,0 0-1 0 0,0 0 1 0 0,0 0 0 0 0,0 0-1 0 0,1 1 1 0 0,-4 5 0 0 0,3-2-40 0 0,0 1 1 0 0,1-1 0 0 0,0 1-1 0 0,0 0 1 0 0,1 0 0 0 0,0 0-1 0 0,1 0 1 0 0,0 1-1 0 0,0-1 1 0 0,1 10 0 0 0,0-16 45 0 0,-1-1-1 0 0,1 1 1 0 0,-1 0 0 0 0,1-1 0 0 0,-1 1-1 0 0,0-1 1 0 0,0 1 0 0 0,-1-1-1 0 0,1 1 1 0 0,-2 2 0 0 0,1-3-20 0 0,1 0-1 0 0,0 0 1 0 0,0 0-1 0 0,0 0 1 0 0,0 1-1 0 0,0-1 1 0 0,0 0 0 0 0,1 1-1 0 0,-1-1 1 0 0,0 3-1 0 0,1-5 87 0 0,-117-18 399 0 0,64 8-807 0 0,-1 3 1 0 0,-58-2-1 0 0,68 9 39 0 0,-110 3-321 0 0,128-1 467 0 0,0 1-1 0 0,0 2 1 0 0,-44 12 0 0 0,64-13-860 0 0,13-2 372 0 0,20-2-286 0 0,40-7-423 0 0,4-4-681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2:30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332 157 168 0 0,'0'0'5547'0'0,"0"1"-5544"0"0,1-1 1 0 0,-1 1 0 0 0,1-1-1 0 0,-1 1 1 0 0,1-1 0 0 0,-1 0-1 0 0,1 1 1 0 0,0-1 0 0 0,-1 0 0 0 0,1 1-1 0 0,-1-1 1 0 0,1 0 0 0 0,0 0-1 0 0,-1 1 1 0 0,1-1 0 0 0,0 0-1 0 0,0 0 1 0 0,4-6-36 0 0,-1-1 0 0 0,1 1 0 0 0,0 1 0 0 0,8-8 0 0 0,-7 8 103 0 0,-1 0 0 0 0,1-1 1 0 0,-2 0-1 0 0,7-8 0 0 0,-13 31 210 0 0,1 0 0 0 0,3 33 0 0 0,0-5-76 0 0,-3-17 1259 0 0,0-14-1135 0 0,1 1-1 0 0,0 0 1 0 0,1-1-1 0 0,0 1 1 0 0,1-1-1 0 0,1 1 0 0 0,1-1 1 0 0,0 0-1 0 0,5 14 1 0 0,34 52 209 0 0,31 69 228 0 0,-66-130-757 0 0,-1 1 0 0 0,-1 0 0 0 0,0 0 0 0 0,-2 1 0 0 0,4 39 1 0 0,-5 119 501 0 0,-4-153-457 0 0,-2 1 1 0 0,0-1-1 0 0,-2 1 1 0 0,-14 44-1 0 0,13-53-8 0 0,-56 168 448 0 0,53-148-297 0 0,0 1 1 0 0,3 0-1 0 0,-3 40 0 0 0,8 203 418 0 0,1-24-91 0 0,-6-210-471 0 0,-1 0-1 0 0,-3 0 1 0 0,-2-1 0 0 0,-23 58-1 0 0,8-19-50 0 0,-70 249 19 0 0,90-306-37 0 0,1-1 1 0 0,1 1 0 0 0,-2 46 0 0 0,7 90-116 0 0,2-69 149 0 0,0 20-22 0 0,-5 141-89 0 0,-26-96 48 0 0,0 0 25 0 0,28-146 7 0 0,-1-1 0 0 0,2 1 0 0 0,0 0 0 0 0,1-1 0 0 0,0 1 0 0 0,1-1 0 0 0,1 1 0 0 0,0-1-1 0 0,1 0 1 0 0,1 0 0 0 0,0 0 0 0 0,0-1 0 0 0,2 1 0 0 0,0-1 0 0 0,0-1 0 0 0,1 1 0 0 0,13 14 0 0 0,-16-21-18 0 0,-1 0 1 0 0,1 0-1 0 0,-1 1 0 0 0,0 0 1 0 0,-1 0-1 0 0,1 0 0 0 0,-2 0 1 0 0,1 0-1 0 0,-1 1 1 0 0,0-1-1 0 0,0 1 0 0 0,-1-1 1 0 0,0 1-1 0 0,0 0 0 0 0,-1 11 1 0 0,16 78-289 0 0,-15-75 355 0 0,-1 34 133 0 0,0-53-162 0 0,-1-1 0 0 0,1 1 0 0 0,0 0 0 0 0,-1 0 0 0 0,0 0 0 0 0,1-1 1 0 0,-1 1-1 0 0,0 0 0 0 0,-1-1 0 0 0,1 1 0 0 0,0-1 0 0 0,-1 1 0 0 0,1-1 0 0 0,-3 3 0 0 0,4-4-60 0 0,-1 0-1 0 0,1 0 0 0 0,0-1 0 0 0,-1 1 1 0 0,1 0-1 0 0,0 0 0 0 0,0 0 0 0 0,0 0 0 0 0,0 0 1 0 0,0 0-1 0 0,0 0 0 0 0,0 0 0 0 0,0-1 0 0 0,0 1 1 0 0,0 0-1 0 0,0 0 0 0 0,0 0 0 0 0,1 0 1 0 0,-1 0-1 0 0,0 0 0 0 0,1-1 0 0 0,-1 1 0 0 0,1 0 1 0 0,-1 0-1 0 0,1-1 0 0 0,-1 1 0 0 0,1 0 1 0 0,0 0-1 0 0,-1-1 0 0 0,1 1 0 0 0,0-1 0 0 0,-1 1 1 0 0,1-1-1 0 0,0 1 0 0 0,1 0 0 0 0,17 4 27 0 0,0 0 0 0 0,0-1 0 0 0,0-1 0 0 0,26 0 0 0 0,83-4 105 0 0,-50-1 1 0 0,661-32 1374 0 0,-450 16-1228 0 0,344 10-446 0 0,-378 10 440 0 0,179-20 236 0 0,1-1-436 0 0,-179 22 72 0 0,373-16 309 0 0,123-11-735 0 0,-640 24 290 0 0,502 30-166 0 0,-515-18 113 0 0,-44-4 108 0 0,69 1 1 0 0,59-9-135 0 0,-182 0-203 0 0,16 15-755 0 0,1-3 1203 0 0,-14-9-66 0 0,1 1 0 0 0,-1-1 0 0 0,1 0 0 0 0,0 0 0 0 0,0 0 0 0 0,0-1 0 0 0,1 1 0 0 0,-1-1 0 0 0,0-1 0 0 0,1 1 0 0 0,6 0 0 0 0,-11-2 621 0 0,26-34-231 0 0,-4 12-688 0 0,14-13 158 0 0,-21 24 83 0 0,-1-1-1 0 0,0-1 0 0 0,24-29 0 0 0,-36 39-1 0 0,-1 0-1 0 0,0 0 1 0 0,0 0-1 0 0,0-1 1 0 0,-1 1-1 0 0,1 0 1 0 0,-1-1-1 0 0,0 0 1 0 0,0 1-1 0 0,0-1 1 0 0,0 0-1 0 0,-1 1 1 0 0,1-1-1 0 0,-1 0 1 0 0,0 0-1 0 0,0 0 1 0 0,0 1 0 0 0,-1-1-1 0 0,1 0 1 0 0,-1 0-1 0 0,0 1 1 0 0,0-1-1 0 0,0 1 1 0 0,-1-1-1 0 0,-2-4 1 0 0,-4-7-81 0 0,-1 1 0 0 0,0 1 0 0 0,-1-1 1 0 0,-17-16-1 0 0,12 12 50 0 0,12 14 26 0 0,-28-32-378 0 0,-41-63-1 0 0,63 84 332 0 0,1 1 1 0 0,1-1-1 0 0,0-1 1 0 0,1 1-1 0 0,1-1 0 0 0,0-1 1 0 0,1 1-1 0 0,-2-20 1 0 0,-2-110 212 0 0,9 48-211 0 0,2 39-970 0 0,1 23-354 0 0,-3 24-2296 0 0,0 6 2354 0 0,1-2 373 0 0,0-1 1444 0 0,3-1 2664 0 0,-1 2-1230 0 0,-1 2-1620 0 0,35-88 1936 0 0,18-50-1937 0 0,-50 123-382 0 0,0-1 0 0 0,-2-1 1 0 0,0 1-1 0 0,0-44 1 0 0,-4 26-191 0 0,-2-1-1 0 0,-1 1 1 0 0,-3-1 0 0 0,-11-41-1 0 0,-42-252 836 0 0,39 196-383 0 0,13 100-179 0 0,2-1-1 0 0,2 0 0 0 0,2 1 1 0 0,1-1-1 0 0,11-76 0 0 0,-3 87-14 0 0,1 1-1 0 0,1-1 1 0 0,17-31-1 0 0,-16 37 3 0 0,0-1-1 0 0,-2-1 0 0 0,-1 1 1 0 0,0-1-1 0 0,3-26 0 0 0,-5 8-89 0 0,-2 0 0 0 0,-2 0 1 0 0,-2 0-1 0 0,-2 0 0 0 0,-12-76 0 0 0,4 61 15 0 0,-5-110 0 0 0,15-62-314 0 0,2 93 24 0 0,-1 129 377 0 0,0 0-1 0 0,0 0 1 0 0,1 0-1 0 0,0 0 0 0 0,0 0 1 0 0,0 0-1 0 0,6-10 1 0 0,27-44 61 0 0,-19 36-99 0 0,-1 0 0 0 0,-1-2-1 0 0,-1 1 1 0 0,-2-2 0 0 0,0 0 0 0 0,-2 0 0 0 0,-1-1-1 0 0,5-36 1 0 0,-11 51 74 0 0,1 0-1 0 0,1 1 0 0 0,0-1 1 0 0,6-12-1 0 0,-5 15 52 0 0,-1-1 0 0 0,0 1-1 0 0,-1-1 1 0 0,0 0 0 0 0,0 1-1 0 0,0-20 1 0 0,-4 26-110 0 0,1 1-1 0 0,-1-1 1 0 0,-1 0-1 0 0,1 1 0 0 0,0 0 1 0 0,-1-1-1 0 0,0 1 1 0 0,0 0-1 0 0,-1 0 1 0 0,1 0-1 0 0,-1 0 1 0 0,0 0-1 0 0,1 0 1 0 0,-7-5-1 0 0,-18-27 156 0 0,27 35-185 0 0,-1 0 0 0 0,1 0 0 0 0,-1 1-1 0 0,1-1 1 0 0,-1 0 0 0 0,1 0 0 0 0,-1 0 0 0 0,0 1 0 0 0,0-1 0 0 0,1 0 0 0 0,-1 1 0 0 0,0-1 0 0 0,0 0 0 0 0,0 1-1 0 0,0-1 1 0 0,1 1 0 0 0,-1 0 0 0 0,0-1 0 0 0,0 1 0 0 0,-2-1 0 0 0,-22 5-646 0 0,-15 7 782 0 0,0-3 1 0 0,-1-1-1 0 0,-40 2 1 0 0,-39-5-282 0 0,44-4-1039 0 0,65 0 911 0 0,-1 0-2284 0 0,-1 0 604 0 0,4 1 1808 0 0,4-2 818 0 0,-12 1 3302 0 0,9 0-3626 0 0,8 0-309 0 0,-138-6 1791 0 0,-67-9-1392 0 0,-54-3-457 0 0,-473-21-495 0 0,603 37 351 0 0,0 6 0 0 0,0 5 0 0 0,-128 27 1 0 0,-84 19-44 0 0,-407 14 1 0 0,-160-89-1199 0 0,752 1 244 0 0,-190-49 0 0 0,9 0 2220 0 0,216 55-694 0 0,-192 3-1 0 0,21 4 649 0 0,230 1-1172 0 0,1-3 0 0 0,-104-26-1 0 0,75 15-1310 0 0,2 8-3405 0 0,59 9 3332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2:39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0 2452 0 0,'0'0'2228'0'0,"-4"5"-2178"0"0,-14 19 5782 0 0,18-12-5585 0 0,1-7-124 0 0,-1 0 0 0 0,0 0 0 0 0,0-1 0 0 0,0 1 0 0 0,-1 0 0 0 0,1 0 0 0 0,-1 0 0 0 0,0-1 0 0 0,-1 1 0 0 0,1-1 1 0 0,-1 1-1 0 0,0-1 0 0 0,-5 9 0 0 0,-9 12 106 0 0,1 0 1 0 0,2 1-1 0 0,0 0 1 0 0,2 1-1 0 0,1 1 1 0 0,-9 35-1 0 0,16-50-193 0 0,1 1 0 0 0,0-1 1 0 0,1 1-1 0 0,1-1 0 0 0,1 20 0 0 0,0-22-23 0 0,0 0 0 0 0,-1-1 0 0 0,0 1-1 0 0,-1 0 1 0 0,0-1 0 0 0,-1 1 0 0 0,0-1 0 0 0,0 1 0 0 0,-7 15-1 0 0,-16 20 17 0 0,12-23-17 0 0,-14 36-1 0 0,27-58-13 0 0,-1 0-1 0 0,1 0 0 0 0,-1 0 1 0 0,1 0-1 0 0,-1 0 0 0 0,1 0 1 0 0,0 0-1 0 0,-1 0 0 0 0,1 1 1 0 0,0-1-1 0 0,0 0 0 0 0,0 0 1 0 0,0 0-1 0 0,0 1 0 0 0,0-1 1 0 0,0 0-1 0 0,1 0 0 0 0,-1 0 1 0 0,0 0-1 0 0,1 0 0 0 0,-1 1 1 0 0,0-1-1 0 0,1 0 0 0 0,-1 0 1 0 0,2 2-1 0 0,1-2 19 0 0,0 1 1 0 0,-1-1 0 0 0,1 1-1 0 0,0-1 1 0 0,0 0 0 0 0,0 0-1 0 0,0 0 1 0 0,6 1-1 0 0,-4-1 63 0 0,60 12 20 0 0,0-4 0 0 0,1-2 0 0 0,70-3 0 0 0,-41-1-98 0 0,-41-1-185 0 0,-1 3 0 0 0,59 12 0 0 0,-85-13 265 0 0,1-1-1 0 0,-1-1 1 0 0,35-3-1 0 0,-22 1 1062 0 0,-40 0-1126 0 0,0 0 0 0 0,0 1 0 0 0,0-1 0 0 0,0 0 1 0 0,0 0-1 0 0,0 0 0 0 0,0 1 0 0 0,0-1 0 0 0,0 0 0 0 0,-1 0 1 0 0,1 0-1 0 0,0 0 0 0 0,0 1 0 0 0,0-1 0 0 0,0 0 0 0 0,-1 0 1 0 0,1 0-1 0 0,0 0 0 0 0,0 0 0 0 0,0 0 0 0 0,0 1 0 0 0,-1-1 0 0 0,1 0 1 0 0,0 0-1 0 0,0 0 0 0 0,-1 0 0 0 0,1 0 0 0 0,0 0 0 0 0,0 0 1 0 0,0 0-1 0 0,-1 0 0 0 0,1 0 0 0 0,0 0 0 0 0,0 0 0 0 0,0 0 1 0 0,-1 0-1 0 0,1 0 0 0 0,0 0 0 0 0,0 0 0 0 0,-1 0 0 0 0,1-1 1 0 0,0 1-1 0 0,0 0 0 0 0,0 0 0 0 0,0 0 0 0 0,-1 0 0 0 0,1 0 0 0 0,0 0 1 0 0,0-1-1 0 0,0 1 0 0 0,0 0 0 0 0,-1 0 0 0 0,1 0 0 0 0,0-1 1 0 0,0 1-1 0 0,0 0 0 0 0,0 0 0 0 0,0 0 0 0 0,0-1 0 0 0,0 1 1 0 0,0 0-1 0 0,0 0 0 0 0,-2-6-46 0 0,1 0 0 0 0,0 1 0 0 0,1-1 0 0 0,0 1 1 0 0,-1-1-1 0 0,2 0 0 0 0,0-8 0 0 0,1-9-32 0 0,-1 6 51 0 0,2 0 0 0 0,0 1 0 0 0,1 0 1 0 0,1 0-1 0 0,0 0 0 0 0,1 0 1 0 0,15-27-1 0 0,7-19 21 0 0,5-14 30 0 0,-20 49-11 0 0,-1-1 0 0 0,-1 0 1 0 0,12-51-1 0 0,-20 60-39 0 0,1-6 63 0 0,0 0 1 0 0,2 0 0 0 0,1 0 0 0 0,1 1-1 0 0,14-32 1 0 0,-21 56-142 0 0,-1-1 0 0 0,1 0 1 0 0,-1 0-1 0 0,1 0 0 0 0,-1 0 0 0 0,1 0 1 0 0,0 0-1 0 0,-1 0 0 0 0,1 1 0 0 0,0-1 1 0 0,0 0-1 0 0,-1 1 0 0 0,1-1 0 0 0,0 0 0 0 0,0 1 1 0 0,0-1-1 0 0,0 1 0 0 0,0 0 0 0 0,0-1 1 0 0,0 1-1 0 0,0 0 0 0 0,0-1 0 0 0,0 1 1 0 0,0 0-1 0 0,0 0 0 0 0,0 0 0 0 0,0 0 1 0 0,0 0-1 0 0,2 0 0 0 0,-3 1 105 0 0,0-1 0 0 0,0 1-1 0 0,0 0 1 0 0,0-1 0 0 0,0 1 0 0 0,0 0-1 0 0,0 0 1 0 0,0-1 0 0 0,0 1 0 0 0,0 0 0 0 0,0-1-1 0 0,0 1 1 0 0,0 0 0 0 0,0-1 0 0 0,-1 1-1 0 0,1 0 1 0 0,0-1 0 0 0,-1 1 0 0 0,1 0-1 0 0,0-1 1 0 0,-1 1 0 0 0,1-1 0 0 0,-1 1 0 0 0,0 0-1 0 0,-8 2 79 0 0,-1 0-1 0 0,0-1 0 0 0,0 0 0 0 0,1-1 1 0 0,-1 0-1 0 0,0-1 0 0 0,-11 0 1 0 0,-14 0-82 0 0,-337 12-243 0 0,97-5-178 0 0,134-6-659 0 0,147-7-2608 0 0,8-2 369 0 0,20-3-3675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2:41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37 1240 0 0,'0'0'3969'0'0,"0"5"-3848"0"0,3 30 2335 0 0,1 26 3064 0 0,-5-56-5481 0 0,1-1-1 0 0,-1 1 0 0 0,0-1 1 0 0,0 0-1 0 0,0 1 0 0 0,0-1 1 0 0,-3 5-1 0 0,-23 42 444 0 0,8-17-258 0 0,2 1 0 0 0,-20 57 0 0 0,13-1 111 0 0,-11 36 144 0 0,21-88-450 0 0,-12 31 12 0 0,10-42 50 0 0,-1-1-1 0 0,0-1 1 0 0,-30 34 0 0 0,23-33 111 0 0,14-18-160 0 0,1 1 0 0 0,1 0 1 0 0,-1 1-1 0 0,2 0 0 0 0,-1 0 0 0 0,2 1 0 0 0,-10 21 1 0 0,16-32-57 0 0,-1-1 1 0 0,1 1-1 0 0,0-1 1 0 0,0 1-1 0 0,-1 0 1 0 0,1-1-1 0 0,0 1 1 0 0,0-1-1 0 0,0 1 1 0 0,0 0-1 0 0,0-1 1 0 0,0 1-1 0 0,0 0 1 0 0,0-1-1 0 0,0 1 1 0 0,0 0-1 0 0,0-1 1 0 0,0 1 0 0 0,0-1-1 0 0,0 1 1 0 0,1 0-1 0 0,-1-1 1 0 0,0 1-1 0 0,0-1 1 0 0,1 1-1 0 0,-1 0 1 0 0,0-1-1 0 0,1 1 1 0 0,-1-1-1 0 0,1 1 1 0 0,-1-1-1 0 0,1 0 1 0 0,0 1-1 0 0,21 2-804 0 0,-9-3 852 0 0,255 17 93 0 0,345 12 753 0 0,-318-39-732 0 0,-287 11-195 0 0,1 0 1 0 0,-1 0-1 0 0,1 0 1 0 0,7 4-1 0 0,-8-3 366 0 0,0 0 0 0 0,0 0 0 0 0,17 0 1 0 0,-25-36-782 0 0,0-77 267 0 0,-17-125-1 0 0,13 187 211 0 0,2-66 0 0 0,3 68-28 0 0,0 38 4 0 0,0 0-1 0 0,1 1 0 0 0,0 0 1 0 0,0-1-1 0 0,1 1 1 0 0,0 0-1 0 0,1 0 0 0 0,0 1 1 0 0,0-1-1 0 0,7-10 0 0 0,16-32 26 0 0,-25 44-11 0 0,2-2-1 0 0,0-1-1 0 0,-1 1 0 0 0,-1-1 0 0 0,0 0 1 0 0,0 0-1 0 0,0 0 0 0 0,0-18 1 0 0,-2-124 226 0 0,-2 150-256 0 0,0 1 0 0 0,0-1 1 0 0,0 1-1 0 0,0-1 1 0 0,0 1-1 0 0,0 0 1 0 0,0-1-1 0 0,0 1 1 0 0,0 0-1 0 0,0 0 1 0 0,0 1-1 0 0,-2-1 1 0 0,-3 0-248 0 0,-31 3 21 0 0,0 1-1 0 0,0 2 1 0 0,-41 12-1 0 0,28-7 315 0 0,-51 6 0 0 0,34-11-93 0 0,-99-4 0 0 0,133-5-16 0 0,1 0 0 0 0,0-3 1 0 0,0 0-1 0 0,-64-23 0 0 0,77 23-92 0 0,0-2-1 0 0,0-1 1 0 0,1 0 0 0 0,0-1-1 0 0,1-1 1 0 0,-30-23-1 0 0,29 24-890 0 0,-1 10-5652 0 0,10 4 563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2:44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6 248 0 0,'0'0'9088'0'0,"0"-4"-8021"0"0,0 3-232 0 0,0 5-3605 0 0,0-3 2909 0 0,-1 21 1934 0 0,-5 8-484 0 0,3-23-1468 0 0,-1 0 1 0 0,1 0-1 0 0,-1 0 0 0 0,0 0 0 0 0,-1-1 0 0 0,1 0 1 0 0,-1 0-1 0 0,-7 6 0 0 0,0 1-53 0 0,-1 0 0 0 0,2 0 0 0 0,0 1 0 0 0,0 1 0 0 0,2-1 0 0 0,0 2 0 0 0,0-1 0 0 0,1 1 0 0 0,-9 30 0 0 0,-9 85 467 0 0,-4 12-280 0 0,24-123-230 0 0,0-1 0 0 0,-2-1 1 0 0,0 1-1 0 0,-1-1 0 0 0,-15 23 0 0 0,1-9 28 0 0,-2-1 0 0 0,-49 49 0 0 0,69-76-36 0 0,1 0-1 0 0,-1 1 1 0 0,1-1-1 0 0,0 1 1 0 0,0 0-1 0 0,1 0 1 0 0,0 1-1 0 0,0-1 1 0 0,0 1-1 0 0,0-1 1 0 0,1 1-1 0 0,0 0 1 0 0,0 0-1 0 0,1 0 1 0 0,-1 0-1 0 0,1 0 1 0 0,1 0-1 0 0,-1 1 1 0 0,1-1-1 0 0,0 0 1 0 0,1 7-1 0 0,-2-7-17 0 0,0-1-1 0 0,-1 0 0 0 0,0 1 0 0 0,0-1 0 0 0,0 0 1 0 0,-5 8-1 0 0,2-4-22 0 0,0 0 6 0 0,4-6 29 0 0,-1-1-1 0 0,1 1 0 0 0,0 0 1 0 0,0 0-1 0 0,-1-1 1 0 0,2 1-1 0 0,-1 0 1 0 0,0 0-1 0 0,0 5 0 0 0,29-8 536 0 0,357 19-960 0 0,-59-4 650 0 0,21 2-256 0 0,-340-15-45 0 0,-7-2 91 0 0,1 0 0 0 0,-1 0 0 0 0,1 1-1 0 0,0-1 1 0 0,-1 0 0 0 0,1 0 0 0 0,-1 1 0 0 0,1-1 0 0 0,-1 0-1 0 0,1 0 1 0 0,-1 0 0 0 0,1 0 0 0 0,0 0 0 0 0,-1 0-1 0 0,1 0 1 0 0,-1 0 0 0 0,1 0 0 0 0,-1 0 0 0 0,1 0 0 0 0,0 0-1 0 0,-1 0 1 0 0,1-1 0 0 0,-1 1 0 0 0,1 0 0 0 0,-1 0 0 0 0,1-1-1 0 0,-1 1 1 0 0,1 0 0 0 0,-1-1 0 0 0,1 1 0 0 0,-1 0-1 0 0,1-1 1 0 0,-1 1 0 0 0,0-1 0 0 0,1 1 0 0 0,-1-1 0 0 0,0 1-1 0 0,1-1 1 0 0,-1 1 0 0 0,1-1 0 0 0,4-27 259 0 0,-4 17-302 0 0,0-1-1 0 0,0 1 1 0 0,2 0 0 0 0,-1 0-1 0 0,1 0 1 0 0,1 1-1 0 0,0-1 1 0 0,0 1 0 0 0,8-13-1 0 0,9-13-134 0 0,31-38 0 0 0,-9 12 42 0 0,56-106-146 0 0,-23 25 689 0 0,-63 114-407 0 0,2 0 0 0 0,1 1 0 0 0,1 1 0 0 0,2 0 0 0 0,31-36 0 0 0,-47 60-55 0 0,-1 0 1 0 0,1-1-1 0 0,-1 1 0 0 0,0-1 1 0 0,0 1-1 0 0,-1-1 0 0 0,1 0 1 0 0,-1 0-1 0 0,0 0 1 0 0,0 0-1 0 0,0 0 0 0 0,0 0 1 0 0,-1 0-1 0 0,0 0 0 0 0,0-7 1 0 0,0 10-37 0 0,-8 0-438 0 0,0 0 487 0 0,-1 1 0 0 0,1-1 0 0 0,-15 3 0 0 0,-3-1 15 0 0,-164-7 220 0 0,-340-56 0 0 0,439 51-1120 0 0,-160 2 0 0 0,257 11-3031 0 0,15 3 2399 0 0,35-4-633 0 0,0-1 167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45.5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1 744 0 0,'0'0'2308'0'0,"-8"6"-2300"0"0,-20 18-4 0 0,28-24 7 0 0,-1 0 0 0 0,1 1 0 0 0,-1-1 0 0 0,1 0 0 0 0,0 1 1 0 0,-1-1-1 0 0,1 0 0 0 0,-1 1 0 0 0,1-1 0 0 0,0 1 0 0 0,0-1 1 0 0,-1 0-1 0 0,1 1 0 0 0,0-1 0 0 0,0 1 0 0 0,-1-1 1 0 0,1 1-1 0 0,0-1 0 0 0,0 1 0 0 0,0-1 0 0 0,0 1 0 0 0,0-1 1 0 0,0 1-1 0 0,0-1 0 0 0,0 1 0 0 0,0 0 0 0 0,0-1 0 0 0,0 1 1 0 0,0-1-1 0 0,0 1 0 0 0,0-1 0 0 0,1 1 0 0 0,-1 0 0 0 0,13 9 284 0 0,-5-3 1193 0 0,-6-2-992 0 0,-1 1 1 0 0,0-1-1 0 0,-1 1 0 0 0,1-1 1 0 0,-1 1-1 0 0,0-1 1 0 0,-2 11-1 0 0,0 8 232 0 0,-1 59 637 0 0,0 32-544 0 0,4-101-808 0 0,0 0 1 0 0,2 0-1 0 0,-1 0 1 0 0,1 0-1 0 0,1 0 1 0 0,7 14-1 0 0,42 102 46 0 0,-51-124-73 0 0,0 0 0 0 0,0 0 0 0 0,-1 0 0 0 0,0 0 0 0 0,0 0-1 0 0,-1 0 1 0 0,0 1 0 0 0,0-1 0 0 0,-1 7 0 0 0,0 7-373 0 0,1-18 343 0 0,0 0 0 0 0,-1-1 0 0 0,1 1-1 0 0,-1-1 1 0 0,0 1 0 0 0,1-1 0 0 0,-1 1-1 0 0,0-1 1 0 0,0 0 0 0 0,0 1 0 0 0,0-1-1 0 0,0 0 1 0 0,0 0 0 0 0,-1 0 0 0 0,1 0 0 0 0,0 0-1 0 0,-1 0 1 0 0,1 0 0 0 0,0 0 0 0 0,-1 0-1 0 0,1 0 1 0 0,-1-1 0 0 0,1 1 0 0 0,-1-1-1 0 0,1 1 1 0 0,-1-1 0 0 0,0 0 0 0 0,-2 1-1 0 0,-6 1 103 0 0,0-1-1 0 0,-1 1 1 0 0,-14-2 736 0 0,27-25 381 0 0,5 18-1215 0 0,0 1 0 0 0,0-1-1 0 0,0 1 1 0 0,1 1 0 0 0,0-1-1 0 0,0 1 1 0 0,15-6 0 0 0,-2-1-181 0 0,29-16 210 0 0,2 2 0 0 0,0 2 1 0 0,95-29-1 0 0,-142 52 92 0 0,19-3-245 0 0,-23 4 155 0 0,0 0 1 0 0,-1 0 0 0 0,1 1 0 0 0,-1-1 0 0 0,1 0 0 0 0,-1 1 0 0 0,1-1 0 0 0,-1 0 0 0 0,1 1 0 0 0,-1-1 0 0 0,0 0 0 0 0,1 1 0 0 0,-1-1 0 0 0,1 1 0 0 0,-1-1 0 0 0,0 1 0 0 0,1-1 0 0 0,-1 1 0 0 0,0-1 0 0 0,0 1-1 0 0,1-1 1 0 0,-1 1 0 0 0,0 0 0 0 0,0-1 0 0 0,0 1 0 0 0,0-1 0 0 0,0 1 0 0 0,0 0 0 0 0,0-1 0 0 0,0 1 0 0 0,0-1 0 0 0,0 1 0 0 0,0 0 0 0 0,0 0 0 0 0,-1 17 306 0 0,-1 1 1 0 0,-1-1-1 0 0,0 0 1 0 0,-8 22-1 0 0,-6 28-29 0 0,16-56-254 0 0,-1 0-1 0 0,-1-1 1 0 0,0 1-1 0 0,-1-1 1 0 0,0 0-1 0 0,-10 18 1 0 0,12-25-32 0 0,-1 0-1 0 0,0 0 1 0 0,1-1 0 0 0,-2 0 0 0 0,1 0-1 0 0,0 1 1 0 0,-1-2 0 0 0,1 1 0 0 0,-1 0-1 0 0,0-1 1 0 0,0 0 0 0 0,0 1 0 0 0,0-2-1 0 0,0 1 1 0 0,0 0 0 0 0,-1-1 0 0 0,1 0-1 0 0,0 0 1 0 0,-1 0 0 0 0,-6 0 0 0 0,-3 0-397 0 0,1 0 1 0 0,-1-1-1 0 0,1 0 1 0 0,-1-1-1 0 0,1-1 1 0 0,0 0 0 0 0,-1-1-1 0 0,1 0 1 0 0,0-1-1 0 0,1 0 1 0 0,-1-2-1 0 0,-17-8 1 0 0,30 14 310 0 0,-14-7-1827 0 0,3 5-2528 0 0,6 2 3179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2:4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13 1488 0 0,'0'0'3520'0'0,"-3"-2"-3320"0"0,-12-6 71 0 0,12 6 2332 0 0,3 2-2479 0 0,1 0 1 0 0,-1 0-1 0 0,1 0 0 0 0,-1 0 1 0 0,1 0-1 0 0,-1 0 0 0 0,1 0 0 0 0,-1 0 1 0 0,1 1-1 0 0,-1-1 0 0 0,1 0 1 0 0,-1 0-1 0 0,1 1 0 0 0,-1-1 1 0 0,1 0-1 0 0,-1 1 0 0 0,0-1 0 0 0,1 0 1 0 0,-1 1-1 0 0,1-1 0 0 0,-1 1 1 0 0,1-1-1 0 0,-2 5-28 0 0,0-1 0 0 0,0 0 0 0 0,0 0-1 0 0,-1 0 1 0 0,1 0 0 0 0,-1 0 0 0 0,0 0 0 0 0,0 0 0 0 0,-1-1 0 0 0,1 1 0 0 0,-1-1-1 0 0,1 1 1 0 0,-5 3 0 0 0,-16 25 197 0 0,15-9-138 0 0,1-1-1 0 0,0 0 0 0 0,2 1 0 0 0,-3 31 1 0 0,3-24-1018 0 0,2-12-318 0 0,0-7-1927 0 0,2-6 1870 0 0,0 2 140 0 0,-1 2 950 0 0,1-5 928 0 0,-3 12 3949 0 0,2-9-4355 0 0,2-7-374 0 0,-31 96 2783 0 0,-4-8-2507 0 0,-24 42-335 0 0,-5-19 145 0 0,10-22 14 0 0,42-68-109 0 0,-1-1 0 0 0,-27 34-1 0 0,39-53-33 0 0,0 1 0 0 0,-1 0 0 0 0,1-1 0 0 0,0 1 0 0 0,0 0 0 0 0,0 0 0 0 0,1 0 0 0 0,-1 0 0 0 0,0 0 0 0 0,1 0 0 0 0,-1 0 0 0 0,1 0 0 0 0,0 0-1 0 0,-1 0 1 0 0,1 0 0 0 0,0 2 0 0 0,0-3 187 0 0,12 0-186 0 0,0 2 1 0 0,-1-1 0 0 0,1 1 0 0 0,-1 1-1 0 0,0 0 1 0 0,0 1 0 0 0,11 6-1 0 0,8 2 14 0 0,29 9 95 0 0,2-2 0 0 0,0-3 0 0 0,113 16 0 0 0,197 0 1021 0 0,10 1-660 0 0,-344-29-406 0 0,50 0-1 0 0,-86-5 196 0 0,3-3-160 0 0,0 0 1 0 0,0 0-1 0 0,1 0 0 0 0,-1 1 0 0 0,1-1 1 0 0,8-2-1 0 0,23-13-122 0 0,-33 16 71 0 0,-1 0-1 0 0,1 0 0 0 0,-1 0 1 0 0,0 0-1 0 0,1 0 1 0 0,-1-1-1 0 0,0 1 1 0 0,-1-1-1 0 0,1 0 1 0 0,0 0-1 0 0,-1 1 1 0 0,3-7-1 0 0,-3 3-50 0 0,1-1-1 0 0,-1 0 1 0 0,-1 0 0 0 0,1 0-1 0 0,-2-7 1 0 0,-7-71-611 0 0,5 60 622 0 0,-2-37 0 0 0,5 46 76 0 0,0 0 0 0 0,1 0 0 0 0,1 0 0 0 0,0 1 0 0 0,1-1 0 0 0,1 1 0 0 0,0 0 0 0 0,1 0 0 0 0,1 0 0 0 0,11-20 0 0 0,7-13 161 0 0,-2 0-1 0 0,31-99 1 0 0,-46 125-229 0 0,12-41-10 0 0,-14 42 6 0 0,0 1-1 0 0,2 0 1 0 0,0 0 0 0 0,2 1 0 0 0,13-24-1 0 0,3-1-11 0 0,-19 30 17 0 0,2 1-1 0 0,0 0 0 0 0,14-19 1 0 0,-21 32 39 0 0,-1 0 0 0 0,1 0 1 0 0,-1 0-1 0 0,0-1 1 0 0,1 1-1 0 0,-1 0 0 0 0,0 0 1 0 0,1-1-1 0 0,-1 1 0 0 0,0 0 1 0 0,0-1-1 0 0,1 1 0 0 0,-1 0 1 0 0,0-1-1 0 0,0 1 0 0 0,1 0 1 0 0,-1-1-1 0 0,0 1 0 0 0,0 0 1 0 0,0-1-1 0 0,0 1 0 0 0,0-1 1 0 0,1 1-1 0 0,-1 0 0 0 0,0-1 1 0 0,0 1-1 0 0,0-1 0 0 0,0 1 1 0 0,0 0-1 0 0,0-1 1 0 0,0 1-1 0 0,-1-1 0 0 0,1 1 1 0 0,0-1-1 0 0,0 1 0 0 0,0 0 1 0 0,0-1-1 0 0,0 1 0 0 0,-1 0 1 0 0,1-1-1 0 0,0 1 0 0 0,0 0 1 0 0,-1-1-1 0 0,1 1 0 0 0,0 0 1 0 0,0-1-1 0 0,-1 1 0 0 0,1 0 1 0 0,0 0-1 0 0,-1-1 0 0 0,1 1 1 0 0,-1 0-1 0 0,1 0 0 0 0,0 0 1 0 0,-1-1-1 0 0,0 1 1 0 0,-30-3 486 0 0,17 3-728 0 0,-929-25-1211 0 0,807 25 1249 0 0,79 0-496 0 0,-1 3 1 0 0,-103 18-1 0 0,209-42-4000 0 0,-20 9 1613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2:49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4 432 0 0,'7'-3'13371'0'0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2:50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34 536 0 0,'0'0'6884'0'0,"4"-15"-2207"0"0,-5 9-5072 0 0,-1 5 355 0 0,-1-1 0 0 0,0 0 1 0 0,1 1-1 0 0,-1 0 0 0 0,0 0 0 0 0,0 0 1 0 0,0 0-1 0 0,0 0 0 0 0,0 1 0 0 0,0-1 1 0 0,0 1-1 0 0,-5 0 0 0 0,-45 1-503 0 0,34 0 341 0 0,2 1 116 0 0,1 0 0 0 0,-1 1 0 0 0,0 1 0 0 0,1 0 0 0 0,-1 1 0 0 0,-26 13 0 0 0,2 2 410 0 0,-50 34 0 0 0,78-46-212 0 0,0 1 0 0 0,1 1 0 0 0,0 0 0 0 0,0 0-1 0 0,1 1 1 0 0,-12 16 0 0 0,18-20-24 0 0,0 0 0 0 0,1 1 0 0 0,0-1 0 0 0,0 1 0 0 0,0 0 0 0 0,1 0 0 0 0,1 0 0 0 0,-1 0 0 0 0,2 0 0 0 0,-1 1 0 0 0,1-1 0 0 0,0 1 0 0 0,0 8-1 0 0,1-10-21 0 0,0 1-1 0 0,0-1 1 0 0,1 0-1 0 0,0 0 0 0 0,0 1 1 0 0,1-1-1 0 0,2 8 0 0 0,-2-11-40 0 0,0 0-1 0 0,1 0 0 0 0,-1-1 1 0 0,1 1-1 0 0,0-1 0 0 0,0 0 1 0 0,0 0-1 0 0,0 0 0 0 0,0 0 1 0 0,1-1-1 0 0,-1 1 0 0 0,1-1 1 0 0,5 3-1 0 0,17 8 89 0 0,0-1 1 0 0,0-1 0 0 0,1-2-1 0 0,38 9 1 0 0,116 14-170 0 0,-143-26-21 0 0,-25-4-24 0 0,0-1 0 0 0,0 0 0 0 0,0 0 0 0 0,0-2 0 0 0,0 1 0 0 0,0-2 0 0 0,0 0 0 0 0,0 0-1 0 0,-1-1 1 0 0,1-1 0 0 0,-1 0 0 0 0,1 0 0 0 0,-1-2 0 0 0,-1 1 0 0 0,1-2 0 0 0,-1 1 0 0 0,0-1 0 0 0,0-1 0 0 0,-1 0-1 0 0,17-18 1 0 0,-27 26 65 0 0,1 0-1 0 0,-1-1 1 0 0,0 1-1 0 0,0 0 1 0 0,0 0-1 0 0,0-1 0 0 0,0 1 1 0 0,0 0-1 0 0,0 0 1 0 0,0-1-1 0 0,0 1 1 0 0,0 0-1 0 0,0 0 1 0 0,0-1-1 0 0,0 1 0 0 0,0 0 1 0 0,0 0-1 0 0,0-1 1 0 0,0 1-1 0 0,0 0 1 0 0,0 0-1 0 0,0-1 0 0 0,0 1 1 0 0,0 0-1 0 0,0 0 1 0 0,-1 0-1 0 0,1-1 1 0 0,0 1-1 0 0,0 0 1 0 0,0 0-1 0 0,0 0 0 0 0,-1-1 1 0 0,1 1-1 0 0,0 0 1 0 0,0 0-1 0 0,0 0 1 0 0,-1 0-1 0 0,1-1 1 0 0,0 1-1 0 0,0 0 0 0 0,0 0 1 0 0,-1 0-1 0 0,1 0 1 0 0,0 0-1 0 0,0 0 1 0 0,-1 0-1 0 0,1 0 0 0 0,0 0 1 0 0,-1 0-1 0 0,-24-6-516 0 0,-32 1 727 0 0,54 5-149 0 0,-36-2 610 0 0,37 2-595 0 0,0 0 0 0 0,0 0 0 0 0,-1 0 0 0 0,1-1 0 0 0,0 1-1 0 0,0-1 1 0 0,0 0 0 0 0,0 0 0 0 0,0 0 0 0 0,0 0 0 0 0,0 0 0 0 0,0 0 0 0 0,0 0 0 0 0,-2-2 0 0 0,3-10-3485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2:50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3040 0 0,'0'0'7082'0'0,"-32"22"-6850"0"0,-96 69-85 0 0,124-88-135 0 0,-1 1 1 0 0,1 0-1 0 0,0-1 1 0 0,0 1-1 0 0,0 0 1 0 0,1 1-1 0 0,-6 7 1 0 0,9-11-5 0 0,-1 0-1 0 0,1 0 1 0 0,-1 0 0 0 0,1 0-1 0 0,0 1 1 0 0,0-1 0 0 0,0 0-1 0 0,-1 0 1 0 0,1 0 0 0 0,0 1-1 0 0,0-1 1 0 0,1 0 0 0 0,-1 0-1 0 0,0 0 1 0 0,0 1 0 0 0,1 1-1 0 0,1 8 84 0 0,-2-9-92 0 0,1-1 0 0 0,-1 1 0 0 0,1-1 0 0 0,0 1 0 0 0,-1-1 0 0 0,1 0 0 0 0,0 1 0 0 0,0-1 0 0 0,0 1 0 0 0,0-1 0 0 0,0 0 0 0 0,0 0 0 0 0,0 0-1 0 0,1 0 1 0 0,-1 0 0 0 0,0 0 0 0 0,1 0 0 0 0,-1 0 0 0 0,0 0 0 0 0,1 0 0 0 0,-1-1 0 0 0,1 1 0 0 0,-1-1 0 0 0,1 1 0 0 0,0-1 0 0 0,-1 0 0 0 0,1 1 0 0 0,-1-1 0 0 0,1 0-1 0 0,1 0 1 0 0,60 3 230 0 0,-55-3-93 0 0,1 0-51 0 0,0 0-1 0 0,1-1 0 0 0,-1 0 0 0 0,0 0 0 0 0,0-1 1 0 0,0 0-1 0 0,0-1 0 0 0,0 0 0 0 0,0 0 1 0 0,0-1-1 0 0,11-7 0 0 0,-16 7-67 0 0,1 1 0 0 0,-1 0 0 0 0,0-1 0 0 0,-1 0 0 0 0,1 0 1 0 0,-1 0-1 0 0,1-1 0 0 0,-1 1 0 0 0,0-1 0 0 0,-1 1 0 0 0,1-1 0 0 0,-1 0 0 0 0,0 0 0 0 0,0 0 0 0 0,-1 0 1 0 0,0 0-1 0 0,1-1 0 0 0,-2 1 0 0 0,1 0 0 0 0,-1-1 0 0 0,0-7 0 0 0,1 10-39 0 0,-1 0-1 0 0,0 0 1 0 0,0 0 0 0 0,0 0-1 0 0,-1 0 1 0 0,1 0-1 0 0,-1-1 1 0 0,1 1 0 0 0,-1 0-1 0 0,0 0 1 0 0,0 1-1 0 0,-1-1 1 0 0,1 0 0 0 0,-1 0-1 0 0,1 0 1 0 0,-1 1-1 0 0,0-1 1 0 0,0 1 0 0 0,0-1-1 0 0,0 1 1 0 0,0 0-1 0 0,-1 0 1 0 0,1 0 0 0 0,-1 0-1 0 0,1 0 1 0 0,-1 1-1 0 0,0-1 1 0 0,1 1 0 0 0,-5-2-1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2:51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0 248 0 0,'0'0'8267'0'0,"0"29"-6412"0"0,-1-2-1415 0 0,6 137 1745 0 0,1 37 183 0 0,-6-134-3952 0 0,0-1-3518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2:52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815 0 1120 0 0,'0'0'3545'0'0,"-6"13"1510"0"0,-120-8-976 0 0,-165 41-4589 0 0,264-39 615 0 0,1 1 1 0 0,0 1 0 0 0,0 1 0 0 0,0 1-1 0 0,2 1 1 0 0,-43 28 0 0 0,-6 18-586 0 0,32-17-1047 0 0,32-32-2313 0 0,5-4 2494 0 0,-1 1 438 0 0,0 2 1608 0 0,1 2 2800 0 0,2-3-1630 0 0,-1-2-1554 0 0,-10 24 1816 0 0,11-23-1952 0 0,0 0-1 0 0,0 1 1 0 0,1-1 0 0 0,-2 13 0 0 0,3-16-171 0 0,0 1 0 0 0,0-1 0 0 0,0 1 0 0 0,1-1-1 0 0,-1 0 1 0 0,1 1 0 0 0,0-1 0 0 0,-1 0 0 0 0,2 1 0 0 0,-1-1 0 0 0,0 0 0 0 0,1 0-1 0 0,-1 0 1 0 0,1 0 0 0 0,0 0 0 0 0,0 0 0 0 0,0-1 0 0 0,0 1 0 0 0,1-1 0 0 0,2 4-1 0 0,28 19-149 0 0,1-1-1 0 0,1-1 1 0 0,1-2-1 0 0,1-2 1 0 0,1-1-1 0 0,1-2 1 0 0,78 22-1 0 0,-80-31 0 0 0,1-2-1 0 0,-1-1 0 0 0,77-2 1 0 0,-83-2 19 0 0,-29 0 152 0 0,0 0 0 0 0,0 0 0 0 0,0 0 0 0 0,0 0 0 0 0,0 0 0 0 0,0-1 1 0 0,1 1-1 0 0,-1-1 0 0 0,0 1 0 0 0,-1-1 0 0 0,1 0 0 0 0,0 0 0 0 0,0 0 0 0 0,0 0 0 0 0,0 0 0 0 0,-1 0 0 0 0,1-1 0 0 0,0 1 1 0 0,-1 0-1 0 0,1-1 0 0 0,-1 1 0 0 0,0-1 0 0 0,1 0 0 0 0,-1 1 0 0 0,0-1 0 0 0,0 0 0 0 0,0 0 0 0 0,0 0 0 0 0,0 0 1 0 0,-1 0-1 0 0,1 0 0 0 0,-1 0 0 0 0,1 0 0 0 0,-1 0 0 0 0,0 0 0 0 0,1 0 0 0 0,-1-3 0 0 0,0 2-10 0 0,0 0-1 0 0,-1-1 1 0 0,1 1 0 0 0,-1 0-1 0 0,1 0 1 0 0,-1 0 0 0 0,0 0-1 0 0,0 0 1 0 0,-1 0-1 0 0,1 0 1 0 0,0 0 0 0 0,-1 0-1 0 0,0 1 1 0 0,1-1-1 0 0,-1 1 1 0 0,0-1 0 0 0,-1 1-1 0 0,1-1 1 0 0,0 1 0 0 0,-1 0-1 0 0,1 0 1 0 0,-1 0-1 0 0,-4-1 1 0 0,3 0-99 0 0,-1 1 1 0 0,0 0-1 0 0,0 0 0 0 0,-1 1 0 0 0,1 0 1 0 0,-7-2-1 0 0,23-1-9013 0 0,4 1 5414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2:53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 1108 0 0,'0'0'4242'0'0,"-30"12"-3604"0"0,-93 41 101 0 0,115-50-382 0 0,1 0 0 0 0,-1 1 0 0 0,1 0 0 0 0,-1 0 0 0 0,1 1 0 0 0,1-1-1 0 0,-1 1 1 0 0,1 1 0 0 0,-1 0 0 0 0,2 0 0 0 0,-9 9 0 0 0,-4 6 334 0 0,15-17-576 0 0,-1 1 1 0 0,0-1-1 0 0,1 1 1 0 0,0 0-1 0 0,0 0 0 0 0,0 0 1 0 0,0 0-1 0 0,1 0 0 0 0,0 0 1 0 0,0 1-1 0 0,1-1 1 0 0,-1 1-1 0 0,1 0 0 0 0,0-1 1 0 0,1 1-1 0 0,-1 0 1 0 0,1 6-1 0 0,1-10-107 0 0,0 0 1 0 0,0 0-1 0 0,-1 0 1 0 0,1 0-1 0 0,0 0 1 0 0,1 0-1 0 0,-1 0 0 0 0,0 0 1 0 0,0-1-1 0 0,1 1 1 0 0,-1-1-1 0 0,1 1 1 0 0,-1-1-1 0 0,1 1 0 0 0,0-1 1 0 0,0 0-1 0 0,0 1 1 0 0,-1-1-1 0 0,1 0 1 0 0,0-1-1 0 0,0 1 0 0 0,1 0 1 0 0,3 1-1 0 0,4 1-55 0 0,2 1 0 0 0,-1-1 1 0 0,15 1-1 0 0,-10-2 70 0 0,0 0 1 0 0,0-2 0 0 0,0 0 0 0 0,0 0 0 0 0,0-2 0 0 0,17-3 0 0 0,-29 4-60 0 0,0 0 1 0 0,0 0 0 0 0,0 0-1 0 0,0 0 1 0 0,0-1 0 0 0,0 0-1 0 0,-1 0 1 0 0,1 0-1 0 0,0 0 1 0 0,-1-1 0 0 0,1 1-1 0 0,-1-1 1 0 0,0 0 0 0 0,0 0-1 0 0,0 0 1 0 0,0 0 0 0 0,-1 0-1 0 0,1-1 1 0 0,-1 0 0 0 0,0 1-1 0 0,0-1 1 0 0,0 0 0 0 0,-1 0-1 0 0,1 0 1 0 0,-1 0 0 0 0,0 0-1 0 0,1-7 1 0 0,-2 5 25 0 0,0 0 0 0 0,0 0 0 0 0,-1 1 0 0 0,0-1 0 0 0,0 0 0 0 0,0 0-1 0 0,-1 1 1 0 0,0-1 0 0 0,0 1 0 0 0,0 0 0 0 0,-1 0 0 0 0,0-1 0 0 0,0 2 0 0 0,0-1 0 0 0,0 0 0 0 0,-1 0 0 0 0,0 1 0 0 0,-7-7 0 0 0,2 3 277 0 0,-1-1 1 0 0,1 2 0 0 0,-2-1 0 0 0,1 2-1 0 0,-1-1 1 0 0,0 1 0 0 0,0 1-1 0 0,-12-5 1 0 0,3 9-1249 0 0,20 1 872 0 0,-1 0-1 0 0,1 0 0 0 0,-1 0 0 0 0,1 1 0 0 0,-1-1 0 0 0,1 0 0 0 0,0 0 0 0 0,-1 1 1 0 0,1-1-1 0 0,0 0 0 0 0,-1 0 0 0 0,1 1 0 0 0,0-1 0 0 0,-1 1 0 0 0,1-1 1 0 0,0 0-1 0 0,0 1 0 0 0,-1-1 0 0 0,1 0 0 0 0,0 1 0 0 0,0-1 0 0 0,0 1 0 0 0,0-1 1 0 0,-1 1-1 0 0,1-1 0 0 0,0 0 0 0 0,0 1 0 0 0,0-1 0 0 0,0 1 0 0 0,0-1 1 0 0,0 1-1 0 0,0-1 0 0 0,0 1 0 0 0,0-1 0 0 0,1 1 0 0 0,-1-1 0 0 0,0 0 0 0 0,0 1 1 0 0,0-1-1 0 0,1 1 0 0 0,-1 0-72 0 0,1 1 1 0 0,0-1-1 0 0,0 0 1 0 0,0 0-1 0 0,0 0 0 0 0,0 0 1 0 0,0 0-1 0 0,0-1 1 0 0,0 1-1 0 0,0 0 1 0 0,1 0-1 0 0,-1-1 0 0 0,0 1 1 0 0,0-1-1 0 0,1 1 1 0 0,-1-1-1 0 0,0 1 0 0 0,1-1 1 0 0,-1 0-1 0 0,0 0 1 0 0,1 1-1 0 0,2-1 1 0 0,2 1-770 0 0,18 4-3125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2:54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30 2616 0 0,'0'0'3534'0'0,"-3"-4"-3019"0"0,0 1-156 0 0,-5-8-312 0 0,5 0 6493 0 0,31 26-6632 0 0,156 86 464 0 0,49 30-669 0 0,-228-128 289 0 0,0 1 1 0 0,0-1 0 0 0,-1 1-1 0 0,0 0 1 0 0,1 1-1 0 0,-1-1 1 0 0,-1 1-1 0 0,1 0 1 0 0,-1 0-1 0 0,1 0 1 0 0,2 6-1 0 0,-5-8 13 0 0,0-1-1 0 0,0 1 0 0 0,0 0 0 0 0,-1-1 0 0 0,1 1 0 0 0,-1 0 0 0 0,0-1 0 0 0,1 1 0 0 0,-1 0 0 0 0,-1-1 0 0 0,1 1 0 0 0,0 0 0 0 0,0 0 0 0 0,-1-1 0 0 0,0 1 0 0 0,1-1 0 0 0,-1 1 0 0 0,0 0 0 0 0,0-1 1 0 0,-1 0-1 0 0,1 1 0 0 0,0-1 0 0 0,-1 0 0 0 0,1 1 0 0 0,-1-1 0 0 0,-3 3 0 0 0,-10 8 176 0 0,-30 22 0 0 0,34-27-98 0 0,0-1-1 0 0,0 2 1 0 0,1 0 0 0 0,0 0-1 0 0,1 1 1 0 0,-13 16-1 0 0,21-25-60 0 0,0 1-1 0 0,0-1 0 0 0,1 0 1 0 0,-1 0-1 0 0,0 1 1 0 0,1-1-1 0 0,-1 1 0 0 0,1-1 1 0 0,-1 0-1 0 0,1 1 0 0 0,0-1 1 0 0,-1 1-1 0 0,1-1 0 0 0,0 1 1 0 0,0-1-1 0 0,0 1 0 0 0,0-1 1 0 0,0 1-1 0 0,1-1 1 0 0,-1 1-1 0 0,0-1 0 0 0,1 1 1 0 0,-1-1-1 0 0,1 0 0 0 0,-1 1 1 0 0,1-1-1 0 0,0 0 0 0 0,0 1 1 0 0,-1-1-1 0 0,1 0 1 0 0,0 0-1 0 0,0 0 0 0 0,0 0 1 0 0,0 0-1 0 0,1 0 0 0 0,-1 0 1 0 0,0 0-1 0 0,0 0 0 0 0,1 0 1 0 0,-1 0-1 0 0,0-1 1 0 0,1 1-1 0 0,1 0 0 0 0,9 4 163 0 0,-1-1 0 0 0,1-1 0 0 0,0 1-1 0 0,16 1 1 0 0,-17-3 5 0 0,273 36 737 0 0,-93-32-3040 0 0,-190-6 850 0 0,-17 10-12719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2:55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7 1264 0 0,'0'0'5972'0'0,"23"49"-5939"0"0,-8-21 484 0 0,0 1 0 0 0,-2 1 0 0 0,-1 0 0 0 0,-2 0 0 0 0,0 2 0 0 0,-3-1 0 0 0,8 55 0 0 0,12 360-253 0 0,-28-434-263 0 0,-1 0-1 0 0,0 0 0 0 0,-1 0 1 0 0,0 0-1 0 0,-1-1 1 0 0,0 1-1 0 0,-1-1 1 0 0,0 0-1 0 0,-9 14 1 0 0,12-30 244 0 0,0 1-1 0 0,1-1 1 0 0,-1 0 0 0 0,1 0 0 0 0,0 0-1 0 0,0 0 1 0 0,0-9 0 0 0,-1-204-556 0 0,3 116 323 0 0,2 55-126 0 0,2 0 0 0 0,2 1 0 0 0,19-68 0 0 0,-6 30-909 0 0,-15 66 1014 0 0,0 0 0 0 0,2 0 0 0 0,0 1 0 0 0,1 0-1 0 0,0 0 1 0 0,2 1 0 0 0,0 0 0 0 0,1 1-1 0 0,0 0 1 0 0,1 1 0 0 0,17-17 0 0 0,-28 31-7 0 0,0-1 1 0 0,0 0 0 0 0,-1 0 0 0 0,1 0-1 0 0,0 0 1 0 0,0 1 0 0 0,0-1 0 0 0,0 0-1 0 0,0 1 1 0 0,1-1 0 0 0,-1 1 0 0 0,0 0-1 0 0,0-1 1 0 0,0 1 0 0 0,0 0 0 0 0,0-1-1 0 0,1 1 1 0 0,-1 0 0 0 0,0 0 0 0 0,0 0-1 0 0,0 0 1 0 0,1 0 0 0 0,-1 0 0 0 0,0 1-1 0 0,0-1 1 0 0,0 0 0 0 0,0 0 0 0 0,1 1-1 0 0,-1-1 1 0 0,0 1 0 0 0,0-1 0 0 0,0 1-1 0 0,0 0 1 0 0,0-1 0 0 0,0 1 0 0 0,0 0-1 0 0,0 0 1 0 0,1 0 0 0 0,1 2 94 0 0,217 164 218 0 0,-209-158-284 0 0,9 7 53 0 0,-2 1 0 0 0,17 20 1 0 0,-30-31-46 0 0,-1 0 0 0 0,1 0 1 0 0,-1 1-1 0 0,-1 0 0 0 0,1-1 1 0 0,-1 1-1 0 0,0 1 0 0 0,0-1 0 0 0,-1 0 1 0 0,2 14-1 0 0,-2-14-18 0 0,-2 0-1 0 0,1-1 1 0 0,-1 1-1 0 0,0 0 1 0 0,0 0-1 0 0,-1 0 1 0 0,-2 12 0 0 0,2-16-1 0 0,-1 0 0 0 0,1 1 0 0 0,-1-1 0 0 0,1 0 0 0 0,-1 0 0 0 0,0 0 0 0 0,-1 0 0 0 0,1 0 0 0 0,0 0 0 0 0,-1-1 1 0 0,1 1-1 0 0,-1-1 0 0 0,0 0 0 0 0,0 0 0 0 0,0 0 0 0 0,-6 3 0 0 0,-17 7 30 0 0,0 0-1 0 0,-1-2 1 0 0,0-2-1 0 0,0 0 1 0 0,-1-2 0 0 0,-31 4-1 0 0,-15-3-211 0 0,-81-2-1 0 0,152-5 155 0 0,-24 0-359 0 0,0-1 0 0 0,-35-5-1 0 0,54 4-39 0 0,1 1-1 0 0,-1-1 1 0 0,1-1-1 0 0,0 1 1 0 0,-1-1-1 0 0,1 0 1 0 0,1-1-1 0 0,-1 0 0 0 0,0 0 1 0 0,1 0-1 0 0,0-1 1 0 0,-10-10-1 0 0,-8-19-4467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2:55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1968 0 0,'0'0'5815'0'0,"2"27"-4220"0"0,2 10-1145 0 0,-1-5-84 0 0,-1 0 1 0 0,-1 0-1 0 0,-4 35 1 0 0,-3-23 169 0 0,-2-1 1 0 0,-17 53 0 0 0,15-61-499 0 0,1 1-1 0 0,1-1 1 0 0,2 1-1 0 0,-2 47 1 0 0,8-79-257 0 0,0-1 0 0 0,0 0 0 0 0,1 0 0 0 0,-1 1 0 0 0,1-1 0 0 0,-1 0 0 0 0,3 5 0 0 0,8 10-3748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45.8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 1748 0 0,'0'0'9792'0'0,"-4"23"-8713"0"0,-12 73-251 0 0,15-94-789 0 0,1 0 1 0 0,-1 1-1 0 0,1-1 1 0 0,-1 1-1 0 0,1-1 1 0 0,0 0-1 0 0,0 1 1 0 0,0-1-1 0 0,0 1 1 0 0,1-1 0 0 0,-1 0-1 0 0,1 1 1 0 0,-1-1-1 0 0,1 0 1 0 0,0 1-1 0 0,0-1 1 0 0,0 0-1 0 0,0 0 1 0 0,3 4 0 0 0,-3-5-67 0 0,1 0 1 0 0,0 0-1 0 0,-1 0 1 0 0,1 0 0 0 0,0 0-1 0 0,-1-1 1 0 0,1 1 0 0 0,0-1-1 0 0,0 1 1 0 0,0-1 0 0 0,-1 1-1 0 0,1-1 1 0 0,0 0 0 0 0,0 0-1 0 0,2 0 1 0 0,-2-1-161 0 0,-1 1 0 0 0,1-1 0 0 0,-1 0 0 0 0,1 1 0 0 0,-1-1 0 0 0,0 0 0 0 0,1 0 0 0 0,-1 0-1 0 0,0 0 1 0 0,0 0 0 0 0,1 0 0 0 0,-1 0 0 0 0,0 0 0 0 0,0 0 0 0 0,0 0 0 0 0,-1-1 0 0 0,2-1 0 0 0,18-31-5374 0 0,-18 30 3861 0 0,14-24-1488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2:56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76 134 3416 0 0,'0'0'6644'0'0,"-11"24"-6325"0"0,-3 7-196 0 0,-11 36 0 0 0,24-65-119 0 0,0-1 1 0 0,1 1-1 0 0,-1 0 1 0 0,1-1-1 0 0,0 1 1 0 0,-1 0-1 0 0,1 0 0 0 0,0-1 1 0 0,0 1-1 0 0,0 0 1 0 0,0 0-1 0 0,1-1 1 0 0,-1 1-1 0 0,0 0 0 0 0,1-1 1 0 0,-1 1-1 0 0,1 0 1 0 0,0-1-1 0 0,-1 1 1 0 0,1-1-1 0 0,0 1 0 0 0,0-1 1 0 0,0 1-1 0 0,0-1 1 0 0,0 1-1 0 0,0-1 1 0 0,1 0-1 0 0,-1 0 0 0 0,0 0 1 0 0,1 0-1 0 0,-1 0 1 0 0,1 0-1 0 0,-1 0 1 0 0,1 0-1 0 0,-1 0 0 0 0,1 0 1 0 0,3 0-1 0 0,3 3 14 0 0,3 2 25 0 0,0 0-1 0 0,1-1 1 0 0,0 0 0 0 0,-1-1-1 0 0,2-1 1 0 0,-1 0 0 0 0,0 0-1 0 0,1-1 1 0 0,22 0 0 0 0,-27-2-73 0 0,-1 0 0 0 0,0-1 0 0 0,1 0 0 0 0,-1 0 0 0 0,0-1 0 0 0,1 0 0 0 0,-1 0 0 0 0,0 0 0 0 0,0-1 0 0 0,-1 0 0 0 0,1-1 0 0 0,0 1 0 0 0,-1-1 0 0 0,0-1 0 0 0,0 1 0 0 0,0-1 0 0 0,-1 0 0 0 0,6-6 0 0 0,-3 1-342 0 0,-1 0 0 0 0,0 0 0 0 0,-1 0 0 0 0,0-1 0 0 0,-1 0 0 0 0,0 0 0 0 0,0 0 0 0 0,5-22 0 0 0,-6 10-102 0 0,0-1-1 0 0,-1 0 1 0 0,-1-36-1 0 0,-2 59 532 0 0,-1-1-1 0 0,1 1 0 0 0,0 0 0 0 0,0 0 1 0 0,-1 0-1 0 0,1-1 0 0 0,-1 1 0 0 0,1 0 1 0 0,-1 0-1 0 0,1 0 0 0 0,-1 0 0 0 0,0 0 1 0 0,1 0-1 0 0,-1 0 0 0 0,0 0 0 0 0,0 0 1 0 0,0 0-1 0 0,0 0 0 0 0,0 0 0 0 0,-1 0 1 0 0,-31-14 986 0 0,18 12-695 0 0,0 0-1 0 0,-22 0 0 0 0,17 2-425 0 0,0 2-1 0 0,0 0 0 0 0,1 1 0 0 0,-1 1 0 0 0,-29 8 0 0 0,37-7-79 0 0,0 0-1 0 0,0 0 0 0 0,1 1 1 0 0,0 0-1 0 0,0 1 0 0 0,0 0 0 0 0,1 1 1 0 0,0 0-1 0 0,-18 17 0 0 0,27-23 1 0 0,-1 1 0 0 0,0 0 0 0 0,1-1 0 0 0,0 1 0 0 0,-1 0 0 0 0,1 0 0 0 0,0 0 0 0 0,0 0 0 0 0,0 0 0 0 0,0 0 0 0 0,0 0 0 0 0,0 1 0 0 0,1-1 0 0 0,-1 0 0 0 0,1 0-1 0 0,0 1 1 0 0,-1 2 0 0 0,1 8-2330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2:56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5501 0 0,'0'0'4601'0'0,"-3"27"-3923"0"0,1-1-520 0 0,1-6-58 0 0,-1 1-1 0 0,-1-1 0 0 0,-1-1 0 0 0,-1 1 1 0 0,0 0-1 0 0,-12 25 0 0 0,12-28-99 0 0,0 0 0 0 0,2 1-1 0 0,0-1 1 0 0,0 1 0 0 0,2 0 0 0 0,0-1-1 0 0,3 29 1 0 0,-1-5-106 0 0,0-36 30 0 0,-1 0-1 0 0,1 0 1 0 0,1 0 0 0 0,-1 0-1 0 0,1 0 1 0 0,0-1 0 0 0,0 1-1 0 0,0-1 1 0 0,0 1 0 0 0,5 5-1 0 0,-4-6-461 0 0,-1 0-1 0 0,1 0 1 0 0,-1 1 0 0 0,0-1-1 0 0,0 1 1 0 0,0 0-1 0 0,-1 0 1 0 0,1 0-1 0 0,-1-1 1 0 0,0 8-1 0 0,-1-7-3143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2: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5340 0 0,'0'0'8013'0'0,"283"-7"-11233"0"0,-256 2-732 0 0,0-12-2229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2:57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1604 0 0,'0'0'9923'0'0,"15"25"-8874"0"0,2 3-750 0 0,-5-11-103 0 0,-2 2 0 0 0,0 0 1 0 0,0 0-1 0 0,-2 1 0 0 0,-1-1 0 0 0,8 30 1 0 0,7 69 783 0 0,-18-87-936 0 0,1 0-1 0 0,2 0 1 0 0,1-1-1 0 0,1 0 1 0 0,18 39-1 0 0,-7-44-979 0 0,-19-24 734 0 0,0 0 0 0 0,0 0 0 0 0,0 0 0 0 0,0 0 0 0 0,0 0 0 0 0,0 0 0 0 0,0 0 0 0 0,0-1 0 0 0,0 1 0 0 0,0 0 0 0 0,1-1 0 0 0,-1 1 0 0 0,0-1 0 0 0,1 0 0 0 0,-1 1 0 0 0,0-1 0 0 0,1 0 0 0 0,-1 0 0 0 0,0 0 0 0 0,1 0 0 0 0,1 0 0 0 0,8-6-2875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3:25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5 204 0 0,'0'0'7753'0'0,"-3"-2"-7212"0"0,1 0-581 0 0,-1 1-2267 0 0,-13 3 3483 0 0,-10 7-303 0 0,-40 28-222 0 0,50-28-60 0 0,-34 24-57 0 0,1 1 1 0 0,2 3 0 0 0,-55 55-1 0 0,86-73-679 0 0,15-16-220 0 0,-1-1 1 0 0,0 1-1 0 0,0-1 0 0 0,0 0 0 0 0,0 1 0 0 0,0-1 1 0 0,0 0-1 0 0,0 0 0 0 0,-1-1 0 0 0,1 1 0 0 0,-1 0 0 0 0,1-1 1 0 0,-1 0-1 0 0,0 1 0 0 0,1-1 0 0 0,-1 0 0 0 0,-3 0 0 0 0,-5 0-2119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3:25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58 848 0 0,'0'0'7357'0'0,"3"-10"-6464"0"0,12-29-213 0 0,-15 38-612 0 0,0 1 1 0 0,1-1 0 0 0,-1 1 0 0 0,0-1 0 0 0,0 1 0 0 0,1 0 0 0 0,-1-1 0 0 0,0 1-1 0 0,1-1 1 0 0,-1 1 0 0 0,0 0 0 0 0,1-1 0 0 0,-1 1 0 0 0,1 0 0 0 0,-1-1 0 0 0,1 1 0 0 0,-1 0-1 0 0,1 0 1 0 0,-1-1 0 0 0,1 1 0 0 0,-1 0 0 0 0,1 0 0 0 0,-1 0 0 0 0,1 0 0 0 0,-1 0-1 0 0,1 0 1 0 0,-1-1 0 0 0,1 1 0 0 0,-1 0 0 0 0,1 1 0 0 0,-1-1 0 0 0,1 0 0 0 0,-1 0 0 0 0,1 0-1 0 0,-1 0 1 0 0,1 0 0 0 0,-1 0 0 0 0,1 1 0 0 0,-1-1 0 0 0,1 0 0 0 0,0 1 0 0 0,13 7-464 0 0,-7-2-506 0 0,-3-3-217 0 0,1 0-1853 0 0,-2-2 1821 0 0,0 1 182 0 0,1 0 955 0 0,1 0 2209 0 0,0 0 279 0 0,0 0-1969 0 0,47 21 1239 0 0,29 6-928 0 0,-39-15-851 0 0,54 26 1 0 0,-77-26-413 0 0,-15-5-1366 0 0,-4-9 1618 0 0,0 1 1 0 0,0-1-1 0 0,0 0 1 0 0,-1 1-1 0 0,1-1 0 0 0,0 0 1 0 0,-1 1-1 0 0,1-1 0 0 0,0 0 1 0 0,0 0-1 0 0,-1 1 1 0 0,1-1-1 0 0,0 0 0 0 0,-1 0 1 0 0,1 0-1 0 0,-1 0 1 0 0,1 1-1 0 0,0-1 0 0 0,-1 0 1 0 0,1 0-1 0 0,0 0 0 0 0,-1 0 1 0 0,1 0-1 0 0,-1 0 1 0 0,1 0-1 0 0,0 0 0 0 0,-2 0 1 0 0,-21 0-4603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3:26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40 36 0 0,'0'0'6689'0'0,"0"6"-5817"0"0,-1 12-29 0 0,0 0 0 0 0,-1 0 0 0 0,-5 24 0 0 0,5-37-789 0 0,0 0 0 0 0,1 1 0 0 0,0-1 0 0 0,0 0 0 0 0,0 0 0 0 0,0 1 0 0 0,1-1 0 0 0,0 0 1 0 0,0 1-1 0 0,1-1 0 0 0,-1 0 0 0 0,1 1 0 0 0,0-1 0 0 0,1 0 0 0 0,-1 0 0 0 0,1 0 0 0 0,0 0 0 0 0,0 0 0 0 0,1 0 0 0 0,0 0 0 0 0,-1-1 0 0 0,1 1 0 0 0,1-1 0 0 0,-1 0 0 0 0,8 7 0 0 0,-1-2 25 0 0,0-1-1 0 0,0-1 1 0 0,1 0-1 0 0,0 0 1 0 0,17 7-1 0 0,-22-12 42 0 0,0 0-1 0 0,1-1 1 0 0,-1 1-1 0 0,1-1 1 0 0,0 0-1 0 0,-1-1 1 0 0,1 0-1 0 0,0 0 1 0 0,0 0-1 0 0,-1-1 1 0 0,1 0-1 0 0,9-3 1 0 0,10-3-33 0 0,-1-2 0 0 0,1 0 1 0 0,-2-2-1 0 0,44-26 0 0 0,-24 9-425 0 0,61-52 0 0 0,-97 73 221 0 0,0 0-1 0 0,-1 0 0 0 0,1-1 0 0 0,-1 0 1 0 0,6-9-1 0 0,-12 14 34 0 0,1 0-1 0 0,0 0 1 0 0,-1 0-1 0 0,1 0 1 0 0,-1 0 0 0 0,0-1-1 0 0,0 1 1 0 0,0 0 0 0 0,-1 0-1 0 0,1-1 1 0 0,-1 1 0 0 0,0-1-1 0 0,0 1 1 0 0,0 0 0 0 0,0-1-1 0 0,0 1 1 0 0,-1 0-1 0 0,0-1 1 0 0,-1-5 0 0 0,0 7 26 0 0,1 0 1 0 0,0 1-1 0 0,0-1 1 0 0,-1 0-1 0 0,1 1 1 0 0,-1-1-1 0 0,0 1 1 0 0,1 0-1 0 0,-1-1 1 0 0,0 1 0 0 0,0 0-1 0 0,1 0 1 0 0,-1 0-1 0 0,0 0 1 0 0,0 0-1 0 0,0 1 1 0 0,-1-1-1 0 0,1 1 1 0 0,0-1-1 0 0,0 1 1 0 0,-2 0-1 0 0,-50-4-670 0 0,48 4 623 0 0,2 0 14 0 0,0 1 1 0 0,0-1 0 0 0,-1 1-1 0 0,1 0 1 0 0,0 0 0 0 0,0 0-1 0 0,0 0 1 0 0,0 1 0 0 0,-6 2-1 0 0,9-3 155 0 0,0 0 0 0 0,0-1 0 0 0,0 1 0 0 0,0 0 0 0 0,0 0 0 0 0,0 0 0 0 0,0 0 0 0 0,0 0-1 0 0,0 0 1 0 0,0 0 0 0 0,0 0 0 0 0,1 0 0 0 0,-1 0 0 0 0,0 0 0 0 0,1 1 0 0 0,-1-1 0 0 0,1 0 0 0 0,-1 0 0 0 0,1 1-1 0 0,0-1 1 0 0,0 0 0 0 0,0 0 0 0 0,-1 1 0 0 0,1-1 0 0 0,0 0 0 0 0,0 1 0 0 0,1-1 0 0 0,-1 0 0 0 0,0 1 0 0 0,0-1-1 0 0,1 0 1 0 0,-1 1 0 0 0,1-1 0 0 0,-1 0 0 0 0,1 2 0 0 0,3 0 116 0 0,0 1 0 0 0,0 0-1 0 0,0-1 1 0 0,0 0 0 0 0,0 0 0 0 0,1 0-1 0 0,-1-1 1 0 0,8 4 0 0 0,2 1 54 0 0,-10-4-187 0 0,0 0 0 0 0,-1 0 0 0 0,1 0 0 0 0,-1 1 0 0 0,0-1 0 0 0,0 1 0 0 0,0-1 0 0 0,0 1 0 0 0,0 0 0 0 0,-1 1 0 0 0,0-1 0 0 0,0 0 0 0 0,0 0 0 0 0,0 1 0 0 0,-1-1 0 0 0,0 1 0 0 0,0 0 0 0 0,0-1 0 0 0,0 1 0 0 0,-1 0 0 0 0,0-1 0 0 0,0 1 0 0 0,0 0 0 0 0,0 0 0 0 0,-3 7 0 0 0,0 5-1 0 0,0 1 0 0 0,-2-1 0 0 0,0 1 0 0 0,-1-2 0 0 0,-11 23 0 0 0,10-25-10 0 0,-40 92 31 0 0,42-93-31 0 0,1 1-1 0 0,0 0 1 0 0,1 1-1 0 0,0-1 1 0 0,0 28-1 0 0,3-37-38 0 0,0 1 0 0 0,0-1-1 0 0,0 1 1 0 0,-1-1 0 0 0,0 0-1 0 0,0 1 1 0 0,0-1 0 0 0,-1 0-1 0 0,1 0 1 0 0,-1 0 0 0 0,-1 0-1 0 0,1 0 1 0 0,0 0 0 0 0,-1-1-1 0 0,0 1 1 0 0,0-1 0 0 0,-1 0-1 0 0,1 0 1 0 0,-1 0 0 0 0,0 0-1 0 0,0-1 1 0 0,0 1 0 0 0,-1-1-1 0 0,1 0 1 0 0,-1 0 0 0 0,1-1-1 0 0,-1 1 1 0 0,-6 1 0 0 0,-14 2 7 0 0,1-1 0 0 0,-1-1 0 0 0,-1-1 0 0 0,-30-1 0 0 0,-11-2-3425 0 0,30 0-911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3:30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 1492 0 0,'0'0'3676'0'0,"-17"-4"-2441"0"0,2 9-914 0 0,15-4-452 0 0,4 2-713 0 0,-4 0 1007 0 0,1 11 345 0 0,4-9 2874 0 0,-4 11-3359 0 0,3-3-263 0 0,-9 24 113 0 0,5-36 287 0 0,1-1-157 0 0,-1 0-1 0 0,0 1 1 0 0,1-1 0 0 0,-1 0-1 0 0,0 1 1 0 0,0-1-1 0 0,1 0 1 0 0,-1 1-1 0 0,0-1 1 0 0,0 1-1 0 0,0-1 1 0 0,1 1 0 0 0,-1-1-1 0 0,0 1 1 0 0,0-1-1 0 0,0 0 1 0 0,0 1-1 0 0,0-1 1 0 0,0 1 0 0 0,0-1-1 0 0,0 1 1 0 0,0-1-1 0 0,0 1 1 0 0,0-1-1 0 0,-1 1 1 0 0,1-1-1 0 0,0 0 1 0 0,0 1 0 0 0,0-1-1 0 0,0 1 1 0 0,-1-1-1 0 0,1 1 1 0 0,0-1-1 0 0,0 0 1 0 0,-1 1 0 0 0,1-1-1 0 0,0 0 1 0 0,-1 1-1 0 0,0-1-2 0 0,1 1 0 0 0,-1 0 0 0 0,0-1 0 0 0,1 1 0 0 0,-1-1 0 0 0,1 1 0 0 0,-1 0 0 0 0,1-1 0 0 0,0 1 0 0 0,-1 0 0 0 0,1-1 0 0 0,0 1 0 0 0,-1 0 0 0 0,1 0 0 0 0,0 0 0 0 0,0-1 0 0 0,0 1 0 0 0,-1 0 0 0 0,1 0 0 0 0,0-1 0 0 0,0 1 0 0 0,0 0 0 0 0,0 0 0 0 0,1 0 0 0 0,-1-1 0 0 0,0 1 0 0 0,0 0 0 0 0,0 0 0 0 0,1 0 0 0 0,-1-1 0 0 0,1 2 0 0 0,14 16 79 0 0,-15-18-78 0 0,2 2 3 0 0,-1 1 1 0 0,1-1-1 0 0,-1 1 0 0 0,1 0 0 0 0,-1 0 1 0 0,0 0-1 0 0,0-1 0 0 0,0 1 0 0 0,0 0 0 0 0,-1 1 1 0 0,1-1-1 0 0,-1 0 0 0 0,1 0 0 0 0,-2 4 1 0 0,0 57 781 0 0,0-33-699 0 0,-5 75-988 0 0,19-106-562 0 0,-13 0 1460 0 0,3 0-264 0 0,1 0 0 0 0,-1 0 1 0 0,0-1-1 0 0,0 0 1 0 0,0 0-1 0 0,1 0 0 0 0,-1 0 1 0 0,0 0-1 0 0,0 0 1 0 0,4-3-1 0 0,23-16-5168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3:30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37 980 0 0,'0'0'4151'0'0,"9"-5"-4097"0"0,28-18 160 0 0,-19 14 1340 0 0,-34 22-1259 0 0,14-10-131 0 0,0-1 0 0 0,-1 1 0 0 0,1 0 0 0 0,0 0 0 0 0,0-1 0 0 0,1 1 0 0 0,-1 0 1 0 0,0 1-1 0 0,1-1 0 0 0,0 0 0 0 0,0 0 0 0 0,0 1 0 0 0,0-1 0 0 0,0 0 0 0 0,1 1 0 0 0,0-1 0 0 0,-1 1 0 0 0,1-1 0 0 0,1 0 0 0 0,-1 1 0 0 0,0-1 1 0 0,1 1-1 0 0,-1-1 0 0 0,3 5 0 0 0,-2-1-152 0 0,0 1 0 0 0,0 0 0 0 0,0 0 0 0 0,-1 0 0 0 0,0 0 1 0 0,0 0-1 0 0,-1 0 0 0 0,0 0 0 0 0,-1 0 0 0 0,0 0 0 0 0,0-1 0 0 0,0 1 1 0 0,-8 13-1 0 0,8-16-177 0 0,0-1 1 0 0,1 0-1 0 0,-1 1 0 0 0,1-1 1 0 0,0 1-1 0 0,0-1 1 0 0,-1 6-1 0 0,2 8-5599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3:33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2164 0 0,'0'0'4115'0'0,"0"0"-4102"0"0,0 1 1 0 0,-1-1-1 0 0,1 0 0 0 0,0 1 0 0 0,0-1 1 0 0,-1 0-1 0 0,1 1 0 0 0,0-1 0 0 0,0 0 1 0 0,-1 1-1 0 0,1-1 0 0 0,0 1 0 0 0,0-1 0 0 0,0 0 1 0 0,0 1-1 0 0,0-1 0 0 0,0 1 0 0 0,0-1 1 0 0,0 1-1 0 0,0-1 0 0 0,0 0 0 0 0,0 1 0 0 0,0-1 1 0 0,0 1-1 0 0,5 3 113 0 0,-2-3 122 0 0,-1 0 1 0 0,1 0-1 0 0,-1 1 0 0 0,0-1 0 0 0,0 1 1 0 0,1 0-1 0 0,-1 0 0 0 0,0 0 0 0 0,0 0 1 0 0,-1 0-1 0 0,1 0 0 0 0,0 0 0 0 0,1 4 1945 0 0,-2-7-2229 0 0,0 1-1 0 0,0 0 1 0 0,0 0 0 0 0,0 0 0 0 0,0 0 0 0 0,0 0-1 0 0,0 0 1 0 0,0 1 0 0 0,0-1 0 0 0,0 0 0 0 0,0 0 0 0 0,0 1-1 0 0,0-1 1 0 0,0 1 0 0 0,0-1 0 0 0,0 1 0 0 0,-1-1-1 0 0,2 2 1 0 0,1 17-388 0 0,-3-10 928 0 0,0 227 220 0 0,0-233-817 0 0,0 0 0 0 0,1 1 0 0 0,-1-1 0 0 0,1 0 1 0 0,0 1-1 0 0,0-1 0 0 0,0 0 0 0 0,1 0 0 0 0,-1 0 0 0 0,1 0 0 0 0,-1 0 1 0 0,1 0-1 0 0,3 3 0 0 0,8 17-2222 0 0,-12-16-1843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46.2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12 2948 0 0,'0'0'322'0'0,"-18"-3"-1954"0"0,-55-5 1611 0 0,72 8 27 0 0,0 0 0 0 0,1 0 1 0 0,-1 0-1 0 0,0 0 0 0 0,0 0 1 0 0,0 0-1 0 0,1 0 0 0 0,-1 0 1 0 0,0 1-1 0 0,0-1 0 0 0,1 0 0 0 0,-1 0 1 0 0,0 1-1 0 0,0-1 0 0 0,1 0 1 0 0,-1 1-1 0 0,0-1 0 0 0,1 1 1 0 0,-1-1-1 0 0,1 1 0 0 0,-1-1 0 0 0,0 1 1 0 0,1 0-1 0 0,-1-1 0 0 0,1 1 1 0 0,0-1-1 0 0,-1 1 0 0 0,1 0 1 0 0,0 0-1 0 0,-1-1 0 0 0,1 1 0 0 0,0 0 1 0 0,-1 0-1 0 0,1-1 0 0 0,0 1 1 0 0,0 0-1 0 0,0 0 0 0 0,0-1 1 0 0,0 1-1 0 0,0 0 0 0 0,0 0 0 0 0,0 0 1 0 0,0-1-1 0 0,0 1 0 0 0,1 0 1 0 0,-1 0-1 0 0,0-1 0 0 0,0 1 1 0 0,1 0-1 0 0,0 1 0 0 0,0 1 121 0 0,0 0-1 0 0,1 1 0 0 0,0-1 1 0 0,-1 0-1 0 0,1 0 0 0 0,0 0 1 0 0,5 5-1 0 0,-5-6-143 0 0,0-1 0 0 0,-1 0 0 0 0,1 1 0 0 0,0-1 0 0 0,0 0-1 0 0,0 0 1 0 0,1 0 0 0 0,-1-1 0 0 0,0 1 0 0 0,0 0 0 0 0,0-1 0 0 0,1 0 0 0 0,-1 1 0 0 0,0-1 0 0 0,1 0 0 0 0,-1 0 0 0 0,0 0 0 0 0,0 0 0 0 0,1-1-1 0 0,-1 1 1 0 0,0-1 0 0 0,5-1 0 0 0,0-5-2251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3:3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51 500 0 0,'0'0'4389'0'0,"3"-7"-3874"0"0,13-25-390 0 0,-6 21-155 0 0,-3 12 377 0 0,0 15 1385 0 0,-8 12-1059 0 0,-1 0 1 0 0,-1 0-1 0 0,-1 0 0 0 0,-2 0 0 0 0,-12 34 1 0 0,14-42-990 0 0,-1 1 1 0 0,2-1 0 0 0,1 1 0 0 0,1 0-1 0 0,1 25 1 0 0,0-41 4 0 0,0-3 65 0 0,0 0 1 0 0,1 0-1 0 0,-1 0 0 0 0,1 0 1 0 0,-1 0-1 0 0,1 0 0 0 0,-1 0 1 0 0,1 0-1 0 0,0 0 0 0 0,0 0 1 0 0,0 0-1 0 0,0-1 0 0 0,1 1 1 0 0,-1 0-1 0 0,0-1 1 0 0,1 1-1 0 0,-1-1 0 0 0,1 1 1 0 0,-1-1-1 0 0,1 0 0 0 0,0 1 1 0 0,2 0-1 0 0,3 1-3479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3:45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45 620 0 0,'0'0'2340'0'0,"-4"-3"-2025"0"0,3 2-377 0 0,-1 0 1 0 0,1 0-1 0 0,0-1 0 0 0,-1 1 1 0 0,1 0-1 0 0,0-1 1 0 0,0 1-1 0 0,0-1 0 0 0,0 1 1 0 0,0-1-1 0 0,0 1 0 0 0,0-1 1 0 0,1 0-1 0 0,-1 1 1 0 0,1-1-1 0 0,-1 0 0 0 0,1 0 1 0 0,-1 1-1 0 0,1-1 0 0 0,0 0 1 0 0,0 0-1 0 0,0-2 1 0 0,0 3 115 0 0,1 1 1 0 0,-1 0 0 0 0,0 0-1 0 0,0-1 1 0 0,0 1 0 0 0,1 0-1 0 0,-1 0 1 0 0,0 0 0 0 0,1 0 0 0 0,-1-1-1 0 0,0 1 1 0 0,0 0 0 0 0,1 0-1 0 0,-1 0 1 0 0,0 0 0 0 0,1 0 0 0 0,-1 0-1 0 0,0 0 1 0 0,1 0 0 0 0,-1 0-1 0 0,0 0 1 0 0,1 0 0 0 0,-1 0 0 0 0,0 0-1 0 0,1 0 1 0 0,-1 0 0 0 0,0 0-1 0 0,1 0 1 0 0,-1 0 0 0 0,0 0-1 0 0,0 0 1 0 0,1 1 0 0 0,-1-1 0 0 0,0 0-1 0 0,1 0 1 0 0,-1 35 692 0 0,11-30-1670 0 0,-9 76 3872 0 0,0 23 402 0 0,-7-37-4193 0 0,4-62 771 0 0,0-1-1 0 0,-1 1 1 0 0,0-1 0 0 0,0 0-1 0 0,0 0 1 0 0,0 0 0 0 0,0 0-1 0 0,-1 0 1 0 0,0 0 0 0 0,1-1-1 0 0,-6 5 1 0 0,4-3-495 0 0,0 0 0 0 0,0 0 0 0 0,0 0 0 0 0,1 0 0 0 0,0 1 0 0 0,-3 5 0 0 0,5-3-2373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3:4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1 928 0 0,'0'0'4276'0'0,"-9"8"-4220"0"0,-28 22-4 0 0,28-22 570 0 0,6-7-642 0 0,0-1 1 0 0,1 1-1 0 0,-1 0 0 0 0,0 0 1 0 0,0 0-1 0 0,1 0 0 0 0,-6 3 1 0 0,6-3 28 0 0,1 1 1 0 0,-1-1 0 0 0,1 0 0 0 0,-1 0 0 0 0,1 1 0 0 0,-1-1 0 0 0,1 0 0 0 0,0 1 0 0 0,0 0 0 0 0,0-1-1 0 0,-1 1 1 0 0,2 0 0 0 0,-1-1 0 0 0,0 1 0 0 0,0 0 0 0 0,0 0 0 0 0,1 0 0 0 0,-1 0 0 0 0,1 0 0 0 0,0 0-1 0 0,0 0 1 0 0,-1 0 0 0 0,1 0 0 0 0,0 0 0 0 0,1-1 0 0 0,-1 5 0 0 0,1-5 9 0 0,-1 0-1 0 0,1 0 1 0 0,-1 0 0 0 0,0 0 0 0 0,1-1-1 0 0,0 1 1 0 0,-1 0 0 0 0,1 0-1 0 0,-1-1 1 0 0,1 1 0 0 0,0 0 0 0 0,0-1-1 0 0,-1 1 1 0 0,1 0 0 0 0,0-1 0 0 0,0 1-1 0 0,0-1 1 0 0,0 0 0 0 0,-1 1 0 0 0,1-1-1 0 0,0 0 1 0 0,0 1 0 0 0,0-1-1 0 0,1 0 1 0 0,31 7 178 0 0,-24-5-65 0 0,195 30 1965 0 0,-202-32-2124 0 0,-1 1-1 0 0,1-1 1 0 0,0 1 0 0 0,0 0-1 0 0,-1-1 1 0 0,1 1 0 0 0,0 0-1 0 0,-1 0 1 0 0,1 0-1 0 0,0 0 1 0 0,-1 0 0 0 0,0 1-1 0 0,1-1 1 0 0,-1 0 0 0 0,0 1-1 0 0,1-1 1 0 0,-1 1 0 0 0,0-1-1 0 0,0 1 1 0 0,0-1-1 0 0,-1 1 1 0 0,1 0 0 0 0,0 0-1 0 0,0-1 1 0 0,-1 1 0 0 0,1 0-1 0 0,-1 0 1 0 0,0 0 0 0 0,0-1-1 0 0,1 3 1 0 0,-1-1 24 0 0,0 0 1 0 0,-1 0 0 0 0,1 0-1 0 0,-1 0 1 0 0,1 0-1 0 0,-1 0 1 0 0,0-1 0 0 0,0 1-1 0 0,0 0 1 0 0,0 0-1 0 0,0-1 1 0 0,-1 1 0 0 0,1-1-1 0 0,-1 1 1 0 0,0-1-1 0 0,0 0 1 0 0,0 0-1 0 0,-3 3 1 0 0,-43 32 889 0 0,48-37-871 0 0,0 0 0 0 0,0 0 0 0 0,0 1-1 0 0,0-1 1 0 0,0 0 0 0 0,-1 0 0 0 0,1 0-1 0 0,0 0 1 0 0,0 1 0 0 0,0-1 0 0 0,0 0-1 0 0,0 0 1 0 0,0 0 0 0 0,0 1-1 0 0,0-1 1 0 0,0 0 0 0 0,0 0 0 0 0,0 0-1 0 0,0 0 1 0 0,0 1 0 0 0,0-1 0 0 0,0 0-1 0 0,0 0 1 0 0,0 0 0 0 0,0 1-1 0 0,0-1 1 0 0,0 0 0 0 0,0 0 0 0 0,0 0-1 0 0,0 1 1 0 0,0-1 0 0 0,0 0 0 0 0,0 0-1 0 0,1 0 1 0 0,-1 0 0 0 0,0 1-1 0 0,0-1 1 0 0,0 0 0 0 0,0 0 0 0 0,0 0-1 0 0,0 0 1 0 0,1 0 0 0 0,-1 0 0 0 0,0 1-1 0 0,0-1 1 0 0,0 0 0 0 0,1 0 0 0 0,-1 0-1 0 0,0 0 1 0 0,0 0 0 0 0,0 0-1 0 0,0 0 1 0 0,1 0 0 0 0,-1 0 0 0 0,0 0-1 0 0,0 0 1 0 0,0 0 0 0 0,1 0 0 0 0,-1 0-1 0 0,0 0 1 0 0,0 0 0 0 0,0 0-1 0 0,1 0 1 0 0,-1 0 0 0 0,15 1 267 0 0,-14-1-322 0 0,56 7-16 0 0,-1 2 0 0 0,64 18 1 0 0,-83-13-5307 0 0,-84-22 2165 0 0,-197-43 1719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3:47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79 932 0 0,'0'0'5755'0'0,"6"-13"-5402"0"0,15-42-62 0 0,-14 45 2225 0 0,-4 15-2080 0 0,-2 15-572 0 0,-1-20 321 0 0,-1 66 856 0 0,-1-18-1086 0 0,6 52-1 0 0,-3-96-53 0 0,-1 0-1 0 0,1 0 0 0 0,1 0 0 0 0,-1 1 0 0 0,0-1 0 0 0,1 0 0 0 0,0 0 1 0 0,0-1-1 0 0,0 1 0 0 0,0 0 0 0 0,1-1 0 0 0,0 1 0 0 0,-1-1 0 0 0,1 0 1 0 0,4 4-1 0 0,-4-5-247 0 0,-1 0 1 0 0,1 0-1 0 0,0-1 1 0 0,0 1-1 0 0,-1-1 0 0 0,1 0 1 0 0,0 1-1 0 0,0-1 1 0 0,0-1-1 0 0,0 1 1 0 0,0 0-1 0 0,0-1 1 0 0,7 1-1 0 0,6-1-3602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3:48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6 1592 0 0,'0'0'2896'0'0,"-9"-1"-2494"0"0,-27-2 178 0 0,27 2 1875 0 0,10 28-718 0 0,0-25-1715 0 0,1 1 0 0 0,0-1 0 0 0,0 0 0 0 0,-1 1 0 0 0,2-1 0 0 0,-1 0 0 0 0,0 0 0 0 0,0-1 0 0 0,1 1 0 0 0,-1 0 0 0 0,1-1 0 0 0,-1 1 0 0 0,1-1 0 0 0,0 0 0 0 0,4 1 0 0 0,51 16 280 0 0,-47-15-196 0 0,3 1-35 0 0,43 13-9 0 0,-53-16-82 0 0,0 0 1 0 0,-1 1-1 0 0,1 0 0 0 0,0 0 1 0 0,-1 0-1 0 0,0 0 1 0 0,1 1-1 0 0,-1-1 0 0 0,0 1 1 0 0,0 0-1 0 0,4 5 1 0 0,-6-7 25 0 0,-1 1 0 0 0,1-1 0 0 0,0 1 0 0 0,-1-1 0 0 0,1 1 0 0 0,-1 0 0 0 0,0-1 0 0 0,1 1 0 0 0,-1-1 0 0 0,0 1 0 0 0,0 0 0 0 0,0-1 0 0 0,0 1 0 0 0,-1 0 0 0 0,1-1 0 0 0,0 1 0 0 0,-1 0 0 0 0,1-1 0 0 0,-1 1 0 0 0,1-1 0 0 0,-1 1 0 0 0,0-1 0 0 0,1 1 0 0 0,-1-1 0 0 0,0 0 0 0 0,0 1 0 0 0,0-1 0 0 0,0 0 0 0 0,-1 0 0 0 0,1 1 0 0 0,-3 1 0 0 0,-3 3 8 0 0,-1 0 0 0 0,0 0-1 0 0,-17 8 1 0 0,22-11-25 0 0,-73 32-76 0 0,58-28 86 0 0,0 1 0 0 0,1 1-1 0 0,0 0 1 0 0,0 2 0 0 0,-20 15 0 0 0,37-25 19 0 0,-1 0 1 0 0,0 0 0 0 0,0 0-1 0 0,0 0 1 0 0,1 0 0 0 0,-1 0-1 0 0,1 0 1 0 0,-1 0 0 0 0,1 0 0 0 0,-1 0-1 0 0,1 1 1 0 0,0-1 0 0 0,-1 0-1 0 0,1 0 1 0 0,0 1 0 0 0,0-1-1 0 0,0 0 1 0 0,0 0 0 0 0,0 0 0 0 0,0 1-1 0 0,0-1 1 0 0,0 0 0 0 0,1 0-1 0 0,-1 1 1 0 0,0-1 0 0 0,1 0-1 0 0,-1 0 1 0 0,1 0 0 0 0,-1 0-1 0 0,1 0 1 0 0,0 0 0 0 0,-1 0 0 0 0,1 0-1 0 0,0 0 1 0 0,0 0 0 0 0,0 0-1 0 0,0 0 1 0 0,0 0 0 0 0,0-1-1 0 0,0 1 1 0 0,0 0 0 0 0,0-1-1 0 0,0 1 1 0 0,0-1 0 0 0,0 1 0 0 0,0-1-1 0 0,0 1 1 0 0,1-1 0 0 0,1 1-1 0 0,21 5 185 0 0,1 0 0 0 0,1-2-1 0 0,43 3 1 0 0,81-7-137 0 0,-74-1-399 0 0,-69 1 214 0 0,117-5-4484 0 0,-116 5 2097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3:5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1 596 0 0,'0'0'3088'0'0,"7"0"-2865"0"0,41 0 1049 0 0,-48 34-1242 0 0,-1-19 521 0 0,-1 0 0 0 0,0-1 0 0 0,-1 1 0 0 0,0-1-1 0 0,-1 0 1 0 0,-10 23 0 0 0,-6 22 99 0 0,17-42-760 0 0,0 0-1 0 0,2-1 1 0 0,0 1 0 0 0,2 29 0 0 0,0-8-5596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3:58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1096 0 0,'0'0'11080'0'0,"10"-8"-10334"0"0,30-23-173 0 0,-30 23 94 0 0,-31 8-18 0 0,20 0-649 0 0,35-7-2398 0 0,20-1-1710 0 0,97-1-1 0 0,-144 9 2776 0 0,-36 4 127 0 0,-188 16-451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3:59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0 380 0 0,'0'0'8121'0'0,"-13"9"-7956"0"0,-38 29-139 0 0,49-36-19 0 0,0 0-1 0 0,0 0 1 0 0,0 0-1 0 0,0 0 1 0 0,0 1 0 0 0,1-1-1 0 0,-1 1 1 0 0,1-1-1 0 0,0 1 1 0 0,-1-1 0 0 0,1 1-1 0 0,0 0 1 0 0,1-1-1 0 0,-1 1 1 0 0,0 0 0 0 0,1 0-1 0 0,0 0 1 0 0,-1 0-1 0 0,1 0 1 0 0,1 4 0 0 0,-1-4 21 0 0,0 8 62 0 0,-1-5-230 0 0,0 0 1 0 0,1 0-1 0 0,0 0 0 0 0,1 0 1 0 0,-1 0-1 0 0,1-1 0 0 0,0 1 0 0 0,1 0 1 0 0,-1 0-1 0 0,1-1 0 0 0,0 1 1 0 0,0-1-1 0 0,1 1 0 0 0,0-1 0 0 0,0 0 1 0 0,6 8-1 0 0,27 27-3902 0 0,-24-17 1510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4:00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15 732 0 0,'0'0'9420'0'0,"-10"-3"-8463"0"0,-30-7-166 0 0,36 8-22 0 0,9 2-993 0 0,11 6-105 0 0,-2 2 405 0 0,-1-1 0 0 0,2 0 0 0 0,-1 0 0 0 0,1-1 0 0 0,-1-1 0 0 0,2-1 0 0 0,15 3 1 0 0,114 11 186 0 0,-59-10-508 0 0,-79-7 357 0 0,21 3-1324 0 0,-24 1 212 0 0,-17 2 130 0 0,-67 19 736 0 0,56-20 114 0 0,0 1 0 0 0,0 2 0 0 0,1 0 0 0 0,0 1 0 0 0,-29 18 1 0 0,51-27 31 0 0,0-1 1 0 0,1 0-1 0 0,-1 1 1 0 0,0-1-1 0 0,1 1 1 0 0,-1-1 0 0 0,1 1-1 0 0,-1-1 1 0 0,0 1-1 0 0,1-1 1 0 0,-1 1-1 0 0,1-1 1 0 0,0 1 0 0 0,-1 0-1 0 0,1-1 1 0 0,-1 1-1 0 0,1 0 1 0 0,0-1-1 0 0,0 1 1 0 0,-1 0-1 0 0,1 0 1 0 0,0-1 0 0 0,0 1-1 0 0,0 0 1 0 0,0 0-1 0 0,0-1 1 0 0,0 1-1 0 0,0 0 1 0 0,0 0 0 0 0,0-1-1 0 0,0 1 1 0 0,0 0-1 0 0,0 0 1 0 0,1-1-1 0 0,-1 1 1 0 0,0 0 0 0 0,1-1-1 0 0,-1 1 1 0 0,0 0-1 0 0,1-1 1 0 0,0 2-1 0 0,1 0 34 0 0,-1-1 0 0 0,1 1-1 0 0,0-1 1 0 0,0 1 0 0 0,0-1 0 0 0,0 0-1 0 0,0 1 1 0 0,0-1 0 0 0,0 0-1 0 0,1-1 1 0 0,2 2 0 0 0,31 5 170 0 0,0-1 0 0 0,58 2-1 0 0,-22-7-5444 0 0,-61-1 1231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4:00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5665 0 0,'0'0'7280'0'0,"0"12"-8700"0"0,0-10 248 0 0,11-2-7037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46.6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0 560 0 0,'0'0'4915'0'0,"4"11"-3299"0"0,12 32-665 0 0,-15-38-753 0 0,1 0 0 0 0,-2 0 0 0 0,1 0 0 0 0,0 0 0 0 0,-1 0 0 0 0,0 0 0 0 0,0 0 0 0 0,-1 0 0 0 0,0 0 0 0 0,1 0 0 0 0,-2 0 0 0 0,1 0 0 0 0,0 0 0 0 0,-1-1 0 0 0,0 1-1 0 0,0 0 1 0 0,-4 5 0 0 0,-7 23 813 0 0,9-11-494 0 0,1 1 0 0 0,1-1 0 0 0,0 1 0 0 0,3 26 0 0 0,0-17-320 0 0,-4 41 1 0 0,-1-43-199 0 0,-1-3-133 0 0,2 0 1 0 0,1 0 0 0 0,1 0 0 0 0,1 1 0 0 0,5 32-1 0 0,-2-50-91 0 0,0 1 0 0 0,1-1 0 0 0,0 0 0 0 0,1-1 0 0 0,1 1 0 0 0,-1-1 0 0 0,1 0 0 0 0,14 16 0 0 0,-14-19 75 0 0,0 1 1 0 0,-1 0-1 0 0,0 0 1 0 0,0 0 0 0 0,0 1-1 0 0,-1 0 1 0 0,0 0-1 0 0,-1 0 1 0 0,0 0-1 0 0,0 0 1 0 0,-1 1 0 0 0,0 0-1 0 0,2 14 1 0 0,-4-19 7 0 0,0-1 1 0 0,0 0 0 0 0,0 0 0 0 0,-1 0 0 0 0,1 0 0 0 0,-1 0 0 0 0,0 0-1 0 0,0-1 1 0 0,0 1 0 0 0,0 0 0 0 0,-3 5 0 0 0,3-7-4 0 0,0 0 0 0 0,0 0 1 0 0,0 0-1 0 0,0 0 0 0 0,0 0 1 0 0,0-1-1 0 0,0 1 0 0 0,0 0 0 0 0,-1-1 1 0 0,1 1-1 0 0,0 0 0 0 0,0-1 1 0 0,-1 0-1 0 0,1 1 0 0 0,0-1 0 0 0,-1 0 1 0 0,1 0-1 0 0,0 1 0 0 0,-1-1 1 0 0,1 0-1 0 0,0 0 0 0 0,-1-1 0 0 0,1 1 1 0 0,0 0-1 0 0,-1 0 0 0 0,1-1 1 0 0,0 1-1 0 0,-3-1 0 0 0,-3-4-2670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4:01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0 700 0 0,'0'0'9185'0'0,"-97"152"-8241"0"0,75-123-532 0 0,6-2-284 0 0,5-5 80 0 0,5-2-200 0 0,1-3-8 0 0,5-5-308 0 0,0-5-336 0 0,0-2-352 0 0,5-2-456 0 0,12-3-80 0 0,-6 0-669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3:50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15 60 0 0,'0'0'3508'0'0,"-43"10"-3270"0"0,43-35 1176 0 0,-11 47 1333 0 0,8-19-2622 0 0,2-2-130 0 0,0 0 0 0 0,-1-1 0 0 0,1 1 0 0 0,1 0 0 0 0,-1 0 0 0 0,0 0 0 0 0,0 0 0 0 0,0 0 0 0 0,0 1 0 0 0,1-1 0 0 0,-1 0 0 0 0,0 0 0 0 0,1 0 0 0 0,-1 1 0 0 0,1-1 0 0 0,0 0 0 0 0,-1 1 0 0 0,1-1 0 0 0,0 0 0 0 0,0 1 0 0 0,0-1 0 0 0,0 0 0 0 0,0 1 0 0 0,0-1 0 0 0,0 0 0 0 0,1 3 0 0 0,-3 13 267 0 0,0 0 0 0 0,-1 0 1 0 0,-1 0-1 0 0,0-1 0 0 0,-1 1 0 0 0,-10 20 1 0 0,6-15-239 0 0,1 1 1 0 0,-6 33-1 0 0,9-37-571 0 0,0 13-4022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3:52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0 548 0 0,'0'0'11614'0'0,"0"7"-15490"0"0,14 3 3024 0 0,1 1-591 0 0,-44-39-4548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3:53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0 416 0 0,'0'0'10563'0'0,"-9"23"-9977"0"0,-47 113 375 0 0,54-130-1097 0 0,0 0 0 0 0,0 0-1 0 0,0 0 1 0 0,1 0-1 0 0,0 0 1 0 0,0 1 0 0 0,0-1-1 0 0,1 1 1 0 0,1 7 0 0 0,-1-11-95 0 0,0 0 1 0 0,1-1 0 0 0,0 1-1 0 0,-1 0 1 0 0,1-1 0 0 0,0 1-1 0 0,0 0 1 0 0,0-1 0 0 0,1 1-1 0 0,-1-1 1 0 0,1 0 0 0 0,-1 1-1 0 0,1-1 1 0 0,0 0 0 0 0,0 0-1 0 0,0 0 1 0 0,0 0 0 0 0,0-1-1 0 0,0 1 1 0 0,0 0 0 0 0,1-1 0 0 0,3 2-1 0 0,6 1-1918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3:54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0 428 0 0,'0'0'3244'0'0,"5"1"-3175"0"0,-3-1-40 0 0,0 0 1 0 0,0 0-1 0 0,1 1 1 0 0,-1-1-1 0 0,0 0 1 0 0,0 1-1 0 0,0 0 1 0 0,-1-1-1 0 0,1 1 1 0 0,0 0-1 0 0,0 0 1 0 0,0 0-1 0 0,0 0 1 0 0,-1 0-1 0 0,1 0 1 0 0,0 1-1 0 0,-1-1 0 0 0,1 0 1 0 0,-1 1-1 0 0,0-1 1 0 0,1 1-1 0 0,-1 0 1 0 0,0-1-1 0 0,0 1 1 0 0,0 0-1 0 0,0 0 1 0 0,0 0-1 0 0,-1 0 1 0 0,1 0-1 0 0,0 0 1 0 0,-1 0-1 0 0,1 0 0 0 0,-1 0 1 0 0,0 2-1 0 0,0-3-3 0 0,0 0 0 0 0,0 0-1 0 0,0 1 1 0 0,0-1 0 0 0,0 0 0 0 0,0 0-1 0 0,0 0 1 0 0,0 0 0 0 0,0 0-1 0 0,1 0 1 0 0,-1 0 0 0 0,0 0-1 0 0,1 0 1 0 0,-1 0 0 0 0,1 0-1 0 0,-1 0 1 0 0,1 0 0 0 0,-1 0-1 0 0,1 0 1 0 0,0 0 0 0 0,0-1-1 0 0,-1 1 1 0 0,1 0 0 0 0,0 0-1 0 0,0-1 1 0 0,0 1 0 0 0,0-1-1 0 0,0 1 1 0 0,-1-1 0 0 0,1 1 0 0 0,0-1-1 0 0,0 1 1 0 0,1-1 0 0 0,-1 0-1 0 0,0 1 1 0 0,0-1 0 0 0,0 0-1 0 0,1 0 1 0 0,18 7 562 0 0,-8-3-113 0 0,1 0 0 0 0,0 0-1 0 0,14 1 1 0 0,18 5 151 0 0,-12-1-397 0 0,-13-5-223 0 0,-1 1-1 0 0,0 2 1 0 0,0 0 0 0 0,26 13-1 0 0,-44-19-31 0 0,-1-1 0 0 0,1 0-1 0 0,-1 1 1 0 0,1-1 0 0 0,0 1 0 0 0,-1-1-1 0 0,1 1 1 0 0,-1-1 0 0 0,1 1 0 0 0,-1 0 0 0 0,1-1-1 0 0,-1 1 1 0 0,0-1 0 0 0,1 1 0 0 0,-1 0-1 0 0,0-1 1 0 0,1 1 0 0 0,-1 0 0 0 0,0 0-1 0 0,0-1 1 0 0,0 1 0 0 0,1 0 0 0 0,-1 0-1 0 0,0-1 1 0 0,0 1 0 0 0,0 0 0 0 0,0 0-1 0 0,0-1 1 0 0,-1 1 0 0 0,1 0 0 0 0,0-1-1 0 0,0 1 1 0 0,0 0 0 0 0,-1 0 0 0 0,1-1-1 0 0,0 1 1 0 0,-1 0 0 0 0,1-1 0 0 0,0 1-1 0 0,-1-1 1 0 0,1 1 0 0 0,-2 0 0 0 0,0 2-10 0 0,0-1 0 0 0,0 1 0 0 0,-1-1 0 0 0,1 0 0 0 0,-1 0 0 0 0,0 0 0 0 0,1 0 0 0 0,-6 2 0 0 0,-63 24 58 0 0,47-20 404 0 0,1 1 0 0 0,-1 1-1 0 0,-31 20 1 0 0,54-29-384 0 0,0-1 1 0 0,0 1-1 0 0,0-1 1 0 0,0 1-1 0 0,1 0 1 0 0,-1 0-1 0 0,0-1 1 0 0,0 1-1 0 0,1 0 1 0 0,-1 0-1 0 0,0 0 1 0 0,1 0-1 0 0,-1 0 1 0 0,1 0 0 0 0,-1 0-1 0 0,1 0 1 0 0,0 0-1 0 0,-1 0 1 0 0,1 0-1 0 0,0 0 1 0 0,0 0-1 0 0,0 0 1 0 0,0 0-1 0 0,0 0 1 0 0,0 0-1 0 0,0 0 1 0 0,0 0-1 0 0,0 0 1 0 0,0 0-1 0 0,0 0 1 0 0,1 0-1 0 0,-1 0 1 0 0,0 0-1 0 0,1 0 1 0 0,-1 0-1 0 0,1 0 1 0 0,-1 0-1 0 0,1 0 1 0 0,0 0-1 0 0,-1 0 1 0 0,1 0-1 0 0,0-1 1 0 0,-1 1-1 0 0,1 0 1 0 0,0 0-1 0 0,0-1 1 0 0,0 1-1 0 0,0-1 1 0 0,0 1-1 0 0,0-1 1 0 0,0 1-1 0 0,0-1 1 0 0,0 1-1 0 0,0-1 1 0 0,0 0-1 0 0,0 0 1 0 0,1 1-1 0 0,20 4 185 0 0,0 0-1 0 0,38 2 1 0 0,9-4-5922 0 0,-64-5 2112 0 0,-4-4 299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3:54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2336 0 0,'0'0'10436'0'0,"0"2"-9477"0"0,0 10-278 0 0,0-9 60 0 0,17 2-4592 0 0,10-6 1466 0 0,-15 0 730 0 0,-68-2-5607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3:55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0 828 0 0,'0'0'10013'0'0,"3"18"-9137"0"0,-1-6-709 0 0,3 19 623 0 0,1 60 1 0 0,-6 69-1785 0 0,0-159 857 0 0,0-1 0 0 0,0 1 0 0 0,0-1 0 0 0,-1 1 0 0 0,1 0 0 0 0,0-1-1 0 0,0 1 1 0 0,0-1 0 0 0,0 1 0 0 0,0 0 0 0 0,1-1 0 0 0,-1 1 0 0 0,0-1 0 0 0,0 1 0 0 0,0-1-1 0 0,0 1 1 0 0,1 0 0 0 0,-1-1 0 0 0,0 1 0 0 0,0-1 0 0 0,1 1 0 0 0,-1-1 0 0 0,0 1 0 0 0,1-1-1 0 0,-1 0 1 0 0,1 1 0 0 0,-1-1 0 0 0,1 1 0 0 0,-1-1 0 0 0,1 0 0 0 0,-1 1 0 0 0,1-1 0 0 0,-1 0 0 0 0,1 0-1 0 0,-1 1 1 0 0,1-1 0 0 0,-1 0 0 0 0,2 0 0 0 0,4 0-4079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4:06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0 548 0 0,'0'0'5539'0'0,"-5"0"-5407"0"0,-17 0-46 0 0,16 0 116 0 0,191 13 3842 0 0,-48-1-2995 0 0,75 2 331 0 0,133 4-959 0 0,-18-32-565 0 0,0 1-1243 0 0,-179 25 1076 0 0,-31 0 368 0 0,209-13 706 0 0,1 0-2020 0 0,-304 4 566 0 0,1 0-1 0 0,31 10 0 0 0,15 2-5528 0 0,-64-15 3901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4:09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1 768 0 0,'0'0'3701'0'0,"0"3"-3566"0"0,1-1-99 0 0,-1-2-24 0 0,0 1 0 0 0,0 0-1 0 0,0-1 1 0 0,0 1 0 0 0,0 0 0 0 0,0 0 0 0 0,1-1-1 0 0,-1 1 1 0 0,0 0 0 0 0,0-1 0 0 0,1 1 0 0 0,-1 0 0 0 0,1-1-1 0 0,-1 1 1 0 0,0-1 0 0 0,1 1 0 0 0,-1-1 0 0 0,1 1 0 0 0,-1-1-1 0 0,1 1 1 0 0,2 1 2518 0 0,-2-2-2690 0 0,-1 1 133 0 0,1 0 0 0 0,-1-1 0 0 0,1 1 1 0 0,-1 0-1 0 0,1-1 0 0 0,0 1 0 0 0,-1 0 0 0 0,1-1 1 0 0,0 1-1 0 0,-1-1 0 0 0,1 1 0 0 0,0-1 0 0 0,0 0 1 0 0,-1 1-1 0 0,1-1 0 0 0,0 0 0 0 0,0 1 0 0 0,0-1 1 0 0,-1 0-1 0 0,1 0 0 0 0,0 0 0 0 0,0 0 0 0 0,0 0 0 0 0,0 0 1 0 0,1 0-1 0 0,25 2 841 0 0,-26-2-710 0 0,65 10 2551 0 0,94-7-1529 0 0,205-21 0 0 0,-208 6-1587 0 0,-97 9-1286 0 0,-58 3 656 0 0,-25 3-3027 0 0,-63 20 3129 0 0,51-13 2040 0 0,-55 8 0 0 0,166-23 1647 0 0,5 0-3495 0 0,-55 1 111 0 0,-6 2-1610 0 0,37-11 1 0 0,-34 3-411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4:1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499 169 64 0 0,'0'0'11193'0'0,"-23"-10"-10624"0"0,10 8-235 0 0,1-1 0 0 0,-1 0 0 0 0,1-1 0 0 0,0-1 0 0 0,0 0 0 0 0,-17-9 0 0 0,-24-13-683 0 0,-1 2 0 0 0,-92-28 0 0 0,146 53 340 0 0,-1 0 0 0 0,0 0 0 0 0,1 0 0 0 0,-1 0 0 0 0,0 0 0 0 0,0 0 0 0 0,1 0 0 0 0,-1 0 1 0 0,0-1-1 0 0,1 1 0 0 0,-1 0 0 0 0,0 0 0 0 0,1-1 0 0 0,-1 1 0 0 0,1 0 0 0 0,-1-1 0 0 0,0 1 0 0 0,1-1 0 0 0,-1 1 0 0 0,1-1 0 0 0,-1 1 0 0 0,1-1 0 0 0,-1 1 0 0 0,1-1 0 0 0,0 0 0 0 0,-1 1 0 0 0,1-1 0 0 0,0 0 0 0 0,-1 1 0 0 0,1-1 0 0 0,0 0 0 0 0,0 1 0 0 0,0-1 0 0 0,-1 0 0 0 0,1 1 0 0 0,0-1 0 0 0,0-1 1 0 0,0 1 172 0 0,13 5-2101 0 0,23 9 1921 0 0,59 31 0 0 0,-67-29-44 0 0,-13-8 59 0 0,29 15-113 0 0,-42-20 154 0 0,1-1-1 0 0,-1 1 1 0 0,1 0 0 0 0,-1 0 0 0 0,0-1-1 0 0,1 2 1 0 0,-1-1 0 0 0,0 0 0 0 0,0 0-1 0 0,-1 1 1 0 0,1-1 0 0 0,1 4 0 0 0,0 6 287 0 0,-1-7 189 0 0,11-2-586 0 0,66 14-84 0 0,-79-17 138 0 0,1 0 0 0 0,-1 0 0 0 0,1 0 0 0 0,-1 0-1 0 0,1 1 1 0 0,-1-1 0 0 0,0 0 0 0 0,1 0 0 0 0,-1 1 0 0 0,1-1 0 0 0,-1 0-1 0 0,0 0 1 0 0,1 1 0 0 0,-1-1 0 0 0,0 0 0 0 0,1 1 0 0 0,-1-1 0 0 0,0 0-1 0 0,0 1 1 0 0,1-1 0 0 0,-1 1 0 0 0,0-1 0 0 0,0 0 0 0 0,0 1 0 0 0,0-1-1 0 0,0 1 1 0 0,1-1 0 0 0,-1 1 0 0 0,0-1 0 0 0,0 1 0 0 0,0-1 0 0 0,0 0-1 0 0,0 1 1 0 0,0-1 0 0 0,0 1 0 0 0,0-1 0 0 0,-1 1 0 0 0,1-1 0 0 0,0 1-1 0 0,0 0 1 0 0,-1 0 10 0 0,0 0-1 0 0,1 0 0 0 0,-1 0 1 0 0,0 0-1 0 0,0 1 0 0 0,1-1 0 0 0,-1 0 1 0 0,0 0-1 0 0,0-1 0 0 0,0 1 1 0 0,0 0-1 0 0,0 0 0 0 0,-2 1 1 0 0,-65 28 361 0 0,-1-3 1 0 0,-86 22 0 0 0,82-27-412 0 0,44-15-103 0 0,24-7 13 0 0,-1 1-1 0 0,1 1 1 0 0,0-1 0 0 0,-1 1-1 0 0,1-1 1 0 0,0 1 0 0 0,0 1 0 0 0,0-1-1 0 0,-7 6 1 0 0,19-7-3034 0 0,11-1 1910 0 0,-10 1 706 0 0,1-1 1 0 0,-1 0 0 0 0,0-1 0 0 0,0 0 0 0 0,13-3 0 0 0,11-8-2175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8:50.5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80 0 0,'0'0'10298'0'0,"15"22"-9472"0"0,47 71-170 0 0,-56-84-504 0 0,0 1 0 0 0,0 0 0 0 0,-1 0-1 0 0,0 0 1 0 0,-1 0 0 0 0,0 1 0 0 0,-1 0-1 0 0,0 0 1 0 0,-1 0 0 0 0,2 22 0 0 0,-3-22-11 0 0,2 27 320 0 0,-4 44 1 0 0,0-30-359 0 0,0-34-172 0 0,-2-1 1 0 0,0 1-1 0 0,-1-1 1 0 0,-1 0-1 0 0,-12 30 1 0 0,3-9-432 0 0,3-7-506 0 0,-10 34-157 0 0,15-22-7454 0 0,6-50 6257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47.0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106 378 4304 0 0,'0'0'7781'0'0,"-14"23"-7612"0"0,-45 74-22 0 0,52-85-259 0 0,0 0 0 0 0,2 0-1 0 0,-8 19 1 0 0,13-24-1944 0 0,8-26-907 0 0,4-5-1910 0 0</inkml:trace>
  <inkml:trace contextRef="#ctx0" brushRef="#br0" timeOffset="1">118 1 1608 0 0,'0'0'1644'0'0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4:31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 0 0,'0'0'392'0'0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4:3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1 652 0 0,'0'0'3592'0'0,"-5"14"-3510"0"0,-16 44 355 0 0,21-57-332 0 0,-1 0 0 0 0,1 0 1 0 0,0 0-1 0 0,0 0 0 0 0,-1 0 0 0 0,1 0 0 0 0,0 0 0 0 0,0 0 0 0 0,0 1 0 0 0,0-1 1 0 0,1 0-1 0 0,-1 0 0 0 0,0 0 0 0 0,0 0 0 0 0,1 0 0 0 0,-1 0 0 0 0,0 0 1 0 0,1 0-1 0 0,-1 0 0 0 0,1 0 0 0 0,0 0 0 0 0,-1 0 0 0 0,1 0 0 0 0,0 0 1 0 0,-1 0-1 0 0,1-1 0 0 0,0 1 0 0 0,0 0 0 0 0,0-1 0 0 0,0 1 0 0 0,0 0 1 0 0,-1-1-1 0 0,1 1 0 0 0,0-1 0 0 0,0 1 0 0 0,1-1 0 0 0,-1 0 0 0 0,1 1 1 0 0,5 3 591 0 0,-3-1-504 0 0,1-1-1 0 0,-1 1 1 0 0,1-1-1 0 0,-1 1 1 0 0,1-1 0 0 0,0-1-1 0 0,0 1 1 0 0,-1-1 0 0 0,1 1-1 0 0,10 0 1 0 0,27 9-541 0 0,-40-10 257 0 0,-2 1 0 0 0,1 0 1 0 0,0-1-1 0 0,0 1 0 0 0,0 0 1 0 0,-1 0-1 0 0,1 0 0 0 0,-1-1 1 0 0,1 1-1 0 0,-1 0 0 0 0,0 0 1 0 0,0 0-1 0 0,0 0 0 0 0,0 0 1 0 0,0 2-1 0 0,-4 34-31 0 0,-1-26 119 0 0,0-1 0 0 0,-1 1 0 0 0,0-1-1 0 0,-1 0 1 0 0,-10 11 0 0 0,-1 5 8 0 0,5-10 278 0 0,0-1 1 0 0,-1 0-1 0 0,-1-1 0 0 0,-26 20 1 0 0,7-6 226 0 0,32-28-447 0 0,0 1 0 0 0,0 0 1 0 0,1-1-1 0 0,-1 1 1 0 0,0 0-1 0 0,0 0 0 0 0,1 0 1 0 0,0 0-1 0 0,-1 1 0 0 0,1-1 1 0 0,0 0-1 0 0,0 0 1 0 0,-1 5-1 0 0,2-7-39 0 0,0 1 0 0 0,0-1 0 0 0,0 1 0 0 0,0-1 0 0 0,0 1 0 0 0,0-1 0 0 0,0 1 0 0 0,0-1 0 0 0,1 1 0 0 0,-1-1 0 0 0,0 1 0 0 0,0-1-1 0 0,0 0 1 0 0,1 1 0 0 0,-1-1 0 0 0,0 1 0 0 0,1-1 0 0 0,-1 0 0 0 0,0 1 0 0 0,1-1 0 0 0,-1 0 0 0 0,1 1 0 0 0,-1-1 0 0 0,1 0 0 0 0,22 6 164 0 0,46-4 62 0 0,1-4 1 0 0,-1-2 0 0 0,106-21-1 0 0,-28 3-1279 0 0,-101 16-992 0 0,-42 5 214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3:19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320 179 196 0 0,'1'-7'1377'0'0,"-1"6"-1205"0"0,0 0 1 0 0,1 0-1 0 0,-1 1 1 0 0,0-1 0 0 0,0 0-1 0 0,0 0 1 0 0,0 0-1 0 0,0 0 1 0 0,0 0-1 0 0,0 0 1 0 0,0 0-1 0 0,0 0 1 0 0,-1 0-1 0 0,1 0 1 0 0,0 0-1 0 0,0 1 1 0 0,-1-1-1 0 0,1 0 1 0 0,-1 0-1 0 0,1 0 1 0 0,-4-2 3031 0 0,3 19-3849 0 0,1 1 902 0 0,3 32-1 0 0,0 6 505 0 0,-1-17-433 0 0,-3-1 0 0 0,-1 1 0 0 0,-2-1 0 0 0,-17 73 0 0 0,-45 95 832 0 0,62-167-1051 0 0,3-14 561 0 0,17-34 951 0 0,-12 6-1605 0 0,0 0 0 0 0,-1 0 0 0 0,0-1-1 0 0,1 1 1 0 0,-2-1 0 0 0,1 0 0 0 0,0 1 0 0 0,-1-1-1 0 0,0 0 1 0 0,3-10 0 0 0,8-57-262 0 0,-7 29 227 0 0,2 2-114 0 0,2 2-1 0 0,2-1 1 0 0,1 1 0 0 0,31-63-1 0 0,-27 72 22 0 0,-4 6-30 0 0,-1 0 0 0 0,17-47 0 0 0,-24 48 189 0 0,-2 1-1 0 0,0-1 0 0 0,-1 1 1 0 0,-2-1-1 0 0,-1-24 1 0 0,0-11 87 0 0,2 57-585 0 0,0 1 362 0 0,1 1-1 0 0,-1-1 1 0 0,0 0 0 0 0,1 0 0 0 0,-1 0 0 0 0,0 1 0 0 0,0-1-1 0 0,0 1 1 0 0,1-1 0 0 0,-1 1 0 0 0,0 0 0 0 0,0-1 0 0 0,2 2-1 0 0,-2-1-36 0 0,20 10 257 0 0,76 44 490 0 0,-87-49-560 0 0,-1 1 0 0 0,0 0 0 0 0,0 0 0 0 0,0 1 0 0 0,-1 0 0 0 0,-1 1 0 0 0,10 12 0 0 0,-15-19-55 0 0,-1 1-1 0 0,1-1 1 0 0,-1 1 0 0 0,0-1-1 0 0,0 1 1 0 0,0-1 0 0 0,0 1-1 0 0,0 0 1 0 0,-1 0 0 0 0,1-1-1 0 0,-1 1 1 0 0,1 0 0 0 0,-1 0-1 0 0,0-1 1 0 0,0 1 0 0 0,-1 0-1 0 0,1 0 1 0 0,0 0 0 0 0,-1-1-1 0 0,0 1 1 0 0,-1 3 0 0 0,0-2-16 0 0,0-1 1 0 0,0 0-1 0 0,0 0 0 0 0,0 0 1 0 0,-1 0-1 0 0,0 0 0 0 0,1 0 1 0 0,-1-1-1 0 0,0 1 0 0 0,0-1 1 0 0,-1 0-1 0 0,1 0 0 0 0,0 0 1 0 0,-1 0-1 0 0,-4 1 0 0 0,-22 8-128 0 0,0-1-1 0 0,0-2 0 0 0,-46 7 1 0 0,-96 4-794 0 0,-73-13-2842 0 0,225-6 3023 0 0,19 0 696 0 0,0 0-58 0 0,0 0-1 0 0,0 0 1 0 0,0 1-1 0 0,0-1 0 0 0,0 0 1 0 0,0 0-1 0 0,0 0 1 0 0,0 0-1 0 0,-1-1 1 0 0,1 1-1 0 0,0 0 1 0 0,0 0-1 0 0,0-1 0 0 0,0 1 1 0 0,0 0-1 0 0,0-1 1 0 0,0 1-1 0 0,0-1 1 0 0,0 1-1 0 0,0-1 1 0 0,0 0-1 0 0,0 1 0 0 0,1-1 1 0 0,-1 0-1 0 0,0 0 1 0 0,0 0-1 0 0,1 0 1 0 0,-1 1-1 0 0,0-3 1 0 0,-4-4-1801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3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10 2072 0 0,'0'0'11761'0'0,"8"-1"-10592"0"0,-7 1-1177 0 0,0 0 0 0 0,-1 0 0 0 0,1 0 0 0 0,-1 0 0 0 0,1 0-1 0 0,-1 0 1 0 0,1 0 0 0 0,0 0 0 0 0,-1-1 0 0 0,1 1 0 0 0,-1 0 0 0 0,1 0 0 0 0,-1-1 0 0 0,1 1 0 0 0,-1 0 0 0 0,1-1-1 0 0,-1 1 1 0 0,0 0 0 0 0,1-1 0 0 0,-1 1 0 0 0,1-1 0 0 0,-1 1 0 0 0,0-1 0 0 0,1 1 0 0 0,-1-1 0 0 0,0 1-1 0 0,1-2 1120 0 0,-2 21-2662 0 0,-14 57 1722 0 0,3 1-1 0 0,3 0 0 0 0,2 126 1 0 0,8-199-305 0 0,0-1 1 0 0,-1 1 0 0 0,1 0 0 0 0,1-1-1 0 0,-1 1 1 0 0,0-1 0 0 0,5 7 0 0 0,-6-10 34 0 0,0 1 1 0 0,0-1 0 0 0,0 1 0 0 0,0-1 0 0 0,0 1-1 0 0,1-1 1 0 0,-1 1 0 0 0,0-1 0 0 0,0 1 0 0 0,1-1-1 0 0,-1 1 1 0 0,0-1 0 0 0,1 1 0 0 0,-1-1 0 0 0,0 0 0 0 0,1 1-1 0 0,-1-1 1 0 0,1 0 0 0 0,-1 1 0 0 0,0-1 0 0 0,1 0-1 0 0,-1 0 1 0 0,1 1 0 0 0,-1-1 0 0 0,1 0 0 0 0,-1 0-1 0 0,1 0 1 0 0,-1 0 0 0 0,1 0 0 0 0,0 0 0 0 0,-1 0 0 0 0,1 0-1 0 0,-1 0 1 0 0,1 0 0 0 0,-1 0 0 0 0,1 0 0 0 0,-1 0-1 0 0,1 0 1 0 0,-1 0 0 0 0,1 0 0 0 0,-1 0 0 0 0,1-1-1 0 0,-1 1 1 0 0,1 0 0 0 0,-1 0 0 0 0,1-1 0 0 0,-1 1 0 0 0,0 0-1 0 0,1-1 1 0 0,-1 1 0 0 0,1 0 0 0 0,-1-1 0 0 0,0 1-1 0 0,1-1 1 0 0,-1 1 0 0 0,0-1 0 0 0,0 1 0 0 0,1 0-1 0 0,-1-1 1 0 0,0 1 0 0 0,0-1 0 0 0,1 0 0 0 0,0-13-2499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3:21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4 100 1056 0 0,'0'0'9595'0'0,"0"16"-9294"0"0,-3 47-114 0 0,3-62-176 0 0,0-1 0 0 0,-1 1 0 0 0,1-1 1 0 0,0 1-1 0 0,0 0 0 0 0,0-1 0 0 0,0 1 0 0 0,0-1 0 0 0,0 1 0 0 0,0-1 0 0 0,0 1 1 0 0,1-1-1 0 0,-1 1 0 0 0,0 0 0 0 0,0-1 0 0 0,0 1 0 0 0,1-1 0 0 0,-1 1 0 0 0,0-1 1 0 0,0 1-1 0 0,1-1 0 0 0,-1 0 0 0 0,0 1 0 0 0,1-1 0 0 0,-1 1 0 0 0,1-1 0 0 0,-1 0 1 0 0,0 1-1 0 0,1-1 0 0 0,-1 0 0 0 0,1 1 0 0 0,-1-1 0 0 0,1 0 0 0 0,-1 0 0 0 0,1 1 1 0 0,-1-1-1 0 0,1 0 0 0 0,0 0 0 0 0,-1 0 0 0 0,1 0 0 0 0,-1 0 0 0 0,1 0 0 0 0,0 0 1 0 0,16-6 406 0 0,-16 5-369 0 0,26-16-542 0 0,0-1 0 0 0,-2-2 1 0 0,0 0-1 0 0,-1-2 0 0 0,38-43 1 0 0,-62 65 513 0 0,1 0 0 0 0,-1 0 0 0 0,0 0 0 0 0,1-1 0 0 0,-1 1 1 0 0,1 0-1 0 0,-1-1 0 0 0,0 1 0 0 0,1 0 0 0 0,-1-1 1 0 0,0 1-1 0 0,1 0 0 0 0,-1-1 0 0 0,0 1 0 0 0,0-1 0 0 0,1 1 1 0 0,-1 0-1 0 0,0-1 0 0 0,0 1 0 0 0,0-1 0 0 0,1 1 1 0 0,-1-1-1 0 0,0 1 0 0 0,0-1 0 0 0,0 1 0 0 0,0-1 0 0 0,0 1 1 0 0,0 0-1 0 0,0-1 0 0 0,0 1 0 0 0,0-1 0 0 0,0 1 1 0 0,0-1-1 0 0,-1 1 0 0 0,1-1 0 0 0,0 1 0 0 0,0-1 1 0 0,-1 0-1 0 0,-20-1 949 0 0,13 2-1155 0 0,-130 13-1519 0 0,138-14 1569 0 0,-1 1 1 0 0,1-1-1 0 0,0 0 1 0 0,0 1-1 0 0,0-1 1 0 0,0 1-1 0 0,0-1 1 0 0,0 1-1 0 0,0-1 1 0 0,0 1-1 0 0,0-1 1 0 0,0 1-1 0 0,0-1 1 0 0,1 0 0 0 0,-1 1-1 0 0,0-1 1 0 0,0 1-1 0 0,0-1 1 0 0,1 1-1 0 0,-1-1 1 0 0,1 1 132 0 0,11-8-1950 0 0,21 6-397 0 0,60 11 429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3:21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3420 0 0,'0'0'8286'0'0,"0"4"-8110"0"0,0 8 133 0 0,1 4-54 0 0,-1 0-1 0 0,0 0 1 0 0,-2 0 0 0 0,0-1 0 0 0,0 1 0 0 0,-2-1-1 0 0,-9 30 1 0 0,1-20-363 0 0,-1 4 351 0 0,-16 50 0 0 0,26-67-788 0 0,0 1 0 0 0,1-1 1 0 0,1 1-1 0 0,-1 15 0 0 0,2-28 368 0 0,0 1 0 0 0,1-1 0 0 0,-1 1 0 0 0,0-1 0 0 0,0 0 0 0 0,0 1-1 0 0,0-1 1 0 0,0 1 0 0 0,0-1 0 0 0,1 1 0 0 0,-1-1 0 0 0,0 1 0 0 0,0-1 0 0 0,1 0 0 0 0,-1 1 0 0 0,0-1 0 0 0,1 0 0 0 0,-1 1-1 0 0,0-1 1 0 0,1 0 0 0 0,-1 1 0 0 0,0-1 0 0 0,1 0 0 0 0,-1 0 0 0 0,1 1 0 0 0,-1-1 0 0 0,1 0 0 0 0,-1 0 0 0 0,1 0-1 0 0,-1 0 1 0 0,0 1 0 0 0,1-1 0 0 0,-1 0 0 0 0,1 0 0 0 0,-1 0 0 0 0,1 0 0 0 0,-1 0 0 0 0,1 0 0 0 0,-1 0 0 0 0,1 0 0 0 0,-1-1-1 0 0,1 1 1 0 0,-1 0 0 0 0,1 0 0 0 0,0-1 0 0 0,1 1-502 0 0,12 0-2379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3:22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20 1708 0 0,'0'0'9964'0'0,"-6"-2"-9712"0"0,-7-2-236 0 0,3 1-149 0 0,0 0 0 0 0,0 0-1 0 0,-21-2 1 0 0,30 5-132 0 0,-15 1 220 0 0,10 0 635 0 0,13 0 396 0 0,171 0-325 0 0,30 1-1498 0 0,-71-5-3697 0 0,-134 3 4223 0 0,1 0-511 0 0,-10 0-65 0 0,-63 0-981 0 0,-393 0-2207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3:23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30 196 0 0,'0'0'11442'0'0,"-7"-17"-10435"0"0,7 17-1008 0 0,-1-2 16 0 0,0 1 0 0 0,-1 0 1 0 0,1 0-1 0 0,-1 0 0 0 0,0 0 0 0 0,1 0 0 0 0,-1 0 0 0 0,0 0 0 0 0,1 1 0 0 0,-1-1 0 0 0,0 1 0 0 0,0-1 0 0 0,0 1 0 0 0,1 0 0 0 0,-1-1 0 0 0,0 1 0 0 0,-3 0 0 0 0,-10 1-127 0 0,-1 1 0 0 0,1 0 0 0 0,0 1-1 0 0,0 0 1 0 0,1 2 0 0 0,-1-1 0 0 0,1 2 0 0 0,-26 13-1 0 0,23-9 126 0 0,-1 0 0 0 0,1 2 0 0 0,1 0 0 0 0,0 0 0 0 0,1 2 0 0 0,-18 19 0 0 0,25-22 68 0 0,0 0-1 0 0,0 0 1 0 0,1 1-1 0 0,1 0 1 0 0,0 1-1 0 0,0-1 1 0 0,2 1-1 0 0,-1 0 1 0 0,2 0-1 0 0,-1 1 1 0 0,2-1-1 0 0,0 1 0 0 0,1 0 1 0 0,0-1-1 0 0,2 24 1 0 0,-1-35-91 0 0,1 0 0 0 0,0 0 0 0 0,0 0 0 0 0,0 0 1 0 0,0-1-1 0 0,0 1 0 0 0,1 0 0 0 0,-1 0 0 0 0,0-1 0 0 0,1 1 0 0 0,-1-1 0 0 0,1 0 1 0 0,0 1-1 0 0,-1-1 0 0 0,1 0 0 0 0,0 0 0 0 0,2 1 0 0 0,37 17-156 0 0,-32-15 171 0 0,33 12-18 0 0,1-2 1 0 0,0-2-1 0 0,1-1 0 0 0,64 6 0 0 0,-98-16 74 0 0,-1-1 0 0 0,0 0 0 0 0,0-1-1 0 0,0 0 1 0 0,0 0 0 0 0,0-1 0 0 0,0 0 0 0 0,0 0 0 0 0,0-1-1 0 0,-1-1 1 0 0,1 1 0 0 0,-1-1 0 0 0,0-1 0 0 0,0 1 0 0 0,-1-2-1 0 0,1 1 1 0 0,-1-1 0 0 0,0 0 0 0 0,0 0 0 0 0,-1-1 0 0 0,0 0-1 0 0,0 0 1 0 0,-1 0 0 0 0,0-1 0 0 0,6-10 0 0 0,-10 17-90 0 0,0-1 0 0 0,0 0 0 0 0,0 0 0 0 0,0 0 0 0 0,-1 1 0 0 0,1-1 0 0 0,0 0 0 0 0,-1 0 0 0 0,1 0 0 0 0,-1 0 0 0 0,0 0 0 0 0,0 0 0 0 0,0 0 0 0 0,0 0 0 0 0,0 0 0 0 0,0 0 0 0 0,0 0 0 0 0,-1 0 0 0 0,1 0 0 0 0,-1 0 0 0 0,1 0 0 0 0,-1 1 0 0 0,0-1 0 0 0,0 0 0 0 0,0 0 0 0 0,0 0 0 0 0,0 1 0 0 0,0-1 0 0 0,0 1 0 0 0,0-1 0 0 0,-1 1 0 0 0,1-1 0 0 0,-1 1 0 0 0,1 0 0 0 0,-1 0 0 0 0,1-1 0 0 0,-1 1 0 0 0,0 0 0 0 0,0 0 0 0 0,1 1 0 0 0,-1-1 0 0 0,0 0 0 0 0,0 1 0 0 0,0-1 0 0 0,0 1 0 0 0,-2-1 0 0 0,-7-1-125 0 0,-1 1-1 0 0,1 0 1 0 0,0 0-1 0 0,-1 1 1 0 0,1 1 0 0 0,-23 3-1 0 0,22-1 84 0 0,1 1 0 0 0,-1 1 0 0 0,1 0 0 0 0,0 0 0 0 0,1 1 0 0 0,-12 7 0 0 0,9-4-61 0 0,13-9 94 0 0,0 0 0 0 0,0 0 0 0 0,0 0-1 0 0,1 0 1 0 0,-1 0 0 0 0,0 0 0 0 0,0 0-1 0 0,0 1 1 0 0,0-1 0 0 0,0 0 0 0 0,1 0-1 0 0,-1 0 1 0 0,0 0 0 0 0,0 0 0 0 0,0 1-1 0 0,0-1 1 0 0,0 0 0 0 0,0 0 0 0 0,0 0-1 0 0,1 0 1 0 0,-1 1 0 0 0,0-1 0 0 0,0 0-1 0 0,0 0 1 0 0,0 0 0 0 0,0 1 0 0 0,0-1-1 0 0,0 0 1 0 0,0 0 0 0 0,0 0 0 0 0,0 1-1 0 0,0-1 1 0 0,0 0 0 0 0,0 0-1 0 0,0 0 1 0 0,0 1 0 0 0,0-1 0 0 0,-1 0-1 0 0,1 0 1 0 0,0 0 0 0 0,0 0 0 0 0,0 1-1 0 0,0-1 1 0 0,0 0 0 0 0,0 0 0 0 0,0 0-1 0 0,-1 0 1 0 0,1 1 0 0 0,19-3-3844 0 0,-13-2-388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3:24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 2056 0 0,'0'0'8377'0'0,"-4"0"-7624"0"0,-8 0-195 0 0,2-1-381 0 0,-1 1 1 0 0,1 0 0 0 0,-1 1-1 0 0,1-1 1 0 0,0 2 0 0 0,-1 0-1 0 0,1 0 1 0 0,0 1-1 0 0,0 0 1 0 0,0 1 0 0 0,0 0-1 0 0,1 0 1 0 0,-12 7 0 0 0,11-4-188 0 0,1 0-1 0 0,-1 0 1 0 0,1 1 0 0 0,-12 14 0 0 0,19-19-5 0 0,-1-1-1 0 0,1 1 1 0 0,0 1-1 0 0,0-1 1 0 0,0 0-1 0 0,1 0 1 0 0,-1 1 0 0 0,1-1-1 0 0,0 1 1 0 0,0-1-1 0 0,0 1 1 0 0,0-1-1 0 0,1 1 1 0 0,-1 0-1 0 0,1-1 1 0 0,0 1-1 0 0,0 0 1 0 0,1 6 0 0 0,0-8 15 0 0,0 0 0 0 0,0 0 0 0 0,0 0 0 0 0,1 0 1 0 0,-1 0-1 0 0,1 0 0 0 0,-1 0 0 0 0,1-1 0 0 0,0 1 1 0 0,0 0-1 0 0,-1-1 0 0 0,1 0 0 0 0,0 1 0 0 0,0-1 1 0 0,0 0-1 0 0,1 0 0 0 0,-1 0 0 0 0,0 0 0 0 0,4 1 1 0 0,47 11 51 0 0,-28-8-34 0 0,-1-1 0 0 0,1-2-1 0 0,0-1 1 0 0,45-3 0 0 0,-67 2 5 0 0,0-1 0 0 0,0 0 0 0 0,0 0 0 0 0,0 0 0 0 0,-1-1 0 0 0,1 1 0 0 0,0-1 0 0 0,-1 1 0 0 0,1-1 0 0 0,0 0 0 0 0,-1 0 0 0 0,0 0-1 0 0,0 0 1 0 0,1 0 0 0 0,-1-1 0 0 0,-1 1 0 0 0,1-1 0 0 0,0 1 0 0 0,0-1 0 0 0,-1 0 0 0 0,0 0 0 0 0,1 1 0 0 0,-1-1 0 0 0,0 0 0 0 0,-1 0 0 0 0,1 0 0 0 0,0 0 0 0 0,-1 0 0 0 0,0-1 0 0 0,1 1 0 0 0,-1 0 0 0 0,-1 0 0 0 0,1 0 0 0 0,0 0 0 0 0,-1 0 0 0 0,1 0 0 0 0,-1 0 0 0 0,0 0 0 0 0,0 0 0 0 0,0 0 0 0 0,-1 0-1 0 0,1 0 1 0 0,-1 1 0 0 0,-3-6 0 0 0,1 3-35 0 0,0-1-1 0 0,-1 1 0 0 0,0 0 1 0 0,0 0-1 0 0,-1 1 1 0 0,1-1-1 0 0,-1 1 0 0 0,0 0 1 0 0,0 1-1 0 0,0 0 0 0 0,-1 0 1 0 0,1 0-1 0 0,-1 0 1 0 0,1 1-1 0 0,-1 0 0 0 0,0 1 1 0 0,-12-2-1 0 0,18 3-846 0 0,17 8-12332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4:34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1641 0 1212 0 0,'0'0'2021'0'0,"-1"1"-2077"0"0,-12 7 221 0 0,-41 30-29 0 0,40-29 3927 0 0,19-10-2313 0 0,-4 0-2087 0 0,-3 1-788 0 0,-36 1 1136 0 0,-59 9 0 0 0,48-1 48 0 0,1 2 0 0 0,-55 20 0 0 0,34-4 233 0 0,2 3 0 0 0,-106 62-1 0 0,150-77-146 0 0,1 0 0 0 0,0 1-1 0 0,1 1 1 0 0,1 2 0 0 0,0 0-1 0 0,2 0 1 0 0,0 2-1 0 0,-25 38 1 0 0,6 1 46 0 0,3 1 1 0 0,2 2-1 0 0,-38 110 0 0 0,59-140-63 0 0,-16 46 222 0 0,-49 99 0 0 0,63-152-340 0 0,-2 0-3 0 0,2 0 0 0 0,-16 47 0 0 0,23-48 64 0 0,2 0 1 0 0,0 1-1 0 0,2 0 0 0 0,0 35 0 0 0,2-60-76 0 0,1 0-1 0 0,-1 0 0 0 0,0 0 1 0 0,0 0-1 0 0,1 0 1 0 0,-1 0-1 0 0,1 0 0 0 0,-1-1 1 0 0,1 1-1 0 0,-1 0 1 0 0,1 0-1 0 0,-1-1 0 0 0,1 1 1 0 0,0 0-1 0 0,0-1 1 0 0,-1 1-1 0 0,1 0 0 0 0,0-1 1 0 0,0 1-1 0 0,-1-1 1 0 0,1 1-1 0 0,0-1 0 0 0,0 0 1 0 0,0 1-1 0 0,0-1 1 0 0,0 0-1 0 0,0 0 0 0 0,0 0 1 0 0,1 1-1 0 0,-1-1-108 0 0,-18-1-496 0 0,-53-22-34 0 0,33 16 1300 0 0,-39-2 0 0 0,40 6-484 0 0,-36-8 0 0 0,71 11-11 0 0,1-1-1 0 0,-1 1 1 0 0,1-1-1 0 0,-1 1 0 0 0,1-1 1 0 0,-1 1-1 0 0,1-1 1 0 0,-1 0-1 0 0,1 1 1 0 0,-1-1-1 0 0,1 0 1 0 0,0 1-1 0 0,-1-1 1 0 0,1 0-1 0 0,0 1 1 0 0,-1-1-1 0 0,1 0 1 0 0,0 1-1 0 0,0-1 0 0 0,0 0 1 0 0,0 0-1 0 0,0 1 1 0 0,0-1-1 0 0,0-1 1 0 0,0-25-451 0 0,1 20 447 0 0,-1-11-173 0 0,1 13 11 0 0,-1-1-1 0 0,0 1 0 0 0,0 0 0 0 0,0 0 0 0 0,0-1 0 0 0,-1 1 0 0 0,0 0 1 0 0,0 0-1 0 0,-1 0 0 0 0,1 0 0 0 0,-1 0 0 0 0,0 0 0 0 0,0 0 1 0 0,-1 0-1 0 0,-5-8 0 0 0,3 7-61 0 0,3 5 68 0 0,1 0-1 0 0,-1-1 1 0 0,1 1-1 0 0,0-1 1 0 0,-1 0-1 0 0,1 1 1 0 0,0-1-1 0 0,0 0 1 0 0,0 0-1 0 0,0 0 0 0 0,1 0 1 0 0,-1 0-1 0 0,-1-4 1 0 0,2 6-51 0 0,13 15-1178 0 0,4 0 1199 0 0,4 4 157 0 0,30 33-1 0 0,-45-45-110 0 0,-1 0-1 0 0,1 1 0 0 0,-1 0 0 0 0,-1 0 0 0 0,0 0 1 0 0,0 0-1 0 0,0 1 0 0 0,4 17 0 0 0,5-3-7 0 0,-12-22-12 0 0,1 1 1 0 0,-1-1-1 0 0,0 1 0 0 0,0 0 1 0 0,0 0-1 0 0,0 0 0 0 0,0 0 1 0 0,0 0-1 0 0,0 0 0 0 0,0 0 1 0 0,-1 0-1 0 0,1 3 0 0 0,0-2-10 0 0,-1-1-1 0 0,1 1 1 0 0,0-1-1 0 0,0 1 1 0 0,0-1-1 0 0,0 0 1 0 0,0 1-1 0 0,0-1 1 0 0,1 0-1 0 0,-1 0 0 0 0,1 0 1 0 0,2 3-1 0 0,26 26-28 0 0,-23-24-2 0 0,0-1 39 0 0,0 1 0 0 0,1-1 0 0 0,0-1 1 0 0,1 0-1 0 0,-1 0 0 0 0,14 6 0 0 0,-20-11 37 0 0,0 1-1 0 0,0-1 1 0 0,1 0 0 0 0,-1 0-1 0 0,0 0 1 0 0,0 0-1 0 0,0 0 1 0 0,0 0-1 0 0,0-1 1 0 0,0 1 0 0 0,0-1-1 0 0,0 1 1 0 0,0-1-1 0 0,0 0 1 0 0,-1 0-1 0 0,1 0 1 0 0,0 0 0 0 0,0 0-1 0 0,0 0 1 0 0,-1 0-1 0 0,1 0 1 0 0,-1-1-1 0 0,1 1 1 0 0,1-3 0 0 0,14-9-4 0 0,118-67-1173 0 0,2 6 0 0 0,223-84 0 0 0,-342 151-917 0 0,0 0 0 0 0,26-16-1 0 0,-32 16-2864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47.4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1 900 0 0,'0'0'9878'0'0,"8"23"-9092"0"0,24 75-31 0 0,-29-91-646 0 0,-1 1-1 0 0,0 0 0 0 0,0 0 1 0 0,-1 0-1 0 0,0 0 1 0 0,-1 0-1 0 0,0 0 0 0 0,-1 14 1 0 0,-1 5 77 0 0,2 210 876 0 0,-1-225-1053 0 0,0 0-1 0 0,-1 0 1 0 0,0-1-1 0 0,-1 1 1 0 0,-1-1-1 0 0,0 1 1 0 0,0-1-1 0 0,-1 0 0 0 0,-6 10 1 0 0,-5 14-1027 0 0,13-29 353 0 0,1 1 0 0 0,0-1 1 0 0,0 1-1 0 0,0 0 0 0 0,1 0 1 0 0,0 0-1 0 0,0 10 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8:52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8 1344 0 0,'0'0'5841'0'0,"6"-7"-2109"0"0,4 30-3937 0 0,-7-15 341 0 0,-2 0 0 0 0,1 0 0 0 0,-1 1 0 0 0,0 8 0 0 0,3 18 234 0 0,4 19 307 0 0,-3 0 0 0 0,-2 74 0 0 0,-4-118-630 0 0,0 1 0 0 0,0 0 0 0 0,-1-1 0 0 0,0 0 0 0 0,-1 1 0 0 0,0-1 0 0 0,-1 0 0 0 0,-5 10 0 0 0,-5 9-509 0 0,-25 34 0 0 0,22-37-667 0 0,15-22 1009 0 0,2-16-10503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8:53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690 12 1200 0 0,'0'0'7089'0'0,"0"-11"-4766"0"0,-1 13-2280 0 0,0 0-1 0 0,0 0 1 0 0,0 0-1 0 0,-1 0 1 0 0,1 0-1 0 0,-1-1 1 0 0,1 1 0 0 0,-1 0-1 0 0,0-1 1 0 0,0 1-1 0 0,1-1 1 0 0,-1 1-1 0 0,0-1 1 0 0,0 0-1 0 0,0 0 1 0 0,-5 2-1 0 0,0 1 77 0 0,-218 123 1322 0 0,55-32-1086 0 0,124-69-639 0 0,1 2-1 0 0,1 2 1 0 0,-55 50-1 0 0,82-58-1175 0 0,12-4-3409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8:53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1 664 0 0,'0'0'8025'0'0,"7"0"-6144"0"0,10 1-1117 0 0,0 0 1 0 0,-1 2 0 0 0,20 5 0 0 0,-18-4-1101 0 0,-1 0 0 0 0,1-2 0 0 0,22 2-1 0 0,98-4-3893 0 0,-124-1 2381 0 0,-51-3-248 0 0,-259-18-2011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8:54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62 196 0 0,'0'0'8725'0'0,"347"-34"-8233"0"0,-281 29-180 0 0,4 0-312 0 0,-16 3-448 0 0,-5-1-732 0 0,-16 1-1080 0 0,-6-8-2609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8:55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5172 0 0,'0'0'6673'0'0,"277"-3"-6665"0"0,-261-1-8 0 0,6-1-36 0 0,-6-5-572 0 0,0 0-368 0 0,0 0-564 0 0,1 1-320 0 0,-6-1-429 0 0,-6-5-2083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8:48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0 560 0 0,'0'0'4502'0'0,"-4"1"-4600"0"0,-19 5 2637 0 0,7-1-2906 0 0,13-5 354 0 0,1 0 0 0 0,0 1 0 0 0,-1-1 1 0 0,1 1-1 0 0,0 0 0 0 0,0 0 0 0 0,0 0 1 0 0,-1 0-1 0 0,1 0 0 0 0,-2 2 0 0 0,3-1 55 0 0,1 0 0 0 0,-1 0 0 0 0,1 0 0 0 0,-1 0 0 0 0,1 1 0 0 0,0-1 0 0 0,0 0 0 0 0,0 0 0 0 0,0 0 0 0 0,1 0 0 0 0,-1 3 0 0 0,1-1 61 0 0,-1 1-77 0 0,-1 0 1 0 0,0 1-1 0 0,0-1 0 0 0,0 0 0 0 0,-1-1 1 0 0,0 1-1 0 0,1 0 0 0 0,-2 0 0 0 0,1-1 1 0 0,0 1-1 0 0,-1-1 0 0 0,0 0 0 0 0,0 0 0 0 0,0 0 1 0 0,-5 4-1 0 0,-7 7-12 0 0,-1 0-1 0 0,-23 15 1 0 0,21-16 44 0 0,-85 60-4 0 0,59-44-110 0 0,2 2 1 0 0,-73 70 0 0 0,112-99 7 0 0,1-1-52 0 0,0 0 0 0 0,0 0-1 0 0,0 0 1 0 0,0 0 0 0 0,0 0-1 0 0,0 0 1 0 0,1 1 0 0 0,-1-1 0 0 0,1 0-1 0 0,0 1 1 0 0,-1 0 0 0 0,1-1-1 0 0,1 1 1 0 0,-1 0 0 0 0,0-1 0 0 0,0 1-1 0 0,1 0 1 0 0,0 0 0 0 0,0-1-1 0 0,0 6 1 0 0,5-2-2617 0 0,0-4 123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8:49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47 92 0 0,'0'0'5581'0'0,"0"-8"-4645"0"0,0-31 594 0 0,-27 40-1965 0 0,25-2 418 0 0,2 1 16 0 0,-1 0-1 0 0,0 0 0 0 0,1 0 0 0 0,-1 0 0 0 0,0 0 1 0 0,1 0-1 0 0,-1 0 0 0 0,1 0 0 0 0,-1 1 0 0 0,0-1 1 0 0,1 0-1 0 0,-1 0 0 0 0,1 0 0 0 0,-1 1 0 0 0,0-1 1 0 0,1 0-1 0 0,-1 1 0 0 0,1-1 0 0 0,-1 0 0 0 0,1 1 1 0 0,-1-1-1 0 0,1 1 0 0 0,-1 1 2 0 0,0-1 0 0 0,1 1 0 0 0,0 0-1 0 0,-1 0 1 0 0,1-1 0 0 0,0 1 0 0 0,0 0 0 0 0,0 0 0 0 0,0-1-1 0 0,0 1 1 0 0,1 0 0 0 0,-1 0 0 0 0,0-1 0 0 0,1 1 0 0 0,-1 0 0 0 0,1-1-1 0 0,1 4 1 0 0,-1-2 14 0 0,3 15 230 0 0,-2 1 1 0 0,0-1-1 0 0,-1 1 0 0 0,0-1 1 0 0,-2 1-1 0 0,0-1 1 0 0,-1 1-1 0 0,-1-1 1 0 0,-1 0-1 0 0,-1 0 0 0 0,0 0 1 0 0,-1 0-1 0 0,-1-1 1 0 0,-10 20-1 0 0,-60 125 977 0 0,75-154-1847 0 0,-1 0 1 0 0,1 0-1 0 0,0 0 0 0 0,1 0 1 0 0,0 1-1 0 0,0-1 0 0 0,2 16 1 0 0,-1-18-617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8:49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37 588 0 0,'0'0'8003'0'0,"12"6"-8387"0"0,-11-2 362 0 0,0 0 1 0 0,0 1 0 0 0,0-1-1 0 0,0 0 1 0 0,-1 1 0 0 0,0-1-1 0 0,0 8 1 0 0,0-1 698 0 0,29-9 124 0 0,50-3 297 0 0,81-12 0 0 0,-106 5-1803 0 0,0-3 0 0 0,73-24 1 0 0,-102 24-1766 0 0,-16-7-1936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8:5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1096 0 0,'0'0'4577'0'0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8:51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1084 0 0,'0'0'4575'0'0,"0"10"-2165"0"0,235-5 2161 0 0,-120-2-6260 0 0,0-2-4946 0 0,-108-1 2367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47.8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20 4268 0 0,'0'0'9583'0'0,"58"0"-9358"0"0,190 0-93 0 0,-4-3-840 0 0,-114-5-3128 0 0,-98 4 2312 0 0,-21 2 967 0 0,-1 1-1 0 0,1 0 0 0 0,0 0 1 0 0,0 1-1 0 0,0 1 1 0 0,19 3-1 0 0,-29-4 529 0 0,-1 0 0 0 0,1 0 0 0 0,-1 0 0 0 0,0 0 0 0 0,1 0 0 0 0,-1 1 0 0 0,0-1 0 0 0,1 0 0 0 0,-1 0 0 0 0,0 1 0 0 0,1-1 0 0 0,-1 0-1 0 0,0 1 1 0 0,0-1 0 0 0,1 0 0 0 0,-1 1 0 0 0,0-1 0 0 0,0 0 0 0 0,0 1 0 0 0,1-1 0 0 0,-1 0 0 0 0,0 1 0 0 0,0-1 0 0 0,0 1 0 0 0,0-1 0 0 0,0 0 0 0 0,0 1 0 0 0,0-1 0 0 0,0 1 0 0 0,0-1 0 0 0,0 1 0 0 0,1 6-781 0 0,5-4-900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8:52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16 560 0 0,'0'0'9589'0'0,"288"2"-9613"0"0,-261-2-804 0 0,0-5-444 0 0,-5-2-692 0 0,0 2-525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8:56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25 456 0 0,'0'0'6063'0'0,"-18"-3"-5728"0"0,6 0-283 0 0,-16-2 153 0 0,1 0 0 0 0,-40-1 0 0 0,-79 4 799 0 0,143 2-959 0 0,0 1-1 0 0,0-1 1 0 0,0 1-1 0 0,0-1 1 0 0,0 1-1 0 0,0 0 1 0 0,1 0-1 0 0,-1 1 1 0 0,-5 2-1 0 0,8-4-19 0 0,-1 0 0 0 0,1 1 0 0 0,-1-1 0 0 0,1 0 0 0 0,0 1 0 0 0,-1-1 0 0 0,1 0 0 0 0,0 1 0 0 0,-1-1 0 0 0,1 0 0 0 0,0 1 0 0 0,-1-1 0 0 0,1 1 0 0 0,0-1 0 0 0,0 1 0 0 0,0-1 0 0 0,-1 1 0 0 0,1-1 0 0 0,0 1 0 0 0,0-1 0 0 0,0 1 0 0 0,0-1 0 0 0,0 1 0 0 0,0 0 2 0 0,1 0 1 0 0,-1-1-1 0 0,0 1 0 0 0,1 0 0 0 0,-1-1 0 0 0,1 1 1 0 0,-1 0-1 0 0,1-1 0 0 0,0 1 0 0 0,-1-1 0 0 0,1 1 1 0 0,0-1-1 0 0,-1 1 0 0 0,1-1 0 0 0,0 1 1 0 0,-1-1-1 0 0,1 0 0 0 0,0 0 0 0 0,0 1 0 0 0,1-1 1 0 0,46 15 182 0 0,1-2 1 0 0,1-3 0 0 0,59 6-1 0 0,32 6-294 0 0,-135-21-14 0 0,0 1 1 0 0,0 0 0 0 0,0 0 0 0 0,0 0 0 0 0,7 5-1 0 0,-12-7 69 0 0,0 1-1 0 0,-1-1 0 0 0,1 1 0 0 0,0-1 0 0 0,-1 1 0 0 0,1-1 0 0 0,-1 1 0 0 0,1-1 0 0 0,0 1 0 0 0,-1-1 0 0 0,0 1 0 0 0,1 0 0 0 0,-1-1 1 0 0,1 1-1 0 0,-1 0 0 0 0,0 0 0 0 0,1-1 0 0 0,-1 1 0 0 0,0 0 0 0 0,1 1 0 0 0,-2-1 22 0 0,1 0 0 0 0,0 0-1 0 0,-1 0 1 0 0,1-1 0 0 0,-1 1 0 0 0,1 0-1 0 0,-1 0 1 0 0,1 0 0 0 0,-1 0-1 0 0,0-1 1 0 0,1 1 0 0 0,-1 0 0 0 0,0-1-1 0 0,1 1 1 0 0,-1 0 0 0 0,0-1 0 0 0,0 1-1 0 0,0-1 1 0 0,0 1 0 0 0,1-1-1 0 0,-3 1 1 0 0,-18 7 164 0 0,0 0-1 0 0,0-1 1 0 0,-23 4 0 0 0,-3 1 67 0 0,14-3-213 0 0,13-5-7 0 0,-1 2 1 0 0,1 1 0 0 0,-30 14 0 0 0,46-20-15 0 0,1 1 1 0 0,-1 0 0 0 0,0 0-1 0 0,1 1 1 0 0,0-1 0 0 0,-1 1 0 0 0,1-1-1 0 0,0 1 1 0 0,1 0 0 0 0,-1 0-1 0 0,0 1 1 0 0,1-1 0 0 0,0 1 0 0 0,0-1-1 0 0,0 1 1 0 0,0-1 0 0 0,0 1-1 0 0,1 0 1 0 0,-1 0 0 0 0,1 0-1 0 0,0 0 1 0 0,0 0 0 0 0,0 8 0 0 0,1-5 26 0 0,0-1 0 0 0,0 0 0 0 0,1 1 0 0 0,0-1 0 0 0,0 0 0 0 0,1 1 0 0 0,-1-1 0 0 0,1 0 0 0 0,0 0 0 0 0,1 0 0 0 0,0-1 0 0 0,0 1 0 0 0,0 0 0 0 0,7 8 0 0 0,-7-9 27 0 0,0-1 0 0 0,0 2 0 0 0,-1-1 0 0 0,0 0 0 0 0,0 0 0 0 0,0 1 0 0 0,0-1 0 0 0,-1 1 1 0 0,0 0-1 0 0,0-1 0 0 0,-1 1 0 0 0,1 0 0 0 0,-1 7 0 0 0,-1-11-26 0 0,0 1-1 0 0,0-1 1 0 0,0 0-1 0 0,0 0 1 0 0,0 0-1 0 0,-1 1 1 0 0,1-1-1 0 0,0 0 1 0 0,-1-1-1 0 0,0 1 1 0 0,1 0-1 0 0,-1 0 1 0 0,0-1 0 0 0,0 1-1 0 0,0-1 1 0 0,0 1-1 0 0,0-1 1 0 0,0 0-1 0 0,-1 0 1 0 0,1 0-1 0 0,0 0 1 0 0,-4 1-1 0 0,-55 16-146 0 0,47-15-219 0 0,-27 5-555 0 0,15-6-2741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8:56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10 4760 0 0,'0'0'9929'0'0,"-141"56"-10653"0"0,141-58 12 0 0,32-13-476 0 0,23-12-1520 0 0,4 5-3105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8:57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0 460 0 0,'0'0'9910'0'0,"-3"1"-9580"0"0,0 0-496 0 0,-8 1 1155 0 0,10 0-295 0 0,9 0-312 0 0,37 8-498 0 0,71 25 1 0 0,-71-21 57 0 0,-13-4 39 0 0,144 50 121 0 0,-142-46-82 0 0,0 1-1 0 0,-2 1 0 0 0,33 22 0 0 0,-59-33-26 0 0,0-1-1 0 0,0 1 0 0 0,0 0 0 0 0,-1 0 1 0 0,10 12-1 0 0,-14-15-1 0 0,1 0 0 0 0,-1 0 0 0 0,0 0 0 0 0,1 0 0 0 0,-1 1 0 0 0,0-1 0 0 0,0 0 0 0 0,-1 1 0 0 0,1-1 0 0 0,0 1 0 0 0,-1-1 0 0 0,0 1 0 0 0,1 0 1 0 0,-1-1-1 0 0,0 1 0 0 0,0-1 0 0 0,0 1 0 0 0,-1-1 0 0 0,1 1 0 0 0,-2 3 0 0 0,1-4-2 0 0,0 0 0 0 0,-1 0 0 0 0,1 0 1 0 0,-1 0-1 0 0,0 0 0 0 0,1 0 0 0 0,-1-1 0 0 0,0 1 1 0 0,0-1-1 0 0,0 1 0 0 0,0-1 0 0 0,0 0 1 0 0,-1 0-1 0 0,1 0 0 0 0,0 0 0 0 0,-1 0 0 0 0,1-1 1 0 0,0 1-1 0 0,-5 0 0 0 0,0 1-8 0 0,-33 8 37 0 0,0-1 1 0 0,0-3-1 0 0,-49 3 0 0 0,-125-6-302 0 0,146-3-43 0 0,5-1-172 0 0,-59 2-3728 0 0,95 6 891 0 0,16-2 1103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8:57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15 1864 0 0,'0'0'8613'0'0,"-33"17"-8857"0"0,11-17-364 0 0,12-5-392 0 0,-1-2-1612 0 0,11-13-3401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3:36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92 0 0,'0'0'4842'0'0,"7"-7"-4518"0"0,18-19 106 0 0,-25 26-373 0 0,0 0 1 0 0,0 0 0 0 0,0 0-1 0 0,0 0 1 0 0,0-1-1 0 0,1 1 1 0 0,-1 0-1 0 0,0 0 1 0 0,0 0 0 0 0,0 0-1 0 0,0 0 1 0 0,0 0-1 0 0,0 0 1 0 0,0 0-1 0 0,0 0 1 0 0,0 0 0 0 0,1 0-1 0 0,-1 0 1 0 0,0 0-1 0 0,0 0 1 0 0,0 0-1 0 0,0 0 1 0 0,0 0 0 0 0,0 0-1 0 0,0 0 1 0 0,1 0-1 0 0,-1 0 1 0 0,0 0 0 0 0,0 0-1 0 0,0 0 1 0 0,0 0-1 0 0,0 0 1 0 0,0 0-1 0 0,0 0 1 0 0,0 0 0 0 0,1 0-1 0 0,-1 0 1 0 0,0 0-1 0 0,0 0 1 0 0,0 0-1 0 0,0 0 1 0 0,0 1 0 0 0,0-1-1 0 0,0 0 1 0 0,0 0-1 0 0,0 0 1 0 0,0 0-1 0 0,0 0 1 0 0,0 0 0 0 0,0 0-1 0 0,1 0 1 0 0,-1 0-1 0 0,0 1 1 0 0,0-1-1 0 0,0 0 1 0 0,0 0 0 0 0,0 0-1 0 0,0 0 1 0 0,0 0-1 0 0,0 0 1 0 0,0 0-1 0 0,0 1 1 0 0,0-1 0 0 0,0 0-1 0 0,0 14 734 0 0,-4 18-903 0 0,-2-11 224 0 0,1-4-156 0 0,0 0-1 0 0,1 0 0 0 0,1 0 0 0 0,-1 32 1 0 0,4-48-12 0 0,1 1 1 0 0,-1-1-1 0 0,1 0 1 0 0,-1 0 0 0 0,1 0-1 0 0,0 0 1 0 0,0 0 0 0 0,-1 0-1 0 0,1 0 1 0 0,0 0 0 0 0,0 0-1 0 0,0 0 1 0 0,0 0-1 0 0,0 0 1 0 0,0-1 0 0 0,0 1-1 0 0,0 0 1 0 0,1-1 0 0 0,-1 1-1 0 0,0-1 1 0 0,0 0-1 0 0,0 1 1 0 0,1-1 0 0 0,-1 0-1 0 0,0 1 1 0 0,1-1 0 0 0,-1 0-1 0 0,0 0 1 0 0,0 0-1 0 0,1 0 1 0 0,0-1 0 0 0,47 0-2524 0 0,-23-3-1400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3:37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25 728 0 0,'0'0'8318'0'0,"5"-5"-7626"0"0,13-15-28 0 0,-22 33-322 0 0,1 0 0 0 0,0 0-1 0 0,1 1 1 0 0,0-1 0 0 0,1 23-1 0 0,-1-6-237 0 0,-2 15-95 0 0,-3 47-800 0 0,7-90 703 0 0,0 0 1 0 0,1-1-1 0 0,-1 1 1 0 0,1 0 0 0 0,-1-1-1 0 0,1 1 1 0 0,0-1-1 0 0,0 1 1 0 0,0-1 0 0 0,0 1-1 0 0,0-1 1 0 0,0 1-1 0 0,0-1 1 0 0,0 0-1 0 0,0 0 1 0 0,1 1 0 0 0,-1-1-1 0 0,0 0 1 0 0,1 0-1 0 0,-1 0 1 0 0,1-1 0 0 0,0 1-1 0 0,-1 0 1 0 0,4 0-1 0 0,44 14-2814 0 0,-42-14 2185 0 0,5 2-1684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3:37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1 300 0 0,'-1'-1'10066'0'0,"3"2"-9744"0"0,139 36 553 0 0,21 6-936 0 0,-161-43 31 0 0,0 0 0 0 0,1 1 0 0 0,-1-1 0 0 0,0 1 0 0 0,0-1-1 0 0,1 1 1 0 0,-1-1 0 0 0,0 1 0 0 0,0 0 0 0 0,0-1 0 0 0,0 1-1 0 0,0 0 1 0 0,0 0 0 0 0,0 0 0 0 0,0 0 0 0 0,2 2 0 0 0,-3-2 9 0 0,0-1 1 0 0,0 1-1 0 0,0-1 1 0 0,0 1 0 0 0,0-1-1 0 0,0 1 1 0 0,-1-1 0 0 0,1 1-1 0 0,0-1 1 0 0,0 1 0 0 0,0-1-1 0 0,0 1 1 0 0,-1-1 0 0 0,1 1-1 0 0,0-1 1 0 0,0 1 0 0 0,-1-1-1 0 0,1 1 1 0 0,0-1 0 0 0,-1 1-1 0 0,1-1 1 0 0,-1 0 0 0 0,1 1-1 0 0,0-1 1 0 0,-1 0 0 0 0,1 1-1 0 0,-1-1 1 0 0,-7 5-64 0 0,1-1 0 0 0,-1-1 0 0 0,-15 6 0 0 0,17-6 260 0 0,-56 19-28 0 0,32-13 75 0 0,1 2 0 0 0,1 1 1 0 0,-54 31-1 0 0,79-41-176 0 0,0 0 0 0 0,1 0-1 0 0,-1 0 1 0 0,1 1 0 0 0,0-1-1 0 0,0 1 1 0 0,-1 0 0 0 0,2 0 0 0 0,-1 0-1 0 0,0 0 1 0 0,-2 5 0 0 0,4-6-26 0 0,-1-1 0 0 0,1 0 0 0 0,-1 1-1 0 0,1-1 1 0 0,0 0 0 0 0,0 1 0 0 0,0-1 0 0 0,0 1 0 0 0,0-1 0 0 0,0 1 0 0 0,0-1 0 0 0,0 0 0 0 0,0 1 0 0 0,1-1 0 0 0,-1 1-1 0 0,0-1 1 0 0,1 0 0 0 0,-1 0 0 0 0,1 1 0 0 0,0-1 0 0 0,-1 0 0 0 0,1 0 0 0 0,0 1 0 0 0,0-1 0 0 0,0 0 0 0 0,0 0 0 0 0,0 0-1 0 0,0 0 1 0 0,0 0 0 0 0,0 0 0 0 0,2 1 0 0 0,13 6 201 0 0,1 0 0 0 0,-1-1 1 0 0,1-1-1 0 0,0 0 0 0 0,0-1 0 0 0,27 3 0 0 0,112 9 29 0 0,-150-16-247 0 0,107 2-796 0 0,-111-3 620 0 0,16-4-988 0 0,-18 4 973 0 0,1-1 0 0 0,-1 1 0 0 0,0-1 0 0 0,0 1 0 0 0,1-1 0 0 0,-1 1 0 0 0,0-1 0 0 0,0 1 0 0 0,1-1 0 0 0,-1 1 0 0 0,0-1 1 0 0,0 0-1 0 0,0 1 0 0 0,0-1 0 0 0,0 1 0 0 0,0-1 0 0 0,0 1 0 0 0,0-1 0 0 0,0 0 0 0 0,0 1 0 0 0,0-1 0 0 0,-1 0 0 0 0,-3-17-6218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3:38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28 0 0,'0'0'7359'0'0,"48"3"-6835"0"0,150 9 18 0 0,-110-4 71 0 0,-52 4-57 0 0,-22-6-413 0 0,-12-5-124 0 0,-1 0 0 0 0,1 0 1 0 0,-1-1-1 0 0,1 1 0 0 0,-1 0 0 0 0,1 0 1 0 0,-1 1-1 0 0,0-1 0 0 0,0 0 1 0 0,1 0-1 0 0,-1 1 0 0 0,0-1 0 0 0,0 0 1 0 0,0 1-1 0 0,0 0 0 0 0,0-1 0 0 0,-1 1 1 0 0,1-1-1 0 0,0 1 0 0 0,-1 0 0 0 0,1-1 1 0 0,-1 1-1 0 0,0 0 0 0 0,0 0 1 0 0,1-1-1 0 0,-1 1 0 0 0,0 0 0 0 0,0 0 1 0 0,-1-1-1 0 0,1 1 0 0 0,-1 2 0 0 0,1 0 4 0 0,-1-1 0 0 0,-1 1 0 0 0,1-1 0 0 0,0 1 0 0 0,-1-1-1 0 0,0 0 1 0 0,0 0 0 0 0,0 1 0 0 0,0-1 0 0 0,0-1-1 0 0,-1 1 1 0 0,1 0 0 0 0,-5 3 0 0 0,-63 42 115 0 0,51-37-167 0 0,2 0 0 0 0,0 1 0 0 0,0 1 0 0 0,1 0 0 0 0,0 1 0 0 0,-22 27 0 0 0,23-12-151 0 0,14-27 204 0 0,1 0 1 0 0,-1-1 0 0 0,1 1 0 0 0,-1 0 0 0 0,1-1-1 0 0,0 1 1 0 0,-1 0 0 0 0,1-1 0 0 0,0 1 0 0 0,0 0-1 0 0,0 0 1 0 0,0-1 0 0 0,1 1 0 0 0,-1 0-1 0 0,0 0 1 0 0,2 2 0 0 0,1-2 27 0 0,-1-1 0 0 0,1 0 1 0 0,0 1-1 0 0,-1-1 0 0 0,1-1 0 0 0,0 1 0 0 0,0 0 0 0 0,0-1 1 0 0,0 1-1 0 0,0-1 0 0 0,0 0 0 0 0,0 0 0 0 0,0 0 1 0 0,0-1-1 0 0,4 0 0 0 0,6 1 214 0 0,64-2 548 0 0,87-14-1 0 0,-3-13-3633 0 0,-154 25-1453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5:04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0 808 0 0,'0'0'713'0'0,"0"4"-579"0"0,0 21 347 0 0,6-25-420 0 0,15-2 6028 0 0,-18-1-5976 0 0,0 1 1 0 0,0-1-1 0 0,0 1 1 0 0,1 0-1 0 0,-1 0 1 0 0,1 1-1 0 0,-1-1 0 0 0,1 1 1 0 0,0-1-1 0 0,5 0 803 0 0,-14 10-1882 0 0,5 7 1202 0 0,-1 0 0 0 0,0 0 0 0 0,-1 0 0 0 0,-1 0 0 0 0,0 0 0 0 0,-1-1-1 0 0,-1 0 1 0 0,0 1 0 0 0,-1-2 0 0 0,-8 16 0 0 0,-102 165 307 0 0,76-129-525 0 0,36-59-374 0 0,1 1-1 0 0,0 0 0 0 0,0 0 0 0 0,1 0 0 0 0,0 0 0 0 0,0 1 0 0 0,1-1 0 0 0,0 1 0 0 0,0-1 0 0 0,0 14 0 0 0,0-28-4644 0 0,-3-7 2698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48.3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328 1 1696 0 0,'0'0'10050'0'0,"-9"5"-9864"0"0,5-2-185 0 0,2-3 5 0 0,1 1 0 0 0,-1 0 0 0 0,1 0 0 0 0,-1-1 0 0 0,1 1 0 0 0,-1 0 0 0 0,1 0 0 0 0,0 1 0 0 0,0-1 0 0 0,0 0 0 0 0,-1 0 0 0 0,1 1 0 0 0,0-1 0 0 0,0 2 0 0 0,8 3 72 0 0,18 1 9 0 0,-18-6-36 0 0,-1 1 1 0 0,1-1 0 0 0,0 2 0 0 0,0-1-1 0 0,-1 1 1 0 0,1 0 0 0 0,5 3-1 0 0,-10-4 19 0 0,0-1 0 0 0,0 1-1 0 0,0 0 1 0 0,0 0 0 0 0,0 0-1 0 0,0 0 1 0 0,-1 0-1 0 0,1 0 1 0 0,-1 0 0 0 0,0 0-1 0 0,1 1 1 0 0,-1-1 0 0 0,0 0-1 0 0,0 1 1 0 0,-1-1 0 0 0,1 1-1 0 0,0 0 1 0 0,-1-1-1 0 0,0 1 1 0 0,1-1 0 0 0,-1 5-1 0 0,0 134 1187 0 0,0-140-1255 0 0,0-1-1 0 0,0 1 1 0 0,1-1 0 0 0,-1 1 0 0 0,0-1 0 0 0,0 1-1 0 0,1-1 1 0 0,-1 1 0 0 0,0-1 0 0 0,1 1 0 0 0,-1-1-1 0 0,1 0 1 0 0,-1 1 0 0 0,1-1 0 0 0,-1 1 0 0 0,1-1-1 0 0,-1 0 1 0 0,1 0 0 0 0,-1 1 0 0 0,1-1 0 0 0,-1 0-1 0 0,1 0 1 0 0,-1 0 0 0 0,1 0 0 0 0,-1 1 0 0 0,1-1-1 0 0,-1 0 1 0 0,1 0 0 0 0,0 0 0 0 0,-1 0 0 0 0,1 0-1 0 0,26 0 55 0 0,-18-1-38 0 0,8 0-199 0 0,-1-2 0 0 0,-1 0 0 0 0,1 0 0 0 0,0-2 0 0 0,-1 0 0 0 0,26-12 0 0 0,34-11-382 0 0,-64 24 546 0 0,-7 3 36 0 0,0-1 1 0 0,-1 1 0 0 0,1 0-1 0 0,0 0 1 0 0,0 1-1 0 0,0-1 1 0 0,0 1 0 0 0,0 0-1 0 0,5 0 1147 0 0,-11-1-1087 0 0,0 1 0 0 0,0-1 0 0 0,0 1 0 0 0,0 0 1 0 0,0-1-1 0 0,1 1 0 0 0,-1 0 0 0 0,0 0 0 0 0,0 0 0 0 0,0 1 0 0 0,-3-1 0 0 0,5 0-74 0 0,-1 0 0 0 0,0 1 0 0 0,0-1 0 0 0,0 0 0 0 0,1 0 0 0 0,-1 0 0 0 0,0 0-1 0 0,1 1 1 0 0,-1-1 0 0 0,0 0 0 0 0,0 1 0 0 0,1-1 0 0 0,-1 1 0 0 0,1-1 0 0 0,-1 0 0 0 0,0 1-1 0 0,1-1 1 0 0,-1 1 0 0 0,1 0 0 0 0,-1-1 0 0 0,1 1 0 0 0,-1-1 0 0 0,1 1 0 0 0,0 0-1 0 0,-1-1 1 0 0,1 1 0 0 0,-1 1 0 0 0,1 0-30 0 0,0 4 15 0 0,-1 0-1 0 0,1-1 1 0 0,0 1-1 0 0,1 0 1 0 0,-1 0-1 0 0,1 0 1 0 0,0-1-1 0 0,1 1 0 0 0,-1-1 1 0 0,1 1-1 0 0,0-1 1 0 0,1 0-1 0 0,-1 1 1 0 0,1-1-1 0 0,6 8 0 0 0,18 20 20 0 0,-22-27-5 0 0,1-1 1 0 0,-1 2-1 0 0,0-1 0 0 0,-1 0 0 0 0,1 1 0 0 0,-1 0 0 0 0,0 0 1 0 0,-1 0-1 0 0,0 1 0 0 0,0-1 0 0 0,-1 1 0 0 0,0 0 0 0 0,0 0 1 0 0,1 8-1 0 0,-2 0 86 0 0,0 0 0 0 0,-2 0 1 0 0,1 0-1 0 0,-2 0 0 0 0,0 0 0 0 0,-1-1 1 0 0,-1 1-1 0 0,0-1 0 0 0,-1 0 0 0 0,0 0 1 0 0,-2 0-1 0 0,0 0 0 0 0,0-1 0 0 0,-1-1 1 0 0,-1 1-1 0 0,0-1 0 0 0,-1-1 1 0 0,0 1-1 0 0,-1-2 0 0 0,-1 0 0 0 0,0 0 1 0 0,0-1-1 0 0,-1 0 0 0 0,0-1 0 0 0,-19 10 1 0 0,8-9-70 0 0,-1 0 0 0 0,1-2 0 0 0,-49 10 1 0 0,-79 4-54 0 0,131-20 23 0 0,-103 9-207 0 0,-32 4-2050 0 0,183-22-9243 0 0,12-8 7292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5:05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190 123 296 0 0,'0'0'1301'0'0,"3"-8"-1765"0"0,1-10 410 0 0,0-1-1 0 0,-2 0 0 0 0,0 1 0 0 0,0-21 0 0 0,-2 38 449 0 0,0 1-295 0 0,1 0 0 0 0,0-1 0 0 0,0 1-1 0 0,0 0 1 0 0,0 0 0 0 0,0 1-1 0 0,-1-1 1 0 0,1 0 0 0 0,0 0-1 0 0,0 0 1 0 0,0 1 0 0 0,0-1-1 0 0,-1 0 1 0 0,1 1 0 0 0,0-1-1 0 0,0 0 1 0 0,-1 1 0 0 0,1-1-1 0 0,0 1 1 0 0,-1-1 0 0 0,1 1 0 0 0,0 0-1 0 0,-1-1 1 0 0,2 2 0 0 0,0 20 4463 0 0,-3-11-3264 0 0,1-9-1197 0 0,0-1-1 0 0,-1 0 1 0 0,1 1 0 0 0,-1-1-1 0 0,0 0 1 0 0,1 0 0 0 0,-1 0 0 0 0,0 1-1 0 0,0-1 1 0 0,1 0 0 0 0,-1 0 0 0 0,0 0-1 0 0,0 0 1 0 0,0 0 0 0 0,0 0-1 0 0,-2 0 1 0 0,-25 18 672 0 0,15-11-475 0 0,7-4-272 0 0,0 1 0 0 0,0-1 0 0 0,0 1 0 0 0,1 0 0 0 0,-1 1-1 0 0,1-1 1 0 0,1 1 0 0 0,-1 0 0 0 0,1 0 0 0 0,0 1 0 0 0,0-1-1 0 0,1 1 1 0 0,0 0 0 0 0,0 0 0 0 0,1 0 0 0 0,-1 0 0 0 0,2 0-1 0 0,-1 1 1 0 0,1-1 0 0 0,0 1 0 0 0,0-1 0 0 0,1 12 0 0 0,0 3-62 0 0,-1-14-90 0 0,1 0-1 0 0,0 0 0 0 0,0 0 0 0 0,1 0 0 0 0,0 0 0 0 0,1 0 0 0 0,-1 0 1 0 0,6 14-1 0 0,-3-13-303 0 0,-1 0 0 0 0,0-1 0 0 0,-1 1 0 0 0,1 1 1 0 0,-2-1-1 0 0,0 0 0 0 0,1 11 0 0 0,-2-15 107 0 0,0 0-1 0 0,0 1 0 0 0,0-1 1 0 0,-1 0-1 0 0,0 0 0 0 0,0 0 1 0 0,0-1-1 0 0,-1 1 0 0 0,1 0 1 0 0,-1 0-1 0 0,0-1 1 0 0,-1 1-1 0 0,1-1 0 0 0,-1 0 1 0 0,-3 5-1 0 0,0-2-54 0 0,-1-1 1 0 0,0 0-1 0 0,0 0 1 0 0,-1 0-1 0 0,1-1 1 0 0,-1 0-1 0 0,-12 5 1 0 0,-7 2 232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5:06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0 272 0 0,'0'0'5110'0'0,"24"13"-4975"0"0,9 4-126 0 0,67 36-90 0 0,-99-51 93 0 0,1-1 0 0 0,0 0 0 0 0,0 1 1 0 0,-1-1-1 0 0,1 1 0 0 0,-1 0 1 0 0,0-1-1 0 0,1 1 0 0 0,-1 0 1 0 0,0 0-1 0 0,1 2 0 0 0,-1-2 18 0 0,-1-1 0 0 0,1 1 0 0 0,0-1-1 0 0,-1 1 1 0 0,1-1 0 0 0,0 0 0 0 0,0 0-1 0 0,0 1 1 0 0,0-1 0 0 0,0 0 0 0 0,1 0-1 0 0,-1 0 1 0 0,0 0 0 0 0,0 0 0 0 0,1 0-1 0 0,-1-1 1 0 0,1 1 0 0 0,-1 0 0 0 0,0-1-1 0 0,1 1 1 0 0,-1-1 0 0 0,1 1 0 0 0,0-1-1 0 0,-1 0 1 0 0,1 1 0 0 0,-1-1 0 0 0,1 0 0 0 0,2 0-1 0 0,32 2 1279 0 0,-36-1-1236 0 0,0 0 1 0 0,1 1-1 0 0,-1-1 1 0 0,0 0-1 0 0,0 0 1 0 0,0 0-1 0 0,0 0 1 0 0,-1 0-1 0 0,1 1 1 0 0,0-1-1 0 0,0 0 1 0 0,-1 0-1 0 0,1 0 1 0 0,-1 0-1 0 0,1 0 1 0 0,-1 0-1 0 0,1 0 1 0 0,-1 0-1 0 0,1 0 1 0 0,-2 1 0 0 0,-15 10 291 0 0,0-2 1 0 0,0 0 0 0 0,-37 15 0 0 0,38-19-207 0 0,0 1 0 0 0,1 0 0 0 0,0 2 0 0 0,1-1 0 0 0,0 2 0 0 0,-22 18 0 0 0,33-25-90 0 0,0 0 0 0 0,1 1 1 0 0,0-1-1 0 0,-1 0 0 0 0,1 1 0 0 0,0 0 0 0 0,1-1 1 0 0,-1 1-1 0 0,1 0 0 0 0,-1 0 0 0 0,1 0 0 0 0,0 6 1 0 0,-2 49 146 0 0,3-44-257 0 0,0-13 18 0 0,0 0 0 0 0,0 0 0 0 0,1-1 0 0 0,-1 1-1 0 0,1 0 1 0 0,-1-1 0 0 0,1 1 0 0 0,0 0 0 0 0,0-1 0 0 0,0 1 0 0 0,-1-1-1 0 0,2 1 1 0 0,-1-1 0 0 0,0 1 0 0 0,0-1 0 0 0,0 0 0 0 0,0 0-1 0 0,1 0 1 0 0,-1 1 0 0 0,1-1 0 0 0,-1 0 0 0 0,1-1 0 0 0,-1 1 0 0 0,1 0-1 0 0,0 0 1 0 0,-1-1 0 0 0,1 1 0 0 0,0-1 0 0 0,-1 1 0 0 0,1-1-1 0 0,0 0 1 0 0,2 1 0 0 0,9 0-107 0 0,1 0 0 0 0,-1 0 0 0 0,19-2-1 0 0,-13 0 277 0 0,49-3-686 0 0,82-13 0 0 0,-89 8-1010 0 0,-48 7 910 0 0,-4 2-53 0 0,0-1 0 0 0,0 0 1 0 0,0-1-1 0 0,0 1 0 0 0,0-2 0 0 0,0 0 1 0 0,-1 0-1 0 0,1 0 0 0 0,-1-1 0 0 0,11-7 1 0 0,-11 1-136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5:07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1 768 0 0,'0'0'2134'0'0,"-3"6"-1793"0"0,1-2-353 0 0,1-3 77 0 0,0 0 0 0 0,0 1 0 0 0,0-1 0 0 0,0 0-1 0 0,1 1 1 0 0,-1-1 0 0 0,0 1 0 0 0,1-1 0 0 0,-1 1 0 0 0,1-1 0 0 0,0 4 0 0 0,0-5 16 0 0,0 1 0 0 0,1 0 0 0 0,-1 0-1 0 0,1-1 1 0 0,0 1 0 0 0,-1-1 0 0 0,1 1 0 0 0,0 0 0 0 0,-1-1 0 0 0,1 1 0 0 0,0-1 0 0 0,-1 0 0 0 0,1 1 0 0 0,0-1-1 0 0,0 1 1 0 0,0-1 0 0 0,-1 0 0 0 0,1 0 0 0 0,0 1 0 0 0,0-1 0 0 0,0 0 0 0 0,0 0 0 0 0,0 0 0 0 0,-1 0 0 0 0,1 0-1 0 0,0 0 1 0 0,0 0 0 0 0,0-1 0 0 0,0 1 0 0 0,0 0 0 0 0,7 1 90 0 0,-1 0 0 0 0,1 0 0 0 0,-1 1 0 0 0,1 0 0 0 0,-1 0 0 0 0,0 1 0 0 0,12 6 0 0 0,27 9 466 0 0,26-2 360 0 0,76 6-1 0 0,43 8-1325 0 0,-189-30 279 0 0,-1 0 0 0 0,1 1 0 0 0,-1-1 0 0 0,1 0 0 0 0,-1 1 0 0 0,1-1 1 0 0,-1 1-1 0 0,1 0 0 0 0,-1 0 0 0 0,1-1 0 0 0,-1 1 0 0 0,0 0 0 0 0,0 0 0 0 0,1 0 0 0 0,-1 0 0 0 0,0 0 0 0 0,1 2 0 0 0,-2-2 21 0 0,1-1 0 0 0,-1 1 0 0 0,0 0 0 0 0,0 0 0 0 0,0 0 0 0 0,0-1-1 0 0,0 1 1 0 0,0 0 0 0 0,0 0 0 0 0,0-1 0 0 0,0 1 0 0 0,0 0 0 0 0,0 0-1 0 0,-1-1 1 0 0,1 1 0 0 0,0 0 0 0 0,0 0 0 0 0,-1-1 0 0 0,1 1 0 0 0,-1 0 0 0 0,1-1-1 0 0,0 1 1 0 0,-1 0 0 0 0,0 0 0 0 0,-3 4 52 0 0,-1-1 0 0 0,0 0 0 0 0,0 0 0 0 0,0 0 0 0 0,0 0 0 0 0,-11 5 0 0 0,-92 42 227 0 0,73-36-267 0 0,0 1 1 0 0,1 2 0 0 0,0 1 0 0 0,-47 37-1 0 0,75-51 37 0 0,0 1-1 0 0,1-1 0 0 0,0 1 0 0 0,0 0 0 0 0,-4 8 0 0 0,8-13 2 0 0,0 0 0 0 0,1 0 1 0 0,-1 0-1 0 0,0 0 1 0 0,1 0-1 0 0,-1 0 0 0 0,1 0 1 0 0,-1 0-1 0 0,1 0 1 0 0,-1 0-1 0 0,1 0 1 0 0,0 0-1 0 0,0 0 0 0 0,-1 0 1 0 0,1 1-1 0 0,0-1 1 0 0,0 0-1 0 0,0 0 0 0 0,0 0 1 0 0,1 0-1 0 0,-1 0 1 0 0,0 1-1 0 0,0-1 0 0 0,1 0 1 0 0,-1 0-1 0 0,0 0 1 0 0,1 0-1 0 0,-1 0 0 0 0,1 0 1 0 0,-1 0-1 0 0,1 0 1 0 0,0 0-1 0 0,0 0 0 0 0,-1 0 1 0 0,1-1-1 0 0,0 1 1 0 0,0 0-1 0 0,0 0 1 0 0,0-1-1 0 0,0 1 0 0 0,0 0 1 0 0,0-1-1 0 0,2 1 1 0 0,10 3 139 0 0,1-1 1 0 0,0-1-1 0 0,0 0 1 0 0,0-1 0 0 0,0 0-1 0 0,0-1 1 0 0,15-2 0 0 0,-2 1 1 0 0,35-3-193 0 0,-1-2 0 0 0,1-4 1 0 0,-1-1-1 0 0,81-28 0 0 0,-132 36-309 0 0,1 0 0 0 0,-1-1 0 0 0,0 0 0 0 0,13-9 0 0 0,-20 12 120 0 0,-1-1-1 0 0,1 0 1 0 0,-1 0-1 0 0,0 0 1 0 0,0 0-1 0 0,0 0 1 0 0,0-1 0 0 0,-1 1-1 0 0,1-1 1 0 0,-1 1-1 0 0,1-1 1 0 0,-1 1-1 0 0,0-1 1 0 0,0 0-1 0 0,0 0 1 0 0,0 1-1 0 0,0-1 1 0 0,-1 0 0 0 0,1-6-1 0 0,0-28-3041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5:08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1484 0 0,'0'0'2774'0'0,"0"10"-2428"0"0,0 20-184 0 0,0-7 6713 0 0,2-23-6842 0 0,0 0 1 0 0,1 0-1 0 0,-1 0 1 0 0,0 1-1 0 0,0-1 0 0 0,1 1 1 0 0,-1-1-1 0 0,0 1 0 0 0,4 1 1 0 0,-6-2-21 0 0,1 1 6 0 0,0 0-1 0 0,0 0 1 0 0,0 0 0 0 0,-1 0 0 0 0,1-1-1 0 0,0 1 1 0 0,0 0 0 0 0,-1 0 0 0 0,1 1-1 0 0,0-1 1 0 0,-1 0 0 0 0,1 0-1 0 0,-1 0 1 0 0,1 0 0 0 0,-1 0 0 0 0,0 1-1 0 0,0-1 1 0 0,1 0 0 0 0,-1 0 0 0 0,0 2-1 0 0,0 32 326 0 0,0-25-278 0 0,-1-7-57 0 0,1 0 0 0 0,0 1 0 0 0,-1-1 0 0 0,0 0 0 0 0,0 0 0 0 0,0 0 0 0 0,0 0 0 0 0,0 0 0 0 0,0 0 0 0 0,-1 0 0 0 0,0 0 0 0 0,1-1 0 0 0,-5 6 0 0 0,-35 31 94 0 0,35-34-174 0 0,1-1 0 0 0,-1 0 1 0 0,1 1-1 0 0,0 0 1 0 0,1 1-1 0 0,-1-1 0 0 0,1 1 1 0 0,0 0-1 0 0,0 0 1 0 0,1 0-1 0 0,-5 10 0 0 0,8-15-19 0 0,-1 0 0 0 0,1 0 0 0 0,0-1-1 0 0,0 1 1 0 0,0 0 0 0 0,0 0-1 0 0,0 0 1 0 0,0 0 0 0 0,0-1-1 0 0,0 1 1 0 0,0 0 0 0 0,0 0-1 0 0,0 0 1 0 0,0-1 0 0 0,0 1 0 0 0,1 0-1 0 0,-1 0 1 0 0,0 0 0 0 0,0-1-1 0 0,1 1 1 0 0,-1 0 0 0 0,1-1-1 0 0,-1 1 1 0 0,1 0 0 0 0,-1-1-1 0 0,1 1 1 0 0,-1 0 0 0 0,1-1 0 0 0,0 1-1 0 0,-1-1 1 0 0,1 1 0 0 0,0-1-1 0 0,-1 0 1 0 0,1 1 0 0 0,0-1-1 0 0,0 0 1 0 0,-1 1 0 0 0,1-1 0 0 0,0 0-1 0 0,0 0 1 0 0,0 0 0 0 0,-1 1-1 0 0,3-1 1 0 0,38-3-3795 0 0,-19-3-409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5:09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1852 0 0,'0'0'2881'0'0,"-4"12"-2604"0"0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5:09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0 236 0 0,'0'0'8199'0'0,"5"0"-8008"0"0,13 0 98 0 0,-14 0 816 0 0,-4 20-81 0 0,-2-7-829 0 0,-1-1-1 0 0,0 1 1 0 0,-1-1-1 0 0,0 0 0 0 0,-1-1 1 0 0,0 1-1 0 0,-13 19 0 0 0,2 1-8 0 0,-1-2-1232 0 0,13-24 453 0 0,0 1 0 0 0,0-1-1 0 0,1 1 1 0 0,-1 0 0 0 0,2 0 0 0 0,-1 1 0 0 0,1-1 0 0 0,0 0-1 0 0,-1 11 1 0 0,3-22-2478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5:11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64 0 0,'0'0'5527'0'0,"1"7"-5423"0"0,4 19-59 0 0,-1-18-900 0 0,6-5 3950 0 0,-9-3-3031 0 0,-1 0 0 0 0,0 0 0 0 0,1 0 0 0 0,-1 0 0 0 0,0 0 0 0 0,0 0 0 0 0,1 0 0 0 0,-1 0 0 0 0,0 0 0 0 0,1 0 0 0 0,-1 0 0 0 0,0 0 0 0 0,0 0 0 0 0,1 0 0 0 0,-1 0 1 0 0,0 0-1 0 0,0 0 0 0 0,1 1 0 0 0,-1-1 0 0 0,0 0 0 0 0,0 0 0 0 0,1 0 0 0 0,-1 0 0 0 0,0 1 0 0 0,0-1 0 0 0,0 0 0 0 0,1 0 0 0 0,-1 1 0 0 0,0-1 0 0 0,0 0 0 0 0,0 0 0 0 0,0 1 0 0 0,0-1 1 0 0,1 0-1 0 0,-1 0 0 0 0,0 1 0 0 0,0-1 0 0 0,0 0 0 0 0,0 1 0 0 0,0-1 0 0 0,0 0 0 0 0,0 1 0 0 0,0-1 0 0 0,0 0 0 0 0,0 0 0 0 0,0 1 0 0 0,0-1 0 0 0,0 0 0 0 0,-1 1 0 0 0,1-1 1 0 0,0 0-1 0 0,0 0 0 0 0,0 1 0 0 0,0-1 0 0 0,0 0 0 0 0,-1 0 0 0 0,1 1 0 0 0,0-1 0 0 0,0 0 0 0 0,-4 6-100 0 0,1 0-1 0 0,-1 0 1 0 0,0 0 0 0 0,0-1-1 0 0,-1 1 1 0 0,1-1 0 0 0,-10 7-1 0 0,-9 11 87 0 0,20-19-61 0 0,-13 15-19 0 0,0 1 1 0 0,-13 23 0 0 0,25-36-21 0 0,0 0 1 0 0,0 1-1 0 0,1-1 0 0 0,0 1 0 0 0,1 0 0 0 0,0 0 0 0 0,0 0 1 0 0,0 0-1 0 0,1 0 0 0 0,0 11 0 0 0,1 25-1422 0 0,0-27-2693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5:12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1016 0 0,'0'0'12877'0'0,"11"0"-13025"0"0,-5 0-220 0 0,4 0-464 0 0,7-5-1004 0 0,-1 2-1284 0 0,6-11-3037 0 0,-104 36 4725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5:12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52 0 0,'0'0'7687'0'0,"4"0"-7262"0"0,10 0-298 0 0,-13 0-21 0 0,-1 0 1 0 0,1 0-1 0 0,-1 0 1 0 0,1 0-1 0 0,-1 1 1 0 0,1-1-1 0 0,-1 0 1 0 0,1 0-1 0 0,-1 1 1 0 0,1-1-1 0 0,-1 1 1 0 0,0-1-1 0 0,1 0 1 0 0,-1 1 0 0 0,1-1-1 0 0,-1 1 1 0 0,0-1-1 0 0,0 1 1 0 0,1-1-1 0 0,-1 0 1 0 0,0 1-1 0 0,0 0 1 0 0,1-1-1 0 0,-1 1 1 0 0,0-1-1 0 0,0 1 1 0 0,0-1-1 0 0,0 1 1 0 0,0-1-1 0 0,0 1 1 0 0,0-1-1 0 0,0 2 1 0 0,0 23-483 0 0,-1-18 764 0 0,10 97-100 0 0,-6-74-242 0 0,2 54-514 0 0,-5-28-2772 0 0,0-27-498 0 0,0-19 1432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5:13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0 220 0 0,'0'0'3410'0'0,"-8"3"-2861"0"0,1-2-1328 0 0,-17 6 4134 0 0,24-7-3320 0 0,0 0 0 0 0,0 0 0 0 0,1 0 0 0 0,-1 0 0 0 0,0 0 0 0 0,0 0-1 0 0,0 0 1 0 0,0 0 0 0 0,0 0 0 0 0,0 0 0 0 0,0 0 0 0 0,0 0 0 0 0,0 0 0 0 0,0 0-1 0 0,0 0 1 0 0,0 0 0 0 0,0 0 0 0 0,0 0 0 0 0,0 1 0 0 0,0-1 0 0 0,0 0 0 0 0,0 0-1 0 0,0 0 1 0 0,0 0 0 0 0,0 0 0 0 0,1 0 0 0 0,-1 0 0 0 0,0 0 0 0 0,0 0 0 0 0,0 0-1 0 0,0 0 1 0 0,0 0 0 0 0,0 0 0 0 0,0 0 0 0 0,0 1 0 0 0,0-1 0 0 0,0 0 0 0 0,-1 0-1 0 0,1 0 1 0 0,0 0 0 0 0,0 0 0 0 0,0 0 0 0 0,0 0 0 0 0,0 0 0 0 0,0 0-1 0 0,0 0 1 0 0,0 0 0 0 0,0 0 0 0 0,0 0 0 0 0,0 0 0 0 0,0 0 0 0 0,0 0 0 0 0,0 0-1 0 0,0 1 1 0 0,0-1 0 0 0,0 0 0 0 0,0 0 0 0 0,19 1 523 0 0,10-1-340 0 0,218 6 623 0 0,-204-3-865 0 0,0 3 0 0 0,0 1 1 0 0,69 22-1 0 0,-104-27-131 0 0,-1 1 0 0 0,1 1 0 0 0,-1 0-1 0 0,0 0 1 0 0,11 7 0 0 0,-17-10 138 0 0,0-1 0 0 0,0 1 1 0 0,0 0-1 0 0,0-1 0 0 0,0 1 1 0 0,-1 0-1 0 0,1 0 0 0 0,0 0 1 0 0,0-1-1 0 0,-1 1 0 0 0,1 0 1 0 0,0 0-1 0 0,-1 0 0 0 0,1 0 1 0 0,-1 0-1 0 0,1 0 0 0 0,-1 1 1 0 0,0-1-1 0 0,1 0 0 0 0,-1 0 1 0 0,0 0-1 0 0,0 0 0 0 0,0 0 0 0 0,0 1 1 0 0,0-1-1 0 0,0 0 0 0 0,0 0 1 0 0,0 0-1 0 0,0 0 0 0 0,0 0 1 0 0,-1 1-1 0 0,1-1 0 0 0,0 0 1 0 0,-1 0-1 0 0,1 0 0 0 0,-1 0 1 0 0,0 0-1 0 0,1 0 0 0 0,-1 0 1 0 0,0 0-1 0 0,1 0 0 0 0,-1-1 1 0 0,0 1-1 0 0,0 0 0 0 0,0 0 1 0 0,0-1-1 0 0,1 1 0 0 0,-1 0 0 0 0,0-1 1 0 0,-2 1-1 0 0,-5 5 34 0 0,-1-1-1 0 0,-1-1 1 0 0,1 1-1 0 0,-1-2 0 0 0,1 1 1 0 0,-12 1-1 0 0,-68 12 79 0 0,65-13-72 0 0,-287 40 175 0 0,294-38 315 0 0,23-1-213 0 0,30 3-51 0 0,-30-6-207 0 0,262 45 573 0 0,-87-34-3861 0 0,-153-14 944 0 0,-6-5-2046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9:49.2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453 1 312 0 0,'0'0'11590'0'0,"43"25"-10737"0"0,133 82-205 0 0,-158-96-435 0 0,0 0 0 0 0,0 1 0 0 0,-1 1 0 0 0,28 27 0 0 0,-21-16 34 0 0,-9-10-105 0 0,10 10 305 0 0,0-1-1 0 0,1-1 0 0 0,48 30 1 0 0,-55-41-296 0 0,0 1 0 0 0,-1 1 1 0 0,0 1-1 0 0,-1 0 0 0 0,24 27 0 0 0,-31-29-147 0 0,0 0 1 0 0,-1 1-1 0 0,-1 1 0 0 0,0-1 0 0 0,0 1 1 0 0,-2 0-1 0 0,0 1 0 0 0,8 27 0 0 0,-6-2-8 0 0,-1 0 1 0 0,-2 0-1 0 0,0 81 0 0 0,-5-110 3 0 0,-1 1 0 0 0,0-1 1 0 0,-1 0-1 0 0,0 0 0 0 0,-1 0 0 0 0,0 0 1 0 0,0 0-1 0 0,-1 0 0 0 0,-1-1 0 0 0,-6 11 1 0 0,-1-2 11 0 0,0-2 0 0 0,-1 0 0 0 0,-1 0 0 0 0,-24 22 0 0 0,5-10 41 0 0,-1-2-1 0 0,-2-1 0 0 0,0-1 1 0 0,-2-3-1 0 0,0-1 0 0 0,-2-1 1 0 0,-74 25-1 0 0,-16-5-1 0 0,-155 27 1 0 0,43-31-894 0 0,179-28 230 0 0,218-16-5231 0 0,-102 1 2662 0 0,-9 4-2620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5:14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1 964 0 0,'0'0'10285'0'0,"5"19"-11121"0"0,-16-19 228 0 0,0 0-128 0 0,-5 0-472 0 0,0-5-1565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5:14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0 200 0 0,'0'0'8418'0'0,"-16"21"-7445"0"0,-51 66-337 0 0,57-75-509 0 0,-2 0 1 0 0,1-1 0 0 0,-1-1-1 0 0,-1 0 1 0 0,-14 9-1 0 0,20-15-115 0 0,0 0 0 0 0,0 1 0 0 0,0 0 0 0 0,1 1 0 0 0,0 0 0 0 0,0 0 0 0 0,0 0 0 0 0,1 0 0 0 0,-8 14 0 0 0,12-19-36 0 0,0 0-1 0 0,0 0 1 0 0,0 0 0 0 0,1 0 0 0 0,-1 0 0 0 0,0 1 0 0 0,1-1 0 0 0,-1 0 0 0 0,1 0-1 0 0,0 1 1 0 0,-1-1 0 0 0,1 0 0 0 0,0 1 0 0 0,0-1 0 0 0,0 1 0 0 0,0-1-1 0 0,0 0 1 0 0,0 1 0 0 0,0-1 0 0 0,0 0 0 0 0,0 1 0 0 0,1-1 0 0 0,-1 0 0 0 0,1 1-1 0 0,-1-1 1 0 0,1 0 0 0 0,-1 0 0 0 0,1 1 0 0 0,0-1 0 0 0,-1 0 0 0 0,1 0 0 0 0,0 0-1 0 0,0 0 1 0 0,0 0 0 0 0,0 0 0 0 0,0 0 0 0 0,0 0 0 0 0,0 0 0 0 0,0-1 0 0 0,0 1-1 0 0,1 0 1 0 0,-1-1 0 0 0,0 1 0 0 0,0-1 0 0 0,1 1 0 0 0,-1-1 0 0 0,0 0-1 0 0,3 1 1 0 0,7 1-613 0 0,1 0-1 0 0,0 0 1 0 0,-1-2-1 0 0,19 0 1 0 0,-20 0-300 0 0,8-2-1902 0 0,-2-8-127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5:15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0 1304 0 0,'0'0'3945'0'0,"1"5"-1825"0"0,3 1-1801 0 0,-1-1 0 0 0,1 0 0 0 0,0 0 0 0 0,0 0 0 0 0,0-1 0 0 0,1 1 0 0 0,0-1 0 0 0,0 0 0 0 0,0 0 0 0 0,0-1 0 0 0,7 4-1 0 0,6 2-221 0 0,2-1-1 0 0,20 7 0 0 0,-20-9-117 0 0,32 17-1 0 0,-50-22 22 0 0,-1 0 0 0 0,1 0 0 0 0,-1 0-1 0 0,0 0 1 0 0,0 0 0 0 0,0 1-1 0 0,1-1 1 0 0,-1 1 0 0 0,0-1 0 0 0,-1 1-1 0 0,1-1 1 0 0,0 1 0 0 0,0-1 0 0 0,-1 1-1 0 0,1 0 1 0 0,-1-1 0 0 0,1 1-1 0 0,-1 0 1 0 0,0-1 0 0 0,1 1 0 0 0,-1 0-1 0 0,0 0 1 0 0,0-1 0 0 0,0 1-1 0 0,-1 0 1 0 0,1 0 0 0 0,0-1 0 0 0,-1 1-1 0 0,1 0 1 0 0,-1-1 0 0 0,1 1 0 0 0,-1 0-1 0 0,0-1 1 0 0,0 1 0 0 0,0-1-1 0 0,0 1 1 0 0,0-1 0 0 0,0 0 0 0 0,0 1-1 0 0,0-1 1 0 0,0 0 0 0 0,-1 0-1 0 0,1 0 1 0 0,-1 0 0 0 0,1 0 0 0 0,-1 0-1 0 0,-2 2 1 0 0,-135 57 191 0 0,99-45-220 0 0,0 1-1 0 0,-52 32 1 0 0,86-45 47 0 0,1 1 0 0 0,0 0 1 0 0,0 0-1 0 0,0 1 0 0 0,1-1 1 0 0,-6 9-1 0 0,9-12-5 0 0,0-1-1 0 0,1 1 0 0 0,-1 0 1 0 0,0 0-1 0 0,1 0 0 0 0,-1-1 1 0 0,1 1-1 0 0,0 0 0 0 0,-1 0 1 0 0,1 0-1 0 0,0 0 1 0 0,-1 0-1 0 0,1 0 0 0 0,0 0 1 0 0,0 0-1 0 0,0 0 0 0 0,0 0 1 0 0,0 0-1 0 0,0 0 1 0 0,0 0-1 0 0,0 0 0 0 0,0 0 1 0 0,0 0-1 0 0,0-1 0 0 0,1 1 1 0 0,-1 0-1 0 0,0 0 0 0 0,1 0 1 0 0,-1 0-1 0 0,1 0 1 0 0,-1 0-1 0 0,1-1 0 0 0,-1 1 1 0 0,1 0-1 0 0,0 0 0 0 0,-1-1 1 0 0,1 1-1 0 0,0 0 0 0 0,0-1 1 0 0,-1 1-1 0 0,1-1 1 0 0,0 1-1 0 0,0-1 0 0 0,0 1 1 0 0,0-1-1 0 0,0 1 0 0 0,0-1 1 0 0,0 0-1 0 0,1 1 0 0 0,17 3-41 0 0,0 0 0 0 0,0-1-1 0 0,1 0 1 0 0,-1-2-1 0 0,0 0 1 0 0,1-1 0 0 0,-1-2-1 0 0,0 1 1 0 0,28-8-1 0 0,-1-7-1830 0 0,-44 15 1459 0 0,1 0 1 0 0,-1-1-1 0 0,1 1 0 0 0,-1-1 0 0 0,0 0 0 0 0,0 0 0 0 0,0 0 0 0 0,0 0 0 0 0,2-3 0 0 0,3-15-4682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5:1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59 196 0 0,'0'0'14613'0'0,"-11"3"-14557"0"0,-3 3-57 0 0,9-4-14 0 0,0 0-1 0 0,0-1 1 0 0,0 1-1 0 0,0-1 1 0 0,0 0-1 0 0,-1 0 1 0 0,1-1-1 0 0,-10 1 1 0 0,23-16-1604 0 0,12 0-462 0 0,1 1-1 0 0,27-12 1 0 0,-31 18 11 0 0,-17 8 2039 0 0,0 0 0 0 0,0 0 0 0 0,0 0 0 0 0,0 0 0 0 0,1 0 0 0 0,-1 0 0 0 0,0-1 0 0 0,0 1 0 0 0,0 0-1 0 0,0 0 1 0 0,0 0 0 0 0,1 0 0 0 0,-1 0 0 0 0,0 0 0 0 0,0 0 0 0 0,0 0 0 0 0,0 0 0 0 0,0 0 0 0 0,1 0-1 0 0,-1 0 1 0 0,0 0 0 0 0,0 0 0 0 0,0 0 0 0 0,0 0 0 0 0,0 0 0 0 0,1 0 0 0 0,-1 0 0 0 0,0 0 0 0 0,0 0-1 0 0,0 0 1 0 0,0 1 0 0 0,0-1 0 0 0,0 0 0 0 0,1 0 0 0 0,-1 0 0 0 0,0 0 0 0 0,0 0 0 0 0,0 0 0 0 0,0 0-1 0 0,0 0 1 0 0,0 1 0 0 0,0-1 0 0 0,0 0 0 0 0,0 0 0 0 0,1 0 0 0 0,-1 0 0 0 0,0 0 0 0 0,0 1 0 0 0,0-1-1 0 0,0 0 1 0 0,0 0 0 0 0,0 0 0 0 0,0 0 0 0 0,0 0 0 0 0,0 1 0 0 0,0-1 0 0 0,0 0 0 0 0,0 0 0 0 0,0 0-1 0 0,0 0 1 0 0,0 0 0 0 0,0 1 0 0 0,0-1 0 0 0,-1 0 0 0 0,-6 13-893 0 0,-1-1 1 0 0,-15 17-1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5:16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0 1828 0 0,'0'0'7989'0'0,"-32"23"-7610"0"0,-101 71-226 0 0,79-53-77 0 0,53-39-44 0 0,-1-1-1 0 0,1 1 0 0 0,0-1 1 0 0,-1 1-1 0 0,1 0 0 0 0,0-1 1 0 0,0 1-1 0 0,0 0 0 0 0,0 0 1 0 0,0 2-1 0 0,-6 10 309 0 0,7-14-321 0 0,-1 1-1 0 0,1 0 0 0 0,0-1 1 0 0,-1 1-1 0 0,1-1 0 0 0,-1 1 1 0 0,1-1-1 0 0,0 1 0 0 0,0 0 1 0 0,-1-1-1 0 0,1 1 1 0 0,0 0-1 0 0,0-1 0 0 0,0 1 1 0 0,0 0-1 0 0,-1-1 0 0 0,1 1 1 0 0,0 0-1 0 0,0-1 0 0 0,0 1 1 0 0,1 0-1 0 0,-1-1 0 0 0,0 1 1 0 0,0 0-1 0 0,0-1 0 0 0,0 1 1 0 0,1 0-1 0 0,-1-1 0 0 0,0 1 1 0 0,1 0-1 0 0,-1-1 1 0 0,0 1-1 0 0,1-1 0 0 0,-1 1 1 0 0,1-1-1 0 0,-1 1 0 0 0,1-1 1 0 0,-1 1-1 0 0,1-1 0 0 0,-1 1 1 0 0,1-1-1 0 0,0 1 0 0 0,32 1-55 0 0,-21-3 45 0 0,2 0-18 0 0,-1 0-1 0 0,1-1 1 0 0,-1-1-1 0 0,20-6 1 0 0,-18 4-60 0 0,0 1 0 0 0,1 1 0 0 0,21-2 0 0 0,-19 4-12 0 0,0 1 0 0 0,0 1 0 0 0,19 3 0 0 0,-31-4 124 0 0,-1 1 0 0 0,1 1 0 0 0,-1-1-1 0 0,0 1 1 0 0,1 0 0 0 0,-1 0 0 0 0,0 0 0 0 0,0 1 0 0 0,0 0 0 0 0,0 0-1 0 0,-1 0 1 0 0,1 1 0 0 0,-1-1 0 0 0,5 5 0 0 0,-8-6-20 0 0,1 0 1 0 0,-1 0-1 0 0,1 0 0 0 0,-1 0 1 0 0,0 0-1 0 0,0 0 0 0 0,0 0 1 0 0,0 0-1 0 0,0 0 1 0 0,0 0-1 0 0,-1 0 0 0 0,1 1 1 0 0,-1-1-1 0 0,1 0 1 0 0,-1 1-1 0 0,0-1 0 0 0,0 3 1 0 0,0-3-24 0 0,-1 0 0 0 0,0-1 0 0 0,1 1 0 0 0,-1 0 0 0 0,0 0 0 0 0,0-1 0 0 0,0 1 0 0 0,0 0 0 0 0,0-1 0 0 0,0 1 1 0 0,0-1-1 0 0,-1 1 0 0 0,1-1 0 0 0,-1 0 0 0 0,1 1 0 0 0,-3 0 0 0 0,-7 5-183 0 0,-1-2-1 0 0,0 1 1 0 0,0-2-1 0 0,0 1 1 0 0,-15 2-1 0 0,-10 5-880 0 0,36-12 757 0 0,6 0-983 0 0,0-1 936 0 0,-1 0 0 0 0,1 0-1 0 0,-1 0 1 0 0,1 0 0 0 0,-1-1-1 0 0,1 0 1 0 0,-1 1 0 0 0,8-6-1 0 0,0-3-3320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5:17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10 756 0 0,'0'0'8184'0'0,"-2"20"-7236"0"0,-5 66-270 0 0,7-79-609 0 0,-1 0 0 0 0,0 0 0 0 0,-1 0 0 0 0,1-1 0 0 0,-2 1 0 0 0,1 0 0 0 0,0-1 0 0 0,-1 1 0 0 0,0-1 0 0 0,-1 0 0 0 0,-7 10 0 0 0,2-5-70 0 0,-1 0-1 0 0,-1-1 1 0 0,-20 15 0 0 0,-2 2 32 0 0,33-27-31 0 0,-14 12-21 0 0,1 1 1 0 0,-23 27-1 0 0,33-35-17 0 0,-1 0-1 0 0,1 0 1 0 0,0 1 0 0 0,0 0 0 0 0,1-1-1 0 0,0 1 1 0 0,0 0 0 0 0,0 0 0 0 0,0 0 0 0 0,1 0-1 0 0,0 0 1 0 0,0 12 584 0 0,33-28-197 0 0,-22 6-428 0 0,-1 0 0 0 0,1-1 0 0 0,-1 0-1 0 0,1-1 1 0 0,-2 0 0 0 0,1-1-1 0 0,-1 0 1 0 0,0 0 0 0 0,0 0 0 0 0,-1-1-1 0 0,0-1 1 0 0,10-14 0 0 0,49-58-1412 0 0,-44 56 1281 0 0,-1-1 0 0 0,-1 0 0 0 0,-1-2 0 0 0,17-33 0 0 0,-33 53 402 0 0,0 0 0 0 0,0-1 0 0 0,-1 1 0 0 0,0-1 0 0 0,0 1 0 0 0,-1-1 0 0 0,0-17 738 0 0,-3 27-959 0 0,1-1-1 0 0,-1 1 1 0 0,0 0 0 0 0,0 0 0 0 0,1-1 0 0 0,-1 1-1 0 0,1 0 1 0 0,-1 1 0 0 0,1-1 0 0 0,-1 0-1 0 0,1 0 1 0 0,0 1 0 0 0,-1-1 0 0 0,-1 3-1 0 0,-15 23 100 0 0,11-12-11 0 0,1 0-1 0 0,1 0 0 0 0,0 1 0 0 0,1-1 1 0 0,0 1-1 0 0,2 0 0 0 0,-2 18 0 0 0,3-17-58 0 0,-1-1 0 0 0,-1 1 0 0 0,0 0 0 0 0,-2-1-1 0 0,0 1 1 0 0,-10 22 0 0 0,9-27-57 0 0,-1 0 0 0 0,0 0-1 0 0,-1 0 1 0 0,-1-1 0 0 0,0 0 0 0 0,0-1 0 0 0,-1 0 0 0 0,0 0-1 0 0,0-1 1 0 0,-1-1 0 0 0,-1 1 0 0 0,1-2 0 0 0,-1 0-1 0 0,-1 0 1 0 0,1-1 0 0 0,-27 9 0 0 0,39-16 69 0 0,1 1 1 0 0,-1 0 0 0 0,0 0-1 0 0,0 0 1 0 0,0 0 0 0 0,0 0-1 0 0,0-1 1 0 0,0 1-1 0 0,0 0 1 0 0,0 0 0 0 0,0 0-1 0 0,0 0 1 0 0,0 0-1 0 0,-1-1 1 0 0,1 1 0 0 0,0 0-1 0 0,0 0 1 0 0,0 0-1 0 0,0 0 1 0 0,0 0 0 0 0,0 0-1 0 0,0-1 1 0 0,0 1-1 0 0,0 0 1 0 0,0 0 0 0 0,0 0-1 0 0,-1 0 1 0 0,1 0 0 0 0,0 0-1 0 0,0 0 1 0 0,0 0-1 0 0,0-1 1 0 0,0 1 0 0 0,0 0-1 0 0,0 0 1 0 0,-1 0-1 0 0,1 0 1 0 0,0 0 0 0 0,0 0-1 0 0,0 0 1 0 0,0 0-1 0 0,0 0 1 0 0,-1 0 0 0 0,1 0-1 0 0,0 0 1 0 0,0 0-1 0 0,0 0 1 0 0,0 0 0 0 0,0 0-1 0 0,-1 0 1 0 0,1 0-1 0 0,0 0 1 0 0,0 0 0 0 0,0 0-1 0 0,0 0 1 0 0,0 1 0 0 0,-1-1-1 0 0,1 0 1 0 0,0 0-1 0 0,0 0 1 0 0,0 0 0 0 0,0 0-1 0 0,14-15-33 0 0,27-18-360 0 0,-4 7 353 0 0,-2-1 1 0 0,-1-2 0 0 0,-1-2-1 0 0,-2-1 1 0 0,46-60-1 0 0,-73 86-78 0 0,0 0 0 0 0,0-1 0 0 0,-1 0-1 0 0,0 1 1 0 0,0-1 0 0 0,-1 0 0 0 0,0 0 0 0 0,0-1 0 0 0,0 1-1 0 0,0-13 1 0 0,-2 16 31 0 0,0 0-1 0 0,0 0 1 0 0,0 0 0 0 0,-1 0-1 0 0,1 0 1 0 0,-1 0-1 0 0,0 0 1 0 0,0 0 0 0 0,-1 1-1 0 0,1-1 1 0 0,-1 0-1 0 0,1 1 1 0 0,-1-1-1 0 0,-1 1 1 0 0,1 0 0 0 0,0 0-1 0 0,-1 0 1 0 0,1 0-1 0 0,-1 0 1 0 0,-5-4 0 0 0,-5-1 64 0 0,11 7 23 0 0,1 1-1 0 0,-1-1 0 0 0,0 0 0 0 0,1 0 1 0 0,-1 0-1 0 0,0 0 0 0 0,1 0 1 0 0,0 0-1 0 0,-1 0 0 0 0,1-1 0 0 0,-1 1 1 0 0,1-1-1 0 0,0 1 0 0 0,0-1 0 0 0,0 1 1 0 0,-1-3-1 0 0,29 4-856 0 0,-23 0 799 0 0,0-1 86 0 0,0 1-1 0 0,-1 0 0 0 0,1 0 1 0 0,0 1-1 0 0,-1-1 0 0 0,1 1 1 0 0,-1 0-1 0 0,5 1 0 0 0,-6-1 13 0 0,-1 0-1 0 0,0 0 1 0 0,0 0-1 0 0,0 0 1 0 0,0 0-1 0 0,-1 0 1 0 0,1 0-1 0 0,0 0 1 0 0,0 0-1 0 0,-1 1 0 0 0,1-1 1 0 0,0 0-1 0 0,-1 1 1 0 0,0-1-1 0 0,1 0 1 0 0,-1 1-1 0 0,0-1 1 0 0,1 0-1 0 0,-1 1 1 0 0,0-1-1 0 0,0 1 1 0 0,0-1-1 0 0,0 0 1 0 0,-1 2-1 0 0,1 2 92 0 0,-1 0 0 0 0,0 0 0 0 0,0 0 0 0 0,0 0 0 0 0,0 0 0 0 0,-1-1 1 0 0,0 1-1 0 0,0 0 0 0 0,0-1 0 0 0,-1 0 0 0 0,1 1 0 0 0,-1-1 0 0 0,0 0 0 0 0,-6 6 0 0 0,-6 5 56 0 0,-1 0-1 0 0,-20 14 1 0 0,7-5 3 0 0,8-6-129 0 0,-4 2-142 0 0,1 1-1 0 0,2 1 1 0 0,0 2 0 0 0,1 0-1 0 0,-19 29 1 0 0,30-39-187 0 0,8-12 86 0 0,0 1 0 0 0,0-1 0 0 0,1 1 0 0 0,-1 0 0 0 0,1-1 0 0 0,-1 1 0 0 0,1 0 0 0 0,0 0 0 0 0,0 0 0 0 0,-1 4 0 0 0,2-6-349 0 0,4-2 66 0 0,0 0 382 0 0,0 0-1 0 0,-1 0 0 0 0,1 0 1 0 0,0-1-1 0 0,-1 0 1 0 0,1 0-1 0 0,4-2 0 0 0,9-6-207 0 0,89-36-3269 0 0,-93 39 1617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9:02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1056 0 0,'0'0'3756'0'0,"44"-34"-5580"0"0,-44 32 872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9:04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940 1 1268 0 0,'0'0'5315'0'0,"-32"14"-5163"0"0,-99 43 40 0 0,99-43 2704 0 0,31 6-3230 0 0,-3-14 400 0 0,1 0-1 0 0,-1 0 1 0 0,0 0-1 0 0,0 0 1 0 0,0-1 0 0 0,-1 0-1 0 0,0 1 1 0 0,-7 4 0 0 0,-7 9 2 0 0,8-2 9 0 0,8-10-705 0 0,1-4-469 0 0,1 1-1059 0 0,0-1 370 0 0,0-1 1388 0 0,0 0 687 0 0,0 3 2867 0 0,0-3-2224 0 0,0 0-803 0 0,-10 33 1672 0 0,7 21-962 0 0,3-41-727 0 0,0 0 0 0 0,-4 24 0 0 0,-2-8-88 0 0,-45 220 690 0 0,41-196-676 0 0,-2-2 0 0 0,-3 0 0 0 0,-31 72-1 0 0,-1 3 128 0 0,39-103-123 0 0,-2 1 0 0 0,-1-2 1 0 0,-1 0-1 0 0,-28 40 0 0 0,-75 78 66 0 0,2-3 56 0 0,93-109-70 0 0,1 1 1 0 0,-23 45 0 0 0,36-59-15 0 0,0 0-1 0 0,1 1 1 0 0,0 0-1 0 0,2 0 0 0 0,0 0 1 0 0,-2 30-1 0 0,5-26-14 0 0,1-1-1 0 0,1 0 1 0 0,1 0-1 0 0,1 1 1 0 0,8 32-1 0 0,-1-20-171 0 0,2-1-1 0 0,25 52 0 0 0,-31-74 87 0 0,-1 1-1 0 0,-1 0 0 0 0,0-1 0 0 0,-1 1 1 0 0,2 15-1 0 0,-4-21-3 0 0,0 1-1 0 0,-1-1 1 0 0,0 1 0 0 0,0-1 0 0 0,0 1 0 0 0,-1-1-1 0 0,0 1 1 0 0,0-1 0 0 0,-1 1 0 0 0,1-1 0 0 0,-5 9 0 0 0,-2 0-7 0 0,1 0 0 0 0,0 1 0 0 0,1-1 1 0 0,1 1-1 0 0,1 0 0 0 0,0 1 0 0 0,1-1 1 0 0,0 1-1 0 0,1 19 0 0 0,3-14-95 0 0,2 0 0 0 0,0 1 0 0 0,1-1 0 0 0,2-1-1 0 0,0 1 1 0 0,1-1 0 0 0,1 0 0 0 0,1 0 0 0 0,14 23 0 0 0,8 12 91 0 0,-28-49-12 0 0,-1 1 0 0 0,0-1 0 0 0,0 0 0 0 0,-1 1 0 0 0,0-1 0 0 0,-1 1 0 0 0,1-1 1 0 0,-1 1-1 0 0,-1 0 0 0 0,-1 10 0 0 0,1 12 54 0 0,0-10-3 0 0,2 1 0 0 0,0 0 0 0 0,8 36 0 0 0,-4-29-91 0 0,-2-1-1 0 0,0 1 1 0 0,-3 31-1 0 0,6 146-301 0 0,2-126 444 0 0,-5-57-150 0 0,2 36-1 0 0,-5-50 118 0 0,2 12 759 0 0,-1-19-758 0 0,0 0 1 0 0,-1-1-1 0 0,1 1 0 0 0,0-1 1 0 0,0 1-1 0 0,-1-1 1 0 0,1 1-1 0 0,0-1 0 0 0,0 1 1 0 0,0-1-1 0 0,0 0 1 0 0,0 0-1 0 0,-1 1 0 0 0,1-1 1 0 0,0 0-1 0 0,0 0 1 0 0,0 0-1 0 0,0 0 0 0 0,0 0 1 0 0,2 0-1 0 0,43 2-191 0 0,-1 3 0 0 0,82 20 0 0 0,-75-14-162 0 0,58 13-2 0 0,-21-4 242 0 0,143 14 1 0 0,-199-34 160 0 0,20 1-32 0 0,-50-1-58 0 0,1 1 1 0 0,-1-1-1 0 0,0 1 0 0 0,1 0 0 0 0,-1 0 0 0 0,0 0 0 0 0,0 0 0 0 0,0 1 1 0 0,0-1-1 0 0,0 1 0 0 0,6 4 0 0 0,-1-2-5 0 0,0 1-1 0 0,0-2 1 0 0,0 1-1 0 0,1-1 1 0 0,-1 0-1 0 0,1-1 1 0 0,0 0-1 0 0,16 1 1 0 0,-12 0 69 0 0,41 4 272 0 0,1-2-1 0 0,63-3 0 0 0,-5-9-1244 0 0,-69 7 648 0 0,-44 1 339 0 0,0-1 0 0 0,0 1 0 0 0,0-1 0 0 0,0 1 1 0 0,0-1-1 0 0,0 1 0 0 0,-1-1 0 0 0,1 1 0 0 0,0-1 1 0 0,0 1-1 0 0,0-1 0 0 0,0 1 0 0 0,-1-1 1 0 0,1 1-1 0 0,0-1 0 0 0,-1 1 0 0 0,1-1 0 0 0,0 1 1 0 0,-1-1-1 0 0,1 1 0 0 0,0-1 0 0 0,-1 0 0 0 0,1 1 1 0 0,-1-1-1 0 0,0 1 0 0 0,-4 1-18 0 0,-11 3 216 0 0,16-6-259 0 0,-1 1 0 0 0,1-1 0 0 0,-1 0 0 0 0,1 1 1 0 0,-1-1-1 0 0,1 1 0 0 0,-1-1 0 0 0,1 0 0 0 0,0 1 0 0 0,0-1 0 0 0,-1 0 0 0 0,1 0 0 0 0,0 1 0 0 0,0-1 0 0 0,0 0 0 0 0,-1 1 0 0 0,1-1 0 0 0,0 0 0 0 0,0 0 0 0 0,0 1 0 0 0,1-1 0 0 0,-1 0 0 0 0,0-1 0 0 0,1-2 19 0 0,0 1-1 0 0,1-1 0 0 0,-1 1 0 0 0,1-1 0 0 0,0 1 0 0 0,0 0 0 0 0,0 0 0 0 0,1 0 0 0 0,-1 0 0 0 0,1 0 0 0 0,-1 0 1 0 0,1 1-1 0 0,0-1 0 0 0,0 1 0 0 0,0 0 0 0 0,5-3 0 0 0,-3 2-1 0 0,-1-1 0 0 0,0 1 0 0 0,1-1-1 0 0,-1 0 1 0 0,-1 0 0 0 0,1 0 0 0 0,6-9 0 0 0,-8 6-115 0 0,0 0 1 0 0,-1 0-1 0 0,0 0 0 0 0,0 0 1 0 0,0-1-1 0 0,-1 1 1 0 0,0 0-1 0 0,-1-11 1 0 0,0 9-23 0 0,1 0 1 0 0,0-1-1 0 0,1 1 1 0 0,-1 0 0 0 0,4-13-1 0 0,1 9 89 0 0,-1 1-1 0 0,2 0 0 0 0,0 0 1 0 0,0 1-1 0 0,1-1 1 0 0,0 1-1 0 0,1 1 0 0 0,10-11 1 0 0,82-74 284 0 0,-50 50-224 0 0,-17 13 158 0 0,0-2 1 0 0,-2-1-1 0 0,-2-1 1 0 0,-1-2-1 0 0,-2 0 1 0 0,38-78-1 0 0,-38 69-162 0 0,2 1-1 0 0,2 2 0 0 0,1 1 0 0 0,46-47 1 0 0,56-78-41 0 0,-115 133 21 0 0,-12 23-756 0 0,-4 5-504 0 0,1 1-1537 0 0,-1-1 748 0 0,0 3 1950 0 0,0-1 2058 0 0,0 0 505 0 0,0 0-1952 0 0,21-55 949 0 0,13-29-887 0 0,63-131-1029 0 0,-79 161 655 0 0,-14 36-497 0 0,-3 8-492 0 0,-1 4-366 0 0,-1 5-1608 0 0,0 0 751 0 0,0 1 1922 0 0,-2-1 1989 0 0,1 1 298 0 0,0 0-1791 0 0,7-49 646 0 0,9-26-408 0 0,41-113-670 0 0,-40 140 431 0 0,-12 30-341 0 0,-1 1 1 0 0,-1-1-1 0 0,-1 0 1 0 0,-1 0-1 0 0,-1 0 0 0 0,-5-37 1 0 0,3 46-58 0 0,-1 1 0 0 0,-1-1 0 0 0,-7-19 0 0 0,-6-26 94 0 0,9 15 196 0 0,1 0-1 0 0,0-68 0 0 0,4 73-440 0 0,-2 1 0 0 0,-2-1 0 0 0,-1 1 0 0 0,-23-64 0 0 0,22 72 178 0 0,7 20-45 0 0,-1 1-1 0 0,0-1 0 0 0,0 1 1 0 0,-1 0-1 0 0,0 0 1 0 0,-1 0-1 0 0,-6-9 1 0 0,-86-101-16 0 0,94 114 91 0 0,0 0-1 0 0,0 0 1 0 0,1 0 0 0 0,-1-1 0 0 0,1 1-1 0 0,0-1 1 0 0,1 1 0 0 0,-1-1-1 0 0,1 1 1 0 0,0-1 0 0 0,0-6 0 0 0,1-70 462 0 0,2 42-678 0 0,-2-93 184 0 0,0 131-22 0 0,1-1 0 0 0,-1 1 0 0 0,1 0 0 0 0,0-1 0 0 0,-1 1 0 0 0,1-1 0 0 0,0 1 0 0 0,1 0 0 0 0,-1 0 0 0 0,0-1 0 0 0,1 1 0 0 0,-1 0 0 0 0,1 0 0 0 0,0 1 0 0 0,3-4 0 0 0,5-7 195 0 0,-9 9-110 0 0,-1 1-856 0 0,0 1 1111 0 0,-4 7-2007 0 0,1-3 1223 0 0,1-2-776 0 0,-2-1-2741 0 0,2 1 3139 0 0,-1-1 1085 0 0,-1-1 2225 0 0,1 1-391 0 0,0 0-1660 0 0,-242-5 2879 0 0,-123-14-3557 0 0,11 0-1185 0 0,112 18 666 0 0,235 2 573 0 0,0 1-1 0 0,1 0 1 0 0,-1 0-1 0 0,0 1 1 0 0,1 0-1 0 0,-1 1 1 0 0,1 0-1 0 0,-17 10 1 0 0,-8 3-346 0 0,-121 60-5308 0 0,137-67 3247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9:05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47 300 0 0,'0'0'4161'0'0,"0"-6"-3567"0"0,0-17-148 0 0,0 6 4300 0 0,5 32-5515 0 0,-3 0 1015 0 0,-1-1 1 0 0,0 1-1 0 0,0 0 1 0 0,-2-1 0 0 0,0 1-1 0 0,-4 21 1 0 0,-1-18-46 0 0,0-1 0 0 0,-13 23 0 0 0,-3 7 8 0 0,-16 38 102 0 0,-10 25-118 0 0,43-95-189 0 0,1 0 0 0 0,0 0-1 0 0,1 0 1 0 0,1 1-1 0 0,-1 26 1 0 0,3-16 30 0 0,-1-2 23 0 0,1 0 0 0 0,2-1 0 0 0,8 47 1 0 0,-3-38-36 0 0,0 0 0 0 0,3 49 1 0 0,-9-69-78 0 0,-1 0 1 0 0,0 0 0 0 0,-1 0-1 0 0,0 0 1 0 0,-1-1-1 0 0,0 1 1 0 0,-1 0-1 0 0,0-1 1 0 0,-1 1 0 0 0,-6 12-1 0 0,-14 21-193 0 0,-23 62-1 0 0,40-87 233 0 0,1 0 0 0 0,0 0 0 0 0,2 0 0 0 0,0 1 0 0 0,2-1 0 0 0,-1 23 0 0 0,9 336-310 0 0,-7-363 273 0 0,0 1 1 0 0,-2-1-1 0 0,1 1 0 0 0,-2-1 0 0 0,0 0 0 0 0,-1 0 0 0 0,-1-1 0 0 0,0 1 0 0 0,-1-1 0 0 0,-1-1 0 0 0,0 1 0 0 0,-13 16 0 0 0,13-19 43 0 0,-9 14-2 0 0,-16 31 1 0 0,29-48 10 0 0,0 0 0 0 0,1-1 0 0 0,0 1 0 0 0,0 0 0 0 0,1 1 0 0 0,0-1 1 0 0,1 0-1 0 0,-1 12 0 0 0,2 5-21 0 0,0 11 87 0 0,1 0-1 0 0,9 61 1 0 0,-7-77-202 0 0,-1 1 0 0 0,0 23 0 0 0,1 17-115 0 0,3 77 16 0 0,-5-114 241 0 0,0-9 3 0 0,1-1-1 0 0,0 1 0 0 0,8 28 0 0 0,-6-30-194 0 0,0 0 1 0 0,3 28-1 0 0,-5 64-5246 0 0,-2-69 3688 0 0,1-32 1711 0 0,0 1 0 0 0,1-1-1 0 0,0 0 1 0 0,0 1 0 0 0,0-1-1 0 0,0 0 1 0 0,1 0 0 0 0,0-1-1 0 0,0 1 1 0 0,5 6 0 0 0,13 23 1294 0 0,-19-28-1104 0 0,0 0 0 0 0,0 0 0 0 0,0 0 0 0 0,-1 0 1 0 0,0 0-1 0 0,0 0 0 0 0,0 1 0 0 0,-1-1 0 0 0,0 0 0 0 0,0 0 0 0 0,-1 1 0 0 0,-2 9 1 0 0,0-3-74 0 0,-1-1 1 0 0,0 0-1 0 0,-1 0 1 0 0,0-1-1 0 0,-9 14 1 0 0,7-14-86 0 0,1 0 0 0 0,0 0 0 0 0,1 1 0 0 0,1-1 0 0 0,0 1 0 0 0,0 0 0 0 0,1 1 0 0 0,-3 22 500 0 0,11-36-356 0 0,-1 1 0 0 0,0-1 1 0 0,0 0-1 0 0,0-1 0 0 0,0 1 1 0 0,0-1-1 0 0,0 0 0 0 0,0 0 0 0 0,4-3 1 0 0,19-7 253 0 0,11 0-656 0 0,-28 10-1397 0 0,1-1 0 0 0,0 2 0 0 0,16-1 0 0 0,-16 2 740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9:06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3139 372 0 0,'0'0'5939'0'0,"48"-3"-5333"0"0,158-10-285 0 0,-50-4-97 0 0,-90 9-80 0 0,80-9 216 0 0,367-32-1643 0 0,-319 44-565 0 0,-164 10 1289 0 0,-29-5 547 0 0,-1 0 0 0 0,1 0 0 0 0,0 0 0 0 0,0 1 0 0 0,0-1 0 0 0,-1 0 0 0 0,1 1 0 0 0,0-1 0 0 0,-1 0-1 0 0,1 1 1 0 0,0-1 0 0 0,-1 1 0 0 0,1-1 0 0 0,0 1 0 0 0,-1 0 0 0 0,1-1 0 0 0,-1 1 0 0 0,1 0 0 0 0,-1-1 0 0 0,0 1 0 0 0,1 0 0 0 0,-1-1 0 0 0,1 1 0 0 0,-1 0 0 0 0,0 0 0 0 0,0-1-1 0 0,0 1 1 0 0,1 1 0 0 0,-23-1 601 0 0,14-2-310 0 0,-1 1 1 0 0,1-2-1 0 0,-1 1 0 0 0,1-1 0 0 0,0 0 1 0 0,0-1-1 0 0,0 0 0 0 0,0 0 0 0 0,1-1 0 0 0,-9-4 1 0 0,16 7-266 0 0,-1 1 1 0 0,0 0 0 0 0,1-1-1 0 0,-1 1 1 0 0,1-1 0 0 0,-1 1-1 0 0,1-1 1 0 0,-1 1 0 0 0,1-1-1 0 0,-1 1 1 0 0,1-1-1 0 0,0 1 1 0 0,-1-1 0 0 0,1 0-1 0 0,0 1 1 0 0,0-1 0 0 0,-1 0-1 0 0,1 1 1 0 0,0-1 0 0 0,0 0-1 0 0,0 1 1 0 0,0-1 0 0 0,0 0-1 0 0,0 1 1 0 0,0-1 0 0 0,0 0-1 0 0,0 1 1 0 0,0-1 0 0 0,0 0-1 0 0,0 1 1 0 0,0-1-1 0 0,0 0 1 0 0,1 1 0 0 0,-1-1-1 0 0,1-1 1 0 0,0 1-15 0 0,-1 0 0 0 0,1-1 0 0 0,0 1 0 0 0,0-1 0 0 0,0 1 0 0 0,0 0 0 0 0,0 0 0 0 0,1 0 0 0 0,-1 0 0 0 0,0 0 0 0 0,1 0 0 0 0,1-2 0 0 0,60-18-609 0 0,-50 17 494 0 0,0 0 1 0 0,0 0-1 0 0,0-1 1 0 0,-1-1-1 0 0,18-11 1 0 0,-29 16 73 0 0,1 0 0 0 0,0 0 0 0 0,-1 0 1 0 0,0-1-1 0 0,1 1 0 0 0,-1-1 0 0 0,0 1 0 0 0,1-1 0 0 0,-1 0 1 0 0,0 1-1 0 0,0-1 0 0 0,0 0 0 0 0,-1 0 0 0 0,1 1 0 0 0,0-1 1 0 0,-1 0-1 0 0,1 0 0 0 0,-1 0 0 0 0,0 0 0 0 0,1 0 0 0 0,-1 0 1 0 0,0 0-1 0 0,0 0 0 0 0,0 0 0 0 0,-1 0 0 0 0,1 0 0 0 0,0 0 0 0 0,-1 0 1 0 0,1 0-1 0 0,-1 0 0 0 0,0 1 0 0 0,-1-3 0 0 0,-2-6-122 0 0,-2 1-1 0 0,1 0 1 0 0,-1 1 0 0 0,-13-16-1 0 0,8 11 270 0 0,3 2-85 0 0,0 1 1 0 0,1-1-1 0 0,1 0 0 0 0,0 0 1 0 0,1 0-1 0 0,0-1 0 0 0,0 0 1 0 0,1 0-1 0 0,1-1 0 0 0,0 1 1 0 0,1-1-1 0 0,0 1 0 0 0,1-1 1 0 0,0 0-1 0 0,1 1 0 0 0,1-1 1 0 0,0 0-1 0 0,1 1 0 0 0,0-1 1 0 0,0 1-1 0 0,2-1 0 0 0,-1 1 1 0 0,10-18-1 0 0,17-28-370 0 0,-13 29 338 0 0,-2 0 1 0 0,0-2-1 0 0,-2 0 1 0 0,-2 0 0 0 0,11-44-1 0 0,-15 16 208 0 0,1-119 1 0 0,-1 7 993 0 0,2 44 185 0 0,-7 79-1710 0 0,-2 21-609 0 0,0 14-1183 0 0,0 7 1368 0 0,0-2 221 0 0,0-1 844 0 0,0-1 1506 0 0,0 1-803 0 0,0 2-867 0 0,2-47 650 0 0,5-25-863 0 0,27-117-1450 0 0,-33 193 1532 0 0,28-101 394 0 0,-21 78 100 0 0,0 1 0 0 0,-2-1 0 0 0,7-53 0 0 0,-18-94 335 0 0,1 100-888 0 0,3 27-297 0 0,1 41-2324 0 0,0 3 1718 0 0,0 0 287 0 0,0-1 1086 0 0,0-1 1973 0 0,0 2-961 0 0,0-1-1180 0 0,0-36 1775 0 0,0-19-351 0 0,0-87-950 0 0,-1 136-772 0 0,0-1 0 0 0,-1 1 1 0 0,0 0-1 0 0,0 0 0 0 0,-1 0 0 0 0,0 0 0 0 0,-1 0 0 0 0,0 1 0 0 0,0-1 0 0 0,-1 1 0 0 0,-10-14 0 0 0,-8-8 44 0 0,-42-42-1 0 0,49 56 99 0 0,4 2-73 0 0,10 11-5 0 0,0 0 0 0 0,-1 0 0 0 0,1 0 0 0 0,-1 0 1 0 0,0 0-1 0 0,0 1 0 0 0,0 0 0 0 0,0-1 0 0 0,0 1 0 0 0,-5-2 1 0 0,-43-11 353 0 0,11 5-133 0 0,-24-8-508 0 0,0 2-1 0 0,-2 4 1 0 0,1 2-1 0 0,-1 3 1 0 0,-109 2 0 0 0,148 5-152 0 0,14 0-1146 0 0,-1 0-1648 0 0,8 0 2075 0 0,-1 0 350 0 0,-3 0 1311 0 0,0 0 2328 0 0,1 0-1258 0 0,1 0-1334 0 0,-133 6 1709 0 0,-70 16-1801 0 0,-18 1-947 0 0,220-23-26 0 0,16 0-1389 0 0,12 0-524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0:15.0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715 22 496 0 0,'0'0'1573'0'0,"15"-3"-1339"0"0,1 2-32 0 0,-9 0-38 0 0,-1 1 1 0 0,1-1-1 0 0,-1 0 0 0 0,1-1 1 0 0,-1 0-1 0 0,0 0 0 0 0,9-4 1 0 0,-13 6-210 0 0,-1 0 1 0 0,1 0 0 0 0,0 0-1 0 0,0 0 1 0 0,0 1 0 0 0,0-1-1 0 0,0 0 1 0 0,0 1-1 0 0,0-1 1 0 0,1 2 0 0 0,1-1 248 0 0,38-1 4997 0 0,-42-7-5108 0 0,0 6-10 0 0,-3 1-82 0 0,0 1-1 0 0,0-1 1 0 0,0 1 0 0 0,1-1 0 0 0,-1 1-1 0 0,0 0 1 0 0,0 0 0 0 0,1 0 0 0 0,-4 2 0 0 0,-7 2-21 0 0,-7 1 13 0 0,-24 7-7 0 0,-46 21-1 0 0,78-29-1 0 0,0 0 1 0 0,1 2-1 0 0,-1-1 1 0 0,2 1-1 0 0,-1 1 1 0 0,1 0-1 0 0,0 1 1 0 0,-16 17-1 0 0,-103 116 417 0 0,75-91-722 0 0,20-22-619 0 0,22-19-1770 0 0,7-6 1862 0 0,-2 2 451 0 0,0 0 1358 0 0,-2 4 1711 0 0,1-1-1992 0 0,-40 44 836 0 0,-22 31-520 0 0,39-44-957 0 0,2 2 0 0 0,2 1-1 0 0,-30 62 1 0 0,51-89-33 0 0,0 0 0 0 0,0 0 0 0 0,2 1 0 0 0,0-1 0 0 0,1 1 0 0 0,0 0 0 0 0,2 0 0 0 0,0 0 0 0 0,1 0 0 0 0,0 1 0 0 0,4 18 0 0 0,-2-31 2 0 0,-1 0-1 0 0,1 0 1 0 0,1 0-1 0 0,-1 0 1 0 0,1 0-1 0 0,0 0 0 0 0,0-1 1 0 0,0 1-1 0 0,0-1 1 0 0,1 0-1 0 0,7 7 1 0 0,5 6 12 0 0,71 70 334 0 0,-63-64-1068 0 0,-12-11-412 0 0,1 1-1279 0 0,-6-6 1603 0 0,3 2 349 0 0,4 3 1218 0 0,5 4 2205 0 0,-7-5-1108 0 0,-4-4-1172 0 0,1 1-739 0 0,-2-2-522 0 0,14 12 445 0 0,1 0 0 0 0,1-2 0 0 0,0-1 0 0 0,1 0 0 0 0,1-2 0 0 0,0-1 0 0 0,30 10 0 0 0,6-2-1381 0 0,121 24 0 0 0,-135-39-1857 0 0,-43-16-611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4:29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1 836 0 0,'0'0'1818'0'0,"1"3"-1674"0"0,1-2 32 0 0,-1 0 1 0 0,0 1 0 0 0,0-1 0 0 0,1 0 0 0 0,-1 0 0 0 0,0 0-1 0 0,1 0 1 0 0,-1 0 0 0 0,1 0 0 0 0,0-1 0 0 0,-1 1 0 0 0,1 0 0 0 0,-1-1-1 0 0,1 1 1 0 0,0-1 0 0 0,0 1 0 0 0,-1-1 0 0 0,1 0 0 0 0,0 0-1 0 0,0 0 1 0 0,-1 0 0 0 0,1 0 0 0 0,0 0 0 0 0,2-1 0 0 0,-3 1-130 0 0,1 0 1 0 0,-1 1 0 0 0,0-1-1 0 0,0 1 1 0 0,0-1 0 0 0,0 1 0 0 0,1-1-1 0 0,-1 1 1 0 0,0 0 0 0 0,0-1-1 0 0,0 1 1 0 0,0 0 0 0 0,0 0 0 0 0,-1 0-1 0 0,1 0 1 0 0,0 0 0 0 0,0 0-1 0 0,0 0 1 0 0,-1 0 0 0 0,1 0-1 0 0,-1 0 1 0 0,1 2 0 0 0,5 5 489 0 0,75 48 644 0 0,-80-55-1214 0 0,0 0 1 0 0,-1 1-1 0 0,1-1 1 0 0,0 0 0 0 0,0 0-1 0 0,-1 1 1 0 0,1-1 0 0 0,-1 1-1 0 0,1-1 1 0 0,-1 0 0 0 0,0 1-1 0 0,1-1 1 0 0,-1 1-1 0 0,0-1 1 0 0,0 1 0 0 0,0-1-1 0 0,0 1 1 0 0,0-1 0 0 0,0 1-1 0 0,-1-1 1 0 0,1 1 0 0 0,-1 2-1 0 0,0-1 18 0 0,0 0-1 0 0,-1 1 1 0 0,1-1-1 0 0,-1 0 0 0 0,1 0 1 0 0,-1 0-1 0 0,-4 6 1 0 0,-6 3 43 0 0,8-9-5 0 0,1 1 1 0 0,-1-1-1 0 0,1 1 0 0 0,0-1 1 0 0,-1 1-1 0 0,2 0 1 0 0,-1 0-1 0 0,0 1 0 0 0,1-1 1 0 0,0 1-1 0 0,0-1 1 0 0,0 1-1 0 0,0-1 1 0 0,1 1-1 0 0,0 0 0 0 0,0 0 1 0 0,0 0-1 0 0,1 5 1 0 0,-1-8 15 0 0,1-1-1 0 0,0 1 1 0 0,0 0 0 0 0,0 0 0 0 0,1 0 0 0 0,-1-1 0 0 0,0 1 0 0 0,1 0 0 0 0,-1 0 0 0 0,1 0 0 0 0,0-1 0 0 0,-1 1 0 0 0,1 0 0 0 0,0-1 0 0 0,0 1 0 0 0,0-1 0 0 0,2 2 0 0 0,0 0 23 0 0,0-1 0 0 0,0 0 1 0 0,1 0-1 0 0,-1 0 0 0 0,1-1 0 0 0,-1 1 0 0 0,5 0 0 0 0,-6-1-53 0 0,25 6-91 0 0,1-2 0 0 0,0 0 1 0 0,0-1-1 0 0,0-2 0 0 0,1-1 0 0 0,35-4 0 0 0,-60 4-241 0 0,0-1 0 0 0,0 0-1 0 0,1-1 1 0 0,-1 1 0 0 0,0-1 0 0 0,0 1-1 0 0,0-1 1 0 0,0 0 0 0 0,0-1-1 0 0,0 1 1 0 0,0-1 0 0 0,0 0 0 0 0,-1 0-1 0 0,1 0 1 0 0,0 0 0 0 0,-1 0-1 0 0,6-6 1 0 0,-2-5-3398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4:31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2336 0 0,'0'0'1191'0'0,"11"0"-1078"0"0,32 0 255 0 0,-26-2 3878 0 0,-17 2-4179 0 0,0 0 0 0 0,0 0 0 0 0,0 0-1 0 0,0 0 1 0 0,0-1 0 0 0,0 1 0 0 0,1 0 0 0 0,-1 0 0 0 0,0 0 0 0 0,0 0 0 0 0,0 0 0 0 0,0 0 0 0 0,0 0 0 0 0,0 0 0 0 0,0 0 0 0 0,0 0 0 0 0,1 0 0 0 0,-1 0 0 0 0,0 0-1 0 0,0 0 1 0 0,0 0 0 0 0,0 0 0 0 0,0 0 0 0 0,0 0 0 0 0,0 0 0 0 0,1 0 0 0 0,-1 0 0 0 0,0 0 0 0 0,0 0 0 0 0,0 0 0 0 0,0 0 0 0 0,0 1 0 0 0,0-1 0 0 0,0 0-1 0 0,0 0 1 0 0,0 0 0 0 0,0 0 0 0 0,1 0 0 0 0,-1 0 0 0 0,0 0 0 0 0,0 0 0 0 0,0 0 0 0 0,0 0 0 0 0,0 0 0 0 0,0 1 0 0 0,0-1 0 0 0,0 0 0 0 0,0 0 0 0 0,0 0 0 0 0,0 0-1 0 0,0 0 1 0 0,0 0 0 0 0,0 0 0 0 0,0 1 0 0 0,0-1 0 0 0,0 0 0 0 0,0 0 0 0 0,0 0 0 0 0,0 0 0 0 0,0 0 0 0 0,2 10-716 0 0,0 1 806 0 0,1 0 0 0 0,-2 0 0 0 0,0 0 0 0 0,0 0 0 0 0,-1 1 0 0 0,0-1 0 0 0,-1 0 0 0 0,0 0 0 0 0,-4 14 0 0 0,0-5-121 0 0,-1-1 0 0 0,0 0-1 0 0,-2 0 1 0 0,-12 21 0 0 0,18-36-102 0 0,-20 45 118 0 0,21-47-224 0 0,0 1 0 0 0,0-1 0 0 0,0 1-1 0 0,0 0 1 0 0,1 0 0 0 0,-1-1 0 0 0,1 1 0 0 0,0 0-1 0 0,0 0 1 0 0,0-1 0 0 0,0 1 0 0 0,0 0-1 0 0,0 0 1 0 0,1 0 0 0 0,0-1 0 0 0,0 4 0 0 0,3-5-268 0 0,-1 0 0 0 0,0 0 0 0 0,1-1-1 0 0,-1 1 1 0 0,1-1 0 0 0,-1 0 0 0 0,1 0 0 0 0,0 0 0 0 0,-1 0 0 0 0,1-1 0 0 0,4 0 0 0 0,9-5-2479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3:03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1 484 0 0,'0'0'12'0'0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3:03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1932 0 0,'0'0'1224'0'0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4:26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1 892 0 0,'4'0'257'0'0,"-2"0"205"0"0,-13 0 4168 0 0,10 9-3921 0 0,-2 8 125 0 0,-14 28 212 0 0,10-25-885 0 0,1 0 0 0 0,1 0 0 0 0,1 0 0 0 0,1 0 1 0 0,0 1-1 0 0,2 0 0 0 0,2 39 0 0 0,-1-32 70 0 0,0 0 1 0 0,-2 0-1 0 0,-8 43 0 0 0,7-57-165 0 0,-1 0 0 0 0,-1 0 0 0 0,0-1 0 0 0,-1 1 0 0 0,-8 14 0 0 0,10-22-40 0 0,0 0 0 0 0,-1 0 0 0 0,1 0 0 0 0,-1-1 0 0 0,0 1 0 0 0,-1-1 0 0 0,1 0 0 0 0,-1-1 0 0 0,0 1 0 0 0,0-1 0 0 0,-1-1 0 0 0,-6 4 0 0 0,13-7-29 0 0,-1 1 0 0 0,1-1 0 0 0,0 0 0 0 0,-1 0 1 0 0,1 0-1 0 0,-1 0 0 0 0,1 0 0 0 0,0 0 0 0 0,-1 0 0 0 0,1 0 1 0 0,-1 0-1 0 0,1 0 0 0 0,0 0 0 0 0,-1 0 0 0 0,1 0 0 0 0,-1 0 1 0 0,1 0-1 0 0,0 0 0 0 0,-1 0 0 0 0,1 0 0 0 0,-1 0 0 0 0,1 0 1 0 0,0-1-1 0 0,-1 1 0 0 0,1 0 0 0 0,0 0 0 0 0,-1-1 0 0 0,1 1 1 0 0,0 0-1 0 0,-1 0 0 0 0,1-1 0 0 0,-1 0 0 0 0,-3-15-653 0 0,3 14 586 0 0,1 0 0 0 0,0 0 0 0 0,0-1-1 0 0,0 1 1 0 0,0 0 0 0 0,1 0 0 0 0,-1 0 0 0 0,1 0 0 0 0,-1 0 0 0 0,1-1 0 0 0,0 1 0 0 0,0 0 0 0 0,0 0 0 0 0,1-2 0 0 0,1 2 87 0 0,0-1 0 0 0,0 1 0 0 0,0-1 0 0 0,0 1 0 0 0,1 0 1 0 0,-1 0-1 0 0,0 1 0 0 0,1-1 0 0 0,0 1 0 0 0,-1-1 0 0 0,8 0 0 0 0,-10 2-79 0 0,0 0 18 0 0,1 1 81 0 0,-1 0 0 0 0,1 0 0 0 0,-1 0 0 0 0,0 0 0 0 0,1 0 0 0 0,-1 1 0 0 0,0-1 1 0 0,0 1-1 0 0,1-1 0 0 0,-1 1 0 0 0,0-1 0 0 0,-1 1 0 0 0,1-1 0 0 0,0 1 0 0 0,1 2 0 0 0,-1-1 44 0 0,11 15 41 0 0,-7-12-813 0 0,-2-3-533 0 0,3 7 931 0 0,-5-9 607 0 0,1 2 131 0 0,5 9 835 0 0,0 6-1191 0 0,-7-17-112 0 0,0 0 0 0 0,0 0 0 0 0,0 1 0 0 0,-1-1 0 0 0,1 0 0 0 0,0 0 0 0 0,0 0 0 0 0,-1 0 0 0 0,1 1 0 0 0,-1-1 0 0 0,1 0 0 0 0,-1 0 0 0 0,1 0 0 0 0,-1 0-1 0 0,0 0 1 0 0,1 0 0 0 0,-1 0 0 0 0,0 0 0 0 0,0-1 0 0 0,0 1 0 0 0,0 0 0 0 0,0 0 0 0 0,0-1 0 0 0,0 1 0 0 0,0 0 0 0 0,-1 0 0 0 0,-69 36-533 0 0,48-27-880 0 0,-34 23-1 0 0,56-32 1910 0 0,1-2-551 0 0,0 1 0 0 0,0 0 0 0 0,0 0-1 0 0,0 0 1 0 0,0 0 0 0 0,0 0 0 0 0,0 0-1 0 0,0 0 1 0 0,0-1 0 0 0,0 1-1 0 0,0 0 1 0 0,0 0 0 0 0,0 0 0 0 0,0 0-1 0 0,0 0 1 0 0,0 0 0 0 0,0 0 0 0 0,0-1-1 0 0,0 1 1 0 0,-1 0 0 0 0,1 0-1 0 0,-1-1-1329 0 0,1 1 1329 0 0,0 0 1 0 0,-1 0 0 0 0,1 0 0 0 0,0 0-1 0 0,0 0 1 0 0,0 0 0 0 0,0 0 0 0 0,0 0-1 0 0,0 0 1 0 0,0 0 0 0 0,-1 0-1 0 0,1 0 1 0 0,0 0 0 0 0,0 0 0 0 0,0 0-1 0 0,0 1 1 0 0,0-1 0 0 0,-1 0-313 0 0,1-13-1421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4:26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44 548 0 0,'0'0'3155'0'0,"-3"22"-1890"0"0,-2 7-745 0 0,2-10 165 0 0,0 1 0 0 0,1 0 0 0 0,2 24-1 0 0,0-43-614 0 0,0 1-1 0 0,1-1 1 0 0,0 1-1 0 0,-1 0 0 0 0,1-1 1 0 0,0 0-1 0 0,0 1 1 0 0,0-1-1 0 0,-1 1 0 0 0,2-1 1 0 0,-1 0-1 0 0,0 0 1 0 0,0 1-1 0 0,0-1 0 0 0,0 0 1 0 0,1 0-1 0 0,-1 0 1 0 0,1-1-1 0 0,-1 1 0 0 0,0 0 1 0 0,1 0-1 0 0,0-1 1 0 0,-1 1-1 0 0,1-1 0 0 0,-1 1 1 0 0,1-1-1 0 0,0 0 0 0 0,-1 0 1 0 0,3 1-1 0 0,51 3 502 0 0,-46-4-518 0 0,0-1-1 0 0,0-1 1 0 0,0 1-1 0 0,0-1 1 0 0,0-1-1 0 0,-1 0 1 0 0,1 0 0 0 0,-1-1-1 0 0,0 0 1 0 0,0 0-1 0 0,10-7 1 0 0,3-5-268 0 0,0 0 1 0 0,29-31 0 0 0,-40 34-72 0 0,-12 5-53 0 0,1 7 286 0 0,-1 0 0 0 0,0 0 1 0 0,0 1-1 0 0,0-1 0 0 0,0 1 0 0 0,0 0 0 0 0,0-1 0 0 0,0 1 0 0 0,0 0 0 0 0,0 0 0 0 0,0 0 0 0 0,-2 1 0 0 0,-61 9-341 0 0,51-9 544 0 0,21-9-712 0 0,37-19-1627 0 0,-22 14 888 0 0,14-13-820 0 0,-2-1 119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4:27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0 820 0 0,'0'0'4937'0'0,"6"20"-4421"0"0,23 63 118 0 0,-27-79-573 0 0,0 0 1 0 0,1 0 0 0 0,-1 0-1 0 0,1 0 1 0 0,-1-1 0 0 0,1 1-1 0 0,0-1 1 0 0,0 0 0 0 0,1 0 0 0 0,-1 0-1 0 0,1 0 1 0 0,0 0 0 0 0,-1-1-1 0 0,1 1 1 0 0,0-1 0 0 0,0 0-1 0 0,1 0 1 0 0,4 1 0 0 0,8 4-59 0 0,-9-3-235 0 0,1 0 1 0 0,1 0-1 0 0,-1-1 0 0 0,0 0 0 0 0,12 1 1 0 0,49 1-6060 0 0,-70-5 5890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4:27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1 980 0 0,'0'0'1365'0'0,"-20"16"-1124"0"0,-90 71 166 0 0,99-77-374 0 0,0 0 1 0 0,1 1-1 0 0,0 0 1 0 0,1 0-1 0 0,1 2 1 0 0,-14 22-1 0 0,20-30-145 0 0,0 0 0 0 0,1-1 0 0 0,-1 1 0 0 0,1 0 0 0 0,0 0 0 0 0,0 0 0 0 0,0 0 0 0 0,1 10 0 0 0,0-14-511 0 0,0-1-58 0 0,5 0 34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24:29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3 244 0 0,'0'0'1414'0'0,"8"0"-1261"0"0,1-1 127 0 0,6 0-356 0 0,2 0 7032 0 0,-25 5-6575 0 0,1 0 0 0 0,0 1 0 0 0,-1 0 1 0 0,1 0-1 0 0,1 0 0 0 0,-1 1 0 0 0,-8 9 0 0 0,3-4-144 0 0,7-7-238 0 0,-11 11-74 0 0,0 0-1 0 0,-21 26 1 0 0,33-35 50 0 0,0-1 0 0 0,1 1 0 0 0,-1-1 0 0 0,1 1-1 0 0,0 0 1 0 0,1 1 0 0 0,0-1 0 0 0,0 0 0 0 0,0 0 0 0 0,0 1 0 0 0,1-1 0 0 0,0 1 0 0 0,1 6 0 0 0,0-6-2 0 0,-1-3-180 0 0,1-1 0 0 0,0 1 0 0 0,0-1 0 0 0,1 1-1 0 0,-1-1 1 0 0,1 1 0 0 0,-1-1 0 0 0,3 6 0 0 0,-2-8 26 0 0,0 0-1 0 0,0 0 1 0 0,0 1 0 0 0,0-1-1 0 0,0 0 1 0 0,1 0 0 0 0,-1 0 0 0 0,0-1-1 0 0,1 1 1 0 0,-1 0 0 0 0,0 0 0 0 0,1-1-1 0 0,-1 1 1 0 0,1-1 0 0 0,-1 1-1 0 0,1-1 1 0 0,0 1 0 0 0,-1-1 0 0 0,1 0-1 0 0,-1 0 1 0 0,4 0 0 0 0,6 0-1981 0 0,0 0-372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30:49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986 70 148 0 0,'0'0'899'0'0,"-2"-23"5986"0"0,-3 22-3889 0 0,-26-10-3262 0 0,12-3 501 0 0,16 11-233 0 0,1 1 1 0 0,-1 1-1 0 0,1-1 1 0 0,-1 0-1 0 0,1 1 1 0 0,-1-1-1 0 0,0 1 1 0 0,0 0-1 0 0,0 0 1 0 0,0 0-1 0 0,0 0 1 0 0,0 0-1 0 0,0 1 1 0 0,0-1-1 0 0,0 1 1 0 0,0 0-1 0 0,0 0 1 0 0,-4 0-1 0 0,-3 1-101 0 0,1 0-1 0 0,-1 0 1 0 0,0 1 0 0 0,0 1-1 0 0,1-1 1 0 0,-18 9-1 0 0,-13 3 36 0 0,3-4 134 0 0,17-5-90 0 0,1 1 1 0 0,0 0-1 0 0,0 2 1 0 0,0 0-1 0 0,-31 19 0 0 0,20-7 7 0 0,12-9-34 0 0,-29 24 1 0 0,14-10 139 0 0,25-20-74 0 0,0 1-1 0 0,0-1 0 0 0,1 1 1 0 0,0 1-1 0 0,0 0 0 0 0,0 0 1 0 0,-9 13-1 0 0,7-6 15 0 0,0-1 0 0 0,-1-1 0 0 0,-17 17 0 0 0,6-6 19 0 0,-44 72 78 0 0,56-82-114 0 0,0 0-1 0 0,1 1 0 0 0,-12 28 0 0 0,15-30 17 0 0,1-1 0 0 0,-2 0 0 0 0,0 0 0 0 0,0-1 0 0 0,-1 0 0 0 0,0 0-1 0 0,-14 14 1 0 0,14-17 1 0 0,0-1-1 0 0,0 1 0 0 0,1 1 0 0 0,0-1 1 0 0,0 1-1 0 0,0 0 0 0 0,1 1 0 0 0,1-1 1 0 0,-1 1-1 0 0,2 0 0 0 0,-5 12 0 0 0,4-1 2 0 0,0-1 0 0 0,2 1 0 0 0,0 0 0 0 0,2 29 0 0 0,0-28 32 0 0,0 0 0 0 0,-1 0 0 0 0,-1 0 0 0 0,-1 0 1 0 0,-1 0-1 0 0,-8 24 0 0 0,9-36-67 0 0,0 0 1 0 0,1 0 0 0 0,0 1-1 0 0,1-1 1 0 0,-1 0-1 0 0,2 1 1 0 0,0-1-1 0 0,0 1 1 0 0,0-1 0 0 0,1 1-1 0 0,1-1 1 0 0,0 0-1 0 0,0 1 1 0 0,0-1 0 0 0,7 15-1 0 0,6 6 8 0 0,17 51 1 0 0,-9-21 6 0 0,-12-33 124 0 0,-2 0-1 0 0,-1 1 0 0 0,8 51 1 0 0,-13-18-44 0 0,-3-48-29 0 0,0 0-1 0 0,1 0 1 0 0,1-1 0 0 0,0 1 0 0 0,0 0 0 0 0,1 0 0 0 0,6 14 0 0 0,-2-12-28 0 0,1-1 0 0 0,0 0 0 0 0,1-1 0 0 0,1 0 0 0 0,0 0 0 0 0,0-1 0 0 0,17 14 0 0 0,11 6-43 0 0,42 28-1 0 0,-54-42 36 0 0,18 19-36 0 0,-34-28 27 0 0,0 0 1 0 0,0-1 0 0 0,1 0 0 0 0,23 12-1 0 0,38 21-67 0 0,-48-32 136 0 0,45 10 1 0 0,-44-13-72 0 0,113 41 205 0 0,-79-28 1290 0 0,-62-18-1515 0 0,1-1 0 0 0,-1 0 0 0 0,1-1 0 0 0,-1 1 0 0 0,1 0 0 0 0,-1-1 0 0 0,1 1 0 0 0,-1-1 0 0 0,1 0 0 0 0,0 0 0 0 0,-5-2 0 0 0,6 1-4 0 0,0 0-1 0 0,0 0 1 0 0,0 0-1 0 0,1 0 1 0 0,-1 0-1 0 0,0 0 0 0 0,1 0 1 0 0,-1 0-1 0 0,1 0 1 0 0,0 0-1 0 0,-1-1 1 0 0,1 1-1 0 0,0 0 0 0 0,0 0 1 0 0,1-4-1 0 0,0 3 3 0 0,-1-1 0 0 0,0 1 0 0 0,0 0 0 0 0,0 0 0 0 0,0 0-1 0 0,-1 0 1 0 0,1 0 0 0 0,-1 0 0 0 0,1 0 0 0 0,-1 0 0 0 0,0 0-1 0 0,-1 0 1 0 0,-2-5 0 0 0,-40-33-396 0 0,2 3 199 0 0,38 33 154 0 0,-1 1 34 0 0,1 0 0 0 0,0 0-1 0 0,-1-1 1 0 0,2 0 0 0 0,-1 0-1 0 0,1 0 1 0 0,-1 0 0 0 0,1-1-1 0 0,1 1 1 0 0,-1-1 0 0 0,1 0-1 0 0,0 1 1 0 0,0-1 0 0 0,1 0 0 0 0,0 0-1 0 0,0 0 1 0 0,0-10 0 0 0,0-5-8 0 0,0-1 145 0 0,2 17-510 0 0,1 7-573 0 0,4 10 1015 0 0,-1-5-48 0 0,-1 0 1 0 0,0 1-1 0 0,-1-1 0 0 0,0 1 0 0 0,4 16 1 0 0,16 52-67 0 0,-16-55 71 0 0,-1 0 1 0 0,5 30 0 0 0,-4 27-192 0 0,25-58 70 0 0,-31-19 120 0 0,0 0-1 0 0,0 0 1 0 0,-1 0 0 0 0,1 1 0 0 0,0-1-1 0 0,-1 0 1 0 0,1 0 0 0 0,-1 1 0 0 0,0-1 0 0 0,1 0-1 0 0,-1 1 1 0 0,0-1 0 0 0,0 1 0 0 0,0-1-1 0 0,0 3 1 0 0,0-3-1 0 0,0 0 1 0 0,0 0-1 0 0,1 0 0 0 0,-1 0 0 0 0,0 0 0 0 0,-1 0 0 0 0,1 0 1 0 0,0 0-1 0 0,0 0 0 0 0,0 0 0 0 0,0 0 0 0 0,-1 0 1 0 0,1 0-1 0 0,-1 0 0 0 0,1-1 0 0 0,0 1 0 0 0,-1 0 1 0 0,1 0-1 0 0,-1 0 0 0 0,0 0 0 0 0,1-1 0 0 0,-1 1 0 0 0,0 0 1 0 0,0 0-1 0 0,-30 4 161 0 0,0-2 0 0 0,-47 0 0 0 0,21-1-171 0 0,-421 10-489 0 0,475-12 317 0 0,11 0-1417 0 0,3-1 970 0 0,0 0 0 0 0,0 0 0 0 0,-1-1 0 0 0,1 0 0 0 0,-1-1 0 0 0,0 0 0 0 0,1-1 0 0 0,14-7-1 0 0,6-6-2048 0 0,39-28-1 0 0,-17 5 1942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0:16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633 116 536 0 0,'0'0'1404'0'0,"-6"0"-1316"0"0,-14 2-73 0 0,40-5 143 0 0,-19 3-52 0 0,-1 0-1 0 0,1 0 1 0 0,-1 0 0 0 0,1-1 0 0 0,-1 1-1 0 0,1 0 1 0 0,-1-1 0 0 0,1 1 0 0 0,-1 0-1 0 0,0-1 1 0 0,1 1 0 0 0,-1-1 0 0 0,1 1-1 0 0,-1-1 1 0 0,0 1 0 0 0,1-1 0 0 0,-1 1-1 0 0,0-1 1 0 0,0 1 0 0 0,1-1 0 0 0,-1 1-1 0 0,0-1 1 0 0,0 1 0 0 0,0-1 0 0 0,0 0-1 0 0,0 1 1 0 0,0-1 0 0 0,0 1 0 0 0,0-1-1 0 0,0 1 1 0 0,0-1 0 0 0,0 0 0 0 0,0 1-1 0 0,0-1 1 0 0,0 1 0 0 0,0-1 0 0 0,-1 1-1 0 0,1-1 1 0 0,0 1 0 0 0,0-1 0 0 0,-1 1 0 0 0,1-1-1 0 0,-1 0 1 0 0,0-1-27 0 0,0 0 1 0 0,0 0-1 0 0,0 0 0 0 0,0 1 1 0 0,-1-1-1 0 0,1 0 0 0 0,0 1 1 0 0,-1-1-1 0 0,1 1 0 0 0,-1-1 1 0 0,-3-1-1 0 0,-20-9 144 0 0,-70-28-1891 0 0,83 36 1192 0 0,-1 0 0 0 0,0 1 0 0 0,0 0 0 0 0,0 1-1 0 0,-21-1 1 0 0,30 3 525 0 0,0 1 0 0 0,0-1 0 0 0,0 1 0 0 0,0 0 0 0 0,1 0 0 0 0,-1 1 0 0 0,0-1 0 0 0,0 1 0 0 0,1 0 0 0 0,-1 0-1 0 0,-3 2 1 0 0,-37 32 1487 0 0,21-17-741 0 0,-12 9-95 0 0,0 2-1 0 0,1 1 1 0 0,-53 65 0 0 0,77-83-531 0 0,0 2 0 0 0,0-1 0 0 0,1 2 0 0 0,1-1 0 0 0,1 1 0 0 0,0 0 0 0 0,1 0 0 0 0,1 1 0 0 0,0 0 0 0 0,2 0 0 0 0,-1 0 0 0 0,2 0 0 0 0,0 20 0 0 0,2-32-152 0 0,1 0 1 0 0,-1-1-1 0 0,1 1 0 0 0,1 0 0 0 0,-1-1 1 0 0,0 1-1 0 0,1-1 0 0 0,0 0 0 0 0,0 1 1 0 0,1-1-1 0 0,-1 0 0 0 0,1 0 0 0 0,0 0 1 0 0,0-1-1 0 0,0 1 0 0 0,0-1 0 0 0,1 1 1 0 0,-1-1-1 0 0,1 0 0 0 0,0-1 0 0 0,0 1 1 0 0,0-1-1 0 0,0 1 0 0 0,0-1 0 0 0,1 0 1 0 0,6 1-1 0 0,4 3-73 0 0,0-1 1 0 0,1-1-1 0 0,0-1 0 0 0,0 0 0 0 0,0-1 1 0 0,25 0-1 0 0,23-3-146 0 0,86-11-1 0 0,-124 8-43 0 0,1-1-1 0 0,-1-1 1 0 0,0-2-1 0 0,-1-1 1 0 0,49-23 0 0 0,-62 24 37 0 0,0 0 1 0 0,-1 0 0 0 0,-1-2-1 0 0,1 1 1 0 0,-1-1 0 0 0,14-19 0 0 0,-4 6 928 0 0,-20 22-711 0 0,0 1 0 0 0,1-1 0 0 0,-1 1 0 0 0,0-1 0 0 0,1 1 0 0 0,-1-1 0 0 0,1 1 0 0 0,-1-1 0 0 0,1 1 0 0 0,-1-1 0 0 0,1 1-1 0 0,-1 0 1 0 0,1-1 0 0 0,-1 1 0 0 0,1 0 0 0 0,0 0 0 0 0,-1-1 0 0 0,1 1 0 0 0,0 0 0 0 0,-1 0 0 0 0,1 0 0 0 0,-1 0 0 0 0,1 0 0 0 0,0 0 0 0 0,-1 0 0 0 0,1 0 0 0 0,0 0 0 0 0,0 0 0 0 0,0 1-11 0 0,0-1 1 0 0,0 1-1 0 0,-1 0 1 0 0,1 0 0 0 0,0-1-1 0 0,-1 1 1 0 0,1 0 0 0 0,-1 0-1 0 0,1 0 1 0 0,-1 0 0 0 0,1 0-1 0 0,-1 0 1 0 0,1 0-1 0 0,-1 0 1 0 0,0 1 0 0 0,5 39 570 0 0,-11 104-557 0 0,6-144-72 0 0,1 0 0 0 0,-1 1 0 0 0,1-1 0 0 0,0 0 0 0 0,-1 1 0 0 0,1-1 0 0 0,0 0 1 0 0,0 0-1 0 0,0 0 0 0 0,-1 0 0 0 0,1 0 0 0 0,0 0 0 0 0,1 0 0 0 0,-1 0 0 0 0,0 0 0 0 0,0 0 0 0 0,0-1 0 0 0,0 1 0 0 0,1 0 1 0 0,-1-1-1 0 0,0 1 0 0 0,1-1 0 0 0,-1 1 0 0 0,0-1 0 0 0,1 0 0 0 0,-1 0 0 0 0,1 1 0 0 0,-1-1 0 0 0,2 0 0 0 0,47 3-3371 0 0,-48-3 3146 0 0,22-1-2167 0 0,1-3 593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30:50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11 360 0 0,'0'0'901'0'0,"3"3"-727"0"0,6 10 6469 0 0,-10-12-6632 0 0,0-1 0 0 0,0 0 0 0 0,0 1-1 0 0,0-1 1 0 0,0 0 0 0 0,-1 0 0 0 0,1 1-1 0 0,0-1 1 0 0,0 0 0 0 0,0 0 0 0 0,0 0 0 0 0,-1-1-1 0 0,1 1 1 0 0,0 0 0 0 0,0 0 0 0 0,0-1-1 0 0,0 1 1 0 0,0 0 0 0 0,0-1 0 0 0,-1 1-1 0 0,1-1 1 0 0,0 0 0 0 0,0 1 0 0 0,0-1-1 0 0,0 0 1 0 0,-2-2 27 0 0,1 1-1 0 0,-1 0 1 0 0,1 1-1 0 0,-1-1 1 0 0,0 0-1 0 0,0 1 1 0 0,0 0-1 0 0,0-1 1 0 0,0 1 0 0 0,0 0-1 0 0,0 1 1 0 0,0-1-1 0 0,0 0 1 0 0,0 1-1 0 0,-1 0 1 0 0,1 0-1 0 0,0 0 1 0 0,-6 0-1 0 0,-70 10 63 0 0,58-6-97 0 0,-6-2 475 0 0,-49-2 1 0 0,33-1-113 0 0,10 0-262 0 0,1-1-1 0 0,-54-12 1 0 0,83 14-719 0 0,7 2 269 0 0,17 6 204 0 0,31 9 257 0 0,32 1-108 0 0,1-4-1 0 0,1-4 1 0 0,93-1-1 0 0,-177-9 6 0 0,-1 0 0 0 0,0 1-1 0 0,0-1 1 0 0,0 0 0 0 0,1 0-1 0 0,-1-1 1 0 0,0 1 0 0 0,0 0 0 0 0,0 0-1 0 0,1-1 1 0 0,-1 1 0 0 0,0 0-1 0 0,0-1 1 0 0,0 1 0 0 0,0-1-1 0 0,0 0 1 0 0,0 1 0 0 0,0-1 0 0 0,0 0-1 0 0,0 1 1 0 0,0-1 0 0 0,0 0-1 0 0,0 0 1 0 0,-1 0 0 0 0,1 0-1 0 0,0 0 1 0 0,-1 0 0 0 0,1 0 0 0 0,0 0-1 0 0,-1 0 1 0 0,0 0 0 0 0,1 0-1 0 0,-1-1 1 0 0,1 1 0 0 0,-1 0-1 0 0,0 0 1 0 0,0 0 0 0 0,0-1 0 0 0,0 1-1 0 0,0 0 1 0 0,0-2 0 0 0,-17 4-544 0 0,8 2 542 0 0,0 1 0 0 0,0 0 0 0 0,1 0 0 0 0,0 1 0 0 0,-1 1 0 0 0,2-1 0 0 0,-1 1 0 0 0,1 0 0 0 0,0 1 0 0 0,0 0 0 0 0,1 0 0 0 0,0 1 0 0 0,0-1 0 0 0,-7 13 0 0 0,2-6 206 0 0,0-1 1 0 0,-1 0-1 0 0,0-1 0 0 0,-1-1 0 0 0,-17 13 0 0 0,-13 12-124 0 0,9-6-60 0 0,-18 16-150 0 0,-66 75 1 0 0,112-111-478 0 0,9-10-967 0 0,15-14-729 0 0,9-30-2616 0 0,-15 23 3120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31:08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0 928 0 0,'0'0'7249'0'0,"5"1"-6518"0"0,-2-1-810 0 0,-2 0 138 0 0,-1 0-1 0 0,1 0 1 0 0,0 0-1 0 0,0 0 1 0 0,0 0-1 0 0,-1 0 1 0 0,1 0-1 0 0,0 0 1 0 0,0 0-1 0 0,-1 1 1 0 0,1-1-1 0 0,0 0 1 0 0,0 1-1 0 0,-1-1 0 0 0,1 0 1 0 0,0 1-1 0 0,-1-1 1 0 0,1 1-1 0 0,0-1 1 0 0,-1 1-1 0 0,1-1 1 0 0,-1 1-1 0 0,1-1 1 0 0,-1 1-1 0 0,1 0 1 0 0,-1-1-1 0 0,0 1 1 0 0,1 0-1 0 0,-1 0 1 0 0,0-1-1 0 0,1 1 0 0 0,-1 0 1 0 0,0 0-1 0 0,0-1 1 0 0,0 1-1 0 0,0 0 1 0 0,1 0-1 0 0,-1-1 1 0 0,0 1-1 0 0,-1 0 1 0 0,1 0-1 0 0,0 0 1 0 0,0-1-1 0 0,0 1 1 0 0,-1 1-1 0 0,2 41 766 0 0,-5 131 435 0 0,1-140-1186 0 0,-1 0 0 0 0,-2 0 0 0 0,-11 35 0 0 0,-1-16-27 0 0,10-34-36 0 0,2 1 0 0 0,0-1 0 0 0,1 1 0 0 0,1 0-1 0 0,-3 29 1 0 0,7-41-8 0 0,-1 0 1 0 0,0 0-1 0 0,0 0 0 0 0,-1 0 0 0 0,0 0 0 0 0,-1 0 0 0 0,-4 9 1 0 0,7-17-10 0 0,0 1 1 0 0,0-1-1 0 0,0 0 1 0 0,0 0 0 0 0,0 0-1 0 0,0 1 1 0 0,0-1-1 0 0,0 0 1 0 0,-1 0-1 0 0,1 0 1 0 0,0 0 0 0 0,0 1-1 0 0,0-1 1 0 0,0 0-1 0 0,0 0 1 0 0,-1 0 0 0 0,1 0-1 0 0,0 0 1 0 0,0 0-1 0 0,0 1 1 0 0,0-1 0 0 0,-1 0-1 0 0,1 0 1 0 0,0 0-1 0 0,0 0 1 0 0,0 0-1 0 0,-1 0 1 0 0,1 0 0 0 0,0 0-1 0 0,0 0 1 0 0,-1 0-1 0 0,1 0 1 0 0,0 0 0 0 0,0 0-1 0 0,0 0 1 0 0,-1 0-1 0 0,1 0 1 0 0,0 0 0 0 0,0 0-1 0 0,0 0 1 0 0,-1 0-1 0 0,1-1 1 0 0,0 1-1 0 0,0 0 1 0 0,0 0 0 0 0,0 0-1 0 0,-1 0 1 0 0,1 0-1 0 0,0 0 1 0 0,0-1 0 0 0,0 1-1 0 0,0 0 1 0 0,0 0-1 0 0,-1 0 1 0 0,1 0-1 0 0,0-1 1 0 0,0 1 0 0 0,0 0-1 0 0,0 0 1 0 0,0 0-1 0 0,0-1 1 0 0,0 1 0 0 0,0 0-1 0 0,0-1 1 0 0,0 1 0 0 0,-1-1 0 0 0,1 1 0 0 0,0-1 0 0 0,0 1 0 0 0,0-1 0 0 0,0 0 1 0 0,0 1-1 0 0,0-1 0 0 0,0 0 0 0 0,0 1 0 0 0,0-1 0 0 0,0 1 0 0 0,0-1 0 0 0,0 0 0 0 0,0 1 0 0 0,0-1 1 0 0,0 1-1 0 0,1-1 0 0 0,-1 1 0 0 0,0-1 0 0 0,1 0 0 0 0,-1 1 0 0 0,0-1 0 0 0,1 1 0 0 0,-1-1 0 0 0,1 0 1 0 0,12-6-59 0 0,0 1 0 0 0,0 0 0 0 0,0 1 0 0 0,1 0 0 0 0,0 1 0 0 0,0 0 0 0 0,17-2 0 0 0,-8 1 56 0 0,4 0-87 0 0,0 1 0 0 0,0 1 0 0 0,42 0 0 0 0,-57 3 102 0 0,-1 1-1 0 0,0 0 1 0 0,0 0-1 0 0,1 1 1 0 0,-1 1-1 0 0,0 0 1 0 0,-1 0-1 0 0,1 1 1 0 0,-1 0-1 0 0,1 1 1 0 0,11 7-1 0 0,-20-10 12 0 0,-1-1 0 0 0,1 0 1 0 0,0 0-1 0 0,-1 1 0 0 0,1-1 0 0 0,-1 1 0 0 0,1 0 0 0 0,-1-1 1 0 0,0 1-1 0 0,0 0 0 0 0,0 0 0 0 0,0 0 0 0 0,0 0 0 0 0,0 0 0 0 0,0 0 1 0 0,-1 0-1 0 0,1 0 0 0 0,-1 0 0 0 0,1 0 0 0 0,-1 0 0 0 0,0 0 0 0 0,0 0 1 0 0,0 0-1 0 0,0 0 0 0 0,0 1 0 0 0,0-1 0 0 0,-1 0 0 0 0,1 0 0 0 0,-1 0 1 0 0,1 0-1 0 0,-1 0 0 0 0,0 0 0 0 0,0 0 0 0 0,0 0 0 0 0,0 0 1 0 0,0-1-1 0 0,0 1 0 0 0,0 0 0 0 0,-1 0 0 0 0,1-1 0 0 0,-1 1 0 0 0,1-1 1 0 0,-1 0-1 0 0,-2 3 0 0 0,-19 13 90 0 0,-1-1 1 0 0,-27 15-1 0 0,41-26-326 0 0,0-1 1 0 0,0 0-1 0 0,-1 0 1 0 0,1-1-1 0 0,-1-1 1 0 0,1 0-1 0 0,-1 0 1 0 0,-20 0-1 0 0,31-31-6609 0 0,2 19 4856 0 0,7-2-74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31:09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142 203 1368 0 0,'0'0'6400'0'0,"-16"14"-5941"0"0,-52 44 50 0 0,62-54-360 0 0,1 1 1 0 0,-1 0-1 0 0,1 0 0 0 0,0 0 0 0 0,1 1 0 0 0,-1 0 1 0 0,1 0-1 0 0,-4 8 0 0 0,6-9-12 0 0,1 0 0 0 0,-1 0 0 0 0,1 0 0 0 0,0 0-1 0 0,0 0 1 0 0,0 0 0 0 0,1 0 0 0 0,0 7 0 0 0,0-11-107 0 0,0 0-1 0 0,0 0 1 0 0,0 0 0 0 0,1 0-1 0 0,-1 0 1 0 0,0 0 0 0 0,0 0-1 0 0,1 0 1 0 0,-1-1 0 0 0,1 1-1 0 0,-1 0 1 0 0,0 0 0 0 0,1 0-1 0 0,0-1 1 0 0,-1 1 0 0 0,1 0-1 0 0,-1 0 1 0 0,1-1-1 0 0,0 1 1 0 0,0-1 0 0 0,-1 1-1 0 0,1-1 1 0 0,1 2 0 0 0,27 6 302 0 0,27-9-42 0 0,-46-1-337 0 0,1 0 0 0 0,-1-1 0 0 0,0 0 1 0 0,0-1-1 0 0,0 0 0 0 0,-1 0 0 0 0,1-1 0 0 0,-1 0 0 0 0,0-1 0 0 0,0 0 0 0 0,-1 0 1 0 0,0-1-1 0 0,12-13 0 0 0,-12 12-158 0 0,0-1 1 0 0,-1 1 0 0 0,0-2 0 0 0,-1 1 0 0 0,0-1-1 0 0,-1 1 1 0 0,1-2 0 0 0,-2 1 0 0 0,0-1-1 0 0,0 1 1 0 0,-1-1 0 0 0,3-16 0 0 0,-5 24 238 0 0,0-1 0 0 0,-1 1 0 0 0,0 0 1 0 0,1 0-1 0 0,-1-1 0 0 0,-1 1 1 0 0,1 0-1 0 0,0 0 0 0 0,-1 0 1 0 0,1-1-1 0 0,-1 1 0 0 0,0 0 1 0 0,0 0-1 0 0,0 0 0 0 0,-1 0 1 0 0,1 0-1 0 0,-1 0 0 0 0,1 0 0 0 0,-1 1 1 0 0,0-1-1 0 0,-4-3 0 0 0,2 3 154 0 0,-1 0 0 0 0,0 1 0 0 0,0 0-1 0 0,0 0 1 0 0,0 0 0 0 0,0 0-1 0 0,0 1 1 0 0,0 0 0 0 0,-1 0-1 0 0,1 0 1 0 0,-1 1 0 0 0,-7 0-1 0 0,-6-1-59 0 0,0 2 1 0 0,0 0-1 0 0,0 1 0 0 0,0 1 0 0 0,0 0 0 0 0,1 2 0 0 0,-1 0 0 0 0,-29 13 0 0 0,48-17-184 0 0,-1-1 1 0 0,1 0 0 0 0,0 0-1 0 0,0 0 1 0 0,0 1 0 0 0,0-1 0 0 0,-1 0-1 0 0,1 0 1 0 0,0 0 0 0 0,0 0-1 0 0,0 0 1 0 0,-1 0 0 0 0,1 1-1 0 0,0-1 1 0 0,0 0 0 0 0,-1 0 0 0 0,1 0-1 0 0,0 0 1 0 0,0 0 0 0 0,0 0-1 0 0,-1 0 1 0 0,1 0 0 0 0,0 0 0 0 0,0 0-1 0 0,-1 0 1 0 0,1 0 0 0 0,0 0-1 0 0,0 0 1 0 0,-1 0 0 0 0,1 0-1 0 0,0-1 1 0 0,0 1 0 0 0,0 0 0 0 0,-1 0-1 0 0,1 0 1 0 0,0 0 0 0 0,0 0-1 0 0,0 0 1 0 0,-1-1 0 0 0,1 1-1 0 0,0 0 1 0 0,0 0 0 0 0,0 0 0 0 0,0-1-1 0 0,0 1 1 0 0,-1 0 0 0 0,1 0-1 0 0,0-1 1 0 0,5-14-1595 0 0,18-17-1760 0 0,40-38-2317 0 0,-47 52 5543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31:09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1 1136 0 0,'0'0'7820'0'0,"4"7"-7501"0"0,0-1-255 0 0,-3-4-25 0 0,0-1-1 0 0,-1 0 0 0 0,1 0 1 0 0,0 1-1 0 0,-1-1 1 0 0,1 0-1 0 0,-1 1 1 0 0,1-1-1 0 0,-1 1 1 0 0,0-1-1 0 0,1 4 1 0 0,-1-4-9 0 0,-1 0 0 0 0,1 0 1 0 0,-1 0-1 0 0,1 0 0 0 0,-1-1 1 0 0,1 1-1 0 0,-1 0 0 0 0,0 0 1 0 0,0 0-1 0 0,1-1 0 0 0,-1 1 1 0 0,0 0-1 0 0,0 0 0 0 0,0-1 1 0 0,1 1-1 0 0,-1-1 0 0 0,0 1 1 0 0,0-1-1 0 0,0 1 0 0 0,0-1 1 0 0,0 0-1 0 0,0 1 0 0 0,0-1 1 0 0,-2 0-1 0 0,-17 9 139 0 0,1 0 0 0 0,0 1-1 0 0,1 1 1 0 0,0 0 0 0 0,-24 21 0 0 0,12-9-126 0 0,13-10 94 0 0,1-1 0 0 0,-24 26 0 0 0,34-31-96 0 0,1-1-1 0 0,-1 2 1 0 0,1-1 0 0 0,0 0-1 0 0,1 1 1 0 0,0 0 0 0 0,0 0-1 0 0,-4 13 1 0 0,7-76-8752 0 0,1 21 6198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31:10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 1436 0 0,'-202'34'385'0'0,"199"-33"-350"0"0,-30 5 157 0 0,30-5-245 0 0,5-1 236 0 0,4 0 2048 0 0,-1 37 1949 0 0,-4-32-4090 0 0,1-1 0 0 0,0 1 0 0 0,1-1 0 0 0,-1 1 0 0 0,1-1 0 0 0,0 0 0 0 0,0 0 0 0 0,0 0 0 0 0,1 0-1 0 0,-1-1 1 0 0,1 1 0 0 0,0-1 0 0 0,0 0 0 0 0,5 3 0 0 0,-9-6-83 0 0,194 149 2683 0 0,-193-148-2785 0 0,1 1-1 0 0,-1-1 1 0 0,1 1-1 0 0,0-1 1 0 0,-1 0-1 0 0,1 0 1 0 0,0 0-1 0 0,0 0 1 0 0,-1 0-1 0 0,1 0 1 0 0,0-1 0 0 0,0 1-1 0 0,0-1 1 0 0,0 1-1 0 0,4-1 1 0 0,-5-7-3039 0 0,-1-10-21 0 0,0-3-664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31:10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1344 0 0,'0'0'8116'0'0,"14"4"-7639"0"0,40 12-33 0 0,-40-9 29 0 0,-13-4-305 0 0,0 1-136 0 0,8 0 116 0 0,0-1-1 0 0,0 0 0 0 0,0 0 0 0 0,0-1 0 0 0,18 3 1 0 0,0-1 161 0 0,80 15 298 0 0,145 6-1 0 0,109-17-349 0 0,-350-8-229 0 0,20 0-657 0 0,-1-1 0 0 0,48-7 0 0 0,-70 6-19 0 0,0 0 0 0 0,0 0 0 0 0,-1 0 0 0 0,1-1-1 0 0,0 0 1 0 0,-1-1 0 0 0,0 1 0 0 0,0-1 0 0 0,0-1-1 0 0,0 0 1 0 0,-1 1 0 0 0,1-2 0 0 0,-1 1 0 0 0,7-10 0 0 0,-1-2-1128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31:1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0 520 0 0,'0'5'12010'0'0,"0"15"-11252"0"0,-1-11-606 0 0,0 0 1 0 0,-1-1 0 0 0,0 1-1 0 0,-1-1 1 0 0,1 1 0 0 0,-2-1-1 0 0,1 0 1 0 0,-1 0-1 0 0,0-1 1 0 0,-7 10 0 0 0,4-5-118 0 0,0 0 1 0 0,1 0 0 0 0,-7 21 0 0 0,3 3 31 0 0,-10 61 0 0 0,17-38-2763 0 0,8-71-7484 0 0,-5 0 8260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31:12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1 628 0 0,'0'0'768'0'0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31:12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4 800 0 0,'-68'-3'436'0'0,"68"3"-426"0"0,-1-1 0 0 0,1 1 0 0 0,-1 0 0 0 0,1 0 0 0 0,-1 0-1 0 0,1 0 1 0 0,-1 0 0 0 0,1 0 0 0 0,-1 0 0 0 0,1 0 0 0 0,-1 0 0 0 0,1 1 0 0 0,-1-1-1 0 0,1 0 1 0 0,-1 0 0 0 0,1 0 0 0 0,0 0 0 0 0,-1 1 0 0 0,1-1 0 0 0,-1 0 0 0 0,1 1 0 0 0,-1-1-1 0 0,1 0 1 0 0,0 0 0 0 0,-1 1 0 0 0,1-1 0 0 0,0 1 0 0 0,-1-1 0 0 0,1 0 0 0 0,0 1 0 0 0,0-1-1 0 0,-1 1 1 0 0,1-1 0 0 0,0 1 0 0 0,0-1 0 0 0,0 1 0 0 0,0-1 0 0 0,-1 1 0 0 0,1-1-1 0 0,0 1 1 0 0,0-1 0 0 0,0 1 0 0 0,0-1 0 0 0,0 1 0 0 0,0-1 0 0 0,0 1 0 0 0,1 0 0 0 0,6 14 125 0 0,0-8-270 0 0,-6-6 454 0 0,0 0 0 0 0,0 0 0 0 0,0 0 0 0 0,0 0 0 0 0,0 0 0 0 0,0 1 0 0 0,0-1 1 0 0,0 0-1 0 0,0 0 0 0 0,-1 1 0 0 0,1-1 0 0 0,0 0 0 0 0,-1 1 0 0 0,1-1 0 0 0,-1 1 0 0 0,0-1 0 0 0,1 0 0 0 0,-1 1 1 0 0,0-1-1 0 0,0 1 0 0 0,0 2 0 0 0,0-4-187 0 0,1 1 0 0 0,-1 0 0 0 0,1 0 0 0 0,0 0 0 0 0,-1 0 0 0 0,1-1 0 0 0,0 1 0 0 0,-1 0 0 0 0,1 0 0 0 0,0-1 0 0 0,0 1 0 0 0,0-1 0 0 0,-1 1 0 0 0,1 0 0 0 0,0-1 1 0 0,0 0-1 0 0,0 1 0 0 0,2 0 0 0 0,24 8 243 0 0,-21-7-278 0 0,27 9 78 0 0,0-3 0 0 0,1-1 0 0 0,51 5 0 0 0,32 6 590 0 0,-115-17-767 0 0,-1-1 1 0 0,1 1-1 0 0,-1 0 1 0 0,0-1-1 0 0,1 1 1 0 0,-1 0-1 0 0,0 0 1 0 0,0 0-1 0 0,1 0 1 0 0,-1 0-1 0 0,0 0 1 0 0,0 1-1 0 0,0-1 1 0 0,0 0-1 0 0,-1 0 1 0 0,1 1-1 0 0,0-1 1 0 0,0 1-1 0 0,-1-1 1 0 0,1 0 0 0 0,-1 1-1 0 0,1-1 1 0 0,-1 1-1 0 0,1 2 1 0 0,-1 0 17 0 0,1 0 0 0 0,-1 0 0 0 0,0 0 0 0 0,0 0 0 0 0,0 0 0 0 0,0 0 0 0 0,-1 1 0 0 0,1-1 0 0 0,-2 4 1 0 0,0-6-24 0 0,0 0 0 0 0,0 1 0 0 0,0-1 0 0 0,0 0 0 0 0,0 0 0 0 0,-1 0 0 0 0,1 0 0 0 0,0-1 1 0 0,-1 1-1 0 0,0-1 0 0 0,1 1 0 0 0,-1-1 0 0 0,0 0 0 0 0,0 0 0 0 0,0 0 0 0 0,0 0 0 0 0,-3 0 1 0 0,-17 7-28 0 0,18-5 35 0 0,0 0 0 0 0,-1 0-1 0 0,2 0 1 0 0,-1 0 0 0 0,0 1 0 0 0,0 0 0 0 0,1 0 0 0 0,0 0 0 0 0,0 0 0 0 0,0 1 0 0 0,1 0 0 0 0,-1-1 0 0 0,1 1 0 0 0,0 1 0 0 0,0-1 0 0 0,1 0 0 0 0,0 1 0 0 0,0-1 0 0 0,0 1 0 0 0,0 0 0 0 0,1-1 0 0 0,0 1 0 0 0,0 0 0 0 0,1 8 0 0 0,-1-13 5 0 0,1 1 0 0 0,0-1 0 0 0,0 1 0 0 0,1-1 0 0 0,-1 0 0 0 0,0 1 1 0 0,0-1-1 0 0,1 1 0 0 0,-1-1 0 0 0,0 0 0 0 0,1 1 0 0 0,0-1 0 0 0,-1 0 0 0 0,1 1 0 0 0,0-1 0 0 0,-1 0 0 0 0,1 0 0 0 0,0 0 0 0 0,0 0 0 0 0,0 0 0 0 0,0 0 0 0 0,2 1 0 0 0,0 0 27 0 0,0-1-1 0 0,0 0 0 0 0,0 0 0 0 0,0 0 1 0 0,1 0-1 0 0,-1 0 0 0 0,0-1 1 0 0,1 1-1 0 0,4-1 0 0 0,-1 1 4 0 0,-1-1 0 0 0,1 0 0 0 0,-1-1 0 0 0,1 1-1 0 0,-1-1 1 0 0,0 0 0 0 0,9-3 0 0 0,-13 3-159 0 0,0 0 0 0 0,0 1-1 0 0,0-1 1 0 0,-1 0 0 0 0,1-1 0 0 0,0 1 0 0 0,-1 0 0 0 0,1 0 0 0 0,-1-1 0 0 0,1 1-1 0 0,-1-1 1 0 0,0 1 0 0 0,0-1 0 0 0,1 0 0 0 0,-1 1 0 0 0,0-1 0 0 0,0 0-1 0 0,-1 0 1 0 0,1 0 0 0 0,0 1 0 0 0,-1-1 0 0 0,1 0 0 0 0,-1 0 0 0 0,1 0-1 0 0,-1 0 1 0 0,0 0 0 0 0,0 0 0 0 0,0-3 0 0 0,0-6-1224 0 0,1 8 654 0 0,-1-1-1 0 0,0 0 1 0 0,0 0 0 0 0,0 0-1 0 0,-1 0 1 0 0,1 0 0 0 0,-1 1-1 0 0,0-1 1 0 0,0 0 0 0 0,-3-7-1 0 0,-11-4-445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31:13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0 288 0 0,'0'0'4559'0'0,"-6"4"-2989"0"0,-16 11-764 0 0,22-15-762 0 0,0 0 0 0 0,-1 0 0 0 0,1 1 0 0 0,0-1 0 0 0,-1 0 0 0 0,1 0 0 0 0,0 0 0 0 0,0 1 0 0 0,-1-1 0 0 0,1 0 0 0 0,0 0 0 0 0,0 1 0 0 0,-1-1 1 0 0,1 0-1 0 0,0 1 0 0 0,0-1 0 0 0,0 0 0 0 0,0 0 0 0 0,-1 1 0 0 0,1-1 0 0 0,0 0 0 0 0,0 1 0 0 0,0-1 0 0 0,0 0 0 0 0,0 1 0 0 0,0-1 0 0 0,0 1 0 0 0,0-1 0 0 0,0 0 0 0 0,0 1 1 0 0,0-1-1 0 0,0 0 0 0 0,0 1 0 0 0,0-1 0 0 0,0 0 0 0 0,0 1 0 0 0,0-1 0 0 0,1 0 0 0 0,-1 1 0 0 0,0-1 0 0 0,0 0 0 0 0,0 1 0 0 0,1-1 0 0 0,-1 0 0 0 0,0 0 0 0 0,0 1 0 0 0,1-1 1 0 0,-1 0-1 0 0,0 0 0 0 0,0 0 0 0 0,1 1 0 0 0,-1-1 0 0 0,0 0 0 0 0,1 0 0 0 0,-1 0 0 0 0,0 0 0 0 0,1 1 0 0 0,-1-1 0 0 0,0 0 0 0 0,1 0 0 0 0,22 6 283 0 0,-20-5-139 0 0,235 58 2091 0 0,-204-54-2221 0 0,-24-4-66 0 0,1 0 0 0 0,-1 0 0 0 0,1 2 0 0 0,-1-1 0 0 0,0 1 0 0 0,0 1 0 0 0,0-1 0 0 0,16 10 0 0 0,-25-12-3 0 0,-1-1 0 0 0,1 1 1 0 0,0-1-1 0 0,0 1 0 0 0,0-1 1 0 0,-1 1-1 0 0,1-1 0 0 0,0 1 0 0 0,-1 0 1 0 0,1-1-1 0 0,-1 1 0 0 0,1 0 1 0 0,0 0-1 0 0,-1-1 0 0 0,0 1 0 0 0,1 0 1 0 0,-1 0-1 0 0,1 0 0 0 0,-1 0 1 0 0,0 0-1 0 0,0 0 0 0 0,0 0 1 0 0,1-1-1 0 0,-1 1 0 0 0,0 0 0 0 0,0 0 1 0 0,0 2-1 0 0,-1-2 13 0 0,0 1 0 0 0,0 0-1 0 0,0-1 1 0 0,0 1 0 0 0,0-1 0 0 0,0 1 0 0 0,0-1 0 0 0,0 0-1 0 0,0 0 1 0 0,-1 1 0 0 0,1-1 0 0 0,0 0 0 0 0,-3 2-1 0 0,-8 3 70 0 0,0 1-1 0 0,-1-1 0 0 0,-13 4 0 0 0,18-7-80 0 0,0 1 9 0 0,-46 21 48 0 0,50-24-37 0 0,0 2 0 0 0,1-1 0 0 0,0 0 0 0 0,-1 1 0 0 0,1-1 1 0 0,0 1-1 0 0,1 0 0 0 0,-1 0 0 0 0,0 0 0 0 0,1 1 0 0 0,-5 6 0 0 0,7-10 2 0 0,0 1 0 0 0,0-1 0 0 0,0 1 0 0 0,-1-1 0 0 0,1 0 0 0 0,0 1 0 0 0,0-1 0 0 0,0 1 0 0 0,0-1 0 0 0,0 0 0 0 0,0 1 0 0 0,0-1 0 0 0,0 1 0 0 0,0-1 0 0 0,0 1 0 0 0,0-1 0 0 0,0 0 0 0 0,0 1 0 0 0,0-1 0 0 0,0 1 0 0 0,0-1 0 0 0,0 1 0 0 0,1-1 0 0 0,-1 0 0 0 0,0 1 0 0 0,0-1 1 0 0,1 0-1 0 0,-1 1 0 0 0,0-1 0 0 0,0 0 0 0 0,1 1 0 0 0,-1-1 0 0 0,0 0 0 0 0,1 1 0 0 0,17 5 427 0 0,-17-6-426 0 0,0 0-1 0 0,0 0 0 0 0,0 0 0 0 0,1 0 1 0 0,-1 0-1 0 0,0 1 0 0 0,0-1 0 0 0,0 0 1 0 0,0 1-1 0 0,0-1 0 0 0,0 1 0 0 0,0-1 1 0 0,0 1-1 0 0,0 0 0 0 0,0-1 1 0 0,0 1-1 0 0,0 0 0 0 0,0-1 0 0 0,0 1 1 0 0,0 0-1 0 0,-1 0 0 0 0,1 0 0 0 0,0 0 1 0 0,-1 0-1 0 0,1 0 0 0 0,0 0 0 0 0,-1 0 1 0 0,1 0-1 0 0,-1 2 0 0 0,0 0 3 0 0,-1 0 0 0 0,1-1 0 0 0,-1 1-1 0 0,0 0 1 0 0,0 0 0 0 0,0-1 0 0 0,-1 1-1 0 0,1 0 1 0 0,-1-1 0 0 0,1 0 0 0 0,-1 1 0 0 0,0-1-1 0 0,0 0 1 0 0,0 0 0 0 0,0 0 0 0 0,0 0-1 0 0,0 0 1 0 0,-1 0 0 0 0,1-1 0 0 0,-1 1-1 0 0,1-1 1 0 0,-5 2 0 0 0,-9 5 50 0 0,-1-1 0 0 0,-25 8 0 0 0,28-11-34 0 0,-49 16-14 0 0,-115 19 0 0 0,176-39-215 0 0,4-22-1502 0 0,5 8-86 0 0,0 0 1 0 0,-1 0-1 0 0,-1 0 0 0 0,-1 0 1 0 0,4-19-1 0 0,-4-17-189 0 0,-4 35 1881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0:16.7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448 1 1200 0 0,'0'0'8785'0'0,"5"7"-8646"0"0,15 22 39 0 0,-15-21 1084 0 0,-29-25-1392 0 0,18 16 114 0 0,0 0 1 0 0,1 1-1 0 0,-1 0 1 0 0,0 0-1 0 0,0 0 1 0 0,0 1-1 0 0,1 0 0 0 0,-1 0 1 0 0,0 1-1 0 0,-10 3 1 0 0,-56 29 344 0 0,42-18-293 0 0,-2 0 141 0 0,0 1 0 0 0,2 1 0 0 0,-37 30 0 0 0,56-39-37 0 0,0 0 0 0 0,0 1 0 0 0,1 0 1 0 0,1 1-1 0 0,-1 0 0 0 0,2 1 1 0 0,0 0-1 0 0,0 0 0 0 0,1 1 0 0 0,-10 24 1 0 0,16-34-106 0 0,-1 0 0 0 0,1 1 0 0 0,1-1 1 0 0,-1 1-1 0 0,0-1 0 0 0,1 0 1 0 0,-1 1-1 0 0,1-1 0 0 0,0 1 0 0 0,0-1 1 0 0,1 1-1 0 0,-1-1 0 0 0,1 1 1 0 0,-1-1-1 0 0,1 1 0 0 0,0-1 0 0 0,0 0 1 0 0,1 0-1 0 0,-1 1 0 0 0,1-1 1 0 0,0 0-1 0 0,-1 0 0 0 0,1 0 0 0 0,1-1 1 0 0,-1 1-1 0 0,0 0 0 0 0,1-1 1 0 0,-1 0-1 0 0,1 1 0 0 0,0-1 0 0 0,-1 0 1 0 0,1 0-1 0 0,0 0 0 0 0,1-1 1 0 0,-1 1-1 0 0,0-1 0 0 0,6 2 0 0 0,19 7 14 0 0,1-2-1 0 0,0 0 0 0 0,1-2 0 0 0,33 3 1 0 0,121-3-3067 0 0,-179-6 2560 0 0,1 0 0 0 0,0 0 0 0 0,0-1-1 0 0,-1 1 1 0 0,1-1 0 0 0,0-1 0 0 0,-1 1 0 0 0,1-1 0 0 0,-1 0-1 0 0,1 0 1 0 0,-1-1 0 0 0,0 1 0 0 0,0-1 0 0 0,0 0 0 0 0,0-1-1 0 0,0 1 1 0 0,-1-1 0 0 0,0 0 0 0 0,0 0 0 0 0,0 0-1 0 0,0 0 1 0 0,0-1 0 0 0,-1 0 0 0 0,5-9 0 0 0,5-12-531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31:20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81 1604 0 0,'0'0'4967'0'0,"0"1"-5160"0"0,0 1 198 0 0,0-1 0 0 0,1 1 0 0 0,-1-1 0 0 0,0 1 0 0 0,1-1-1 0 0,-1 1 1 0 0,1-1 0 0 0,0 0 0 0 0,-1 1 0 0 0,2 1 0 0 0,3 0-82 0 0,-3-2 171 0 0,-1 0-1 0 0,1 0 1 0 0,-1 0-1 0 0,0 0 1 0 0,1 0 0 0 0,-1 0-1 0 0,0 1 1 0 0,1-1-1 0 0,-1 0 1 0 0,0 1-1 0 0,0-1 1 0 0,0 0 0 0 0,0 1-1 0 0,0 0 1 0 0,-1-1-1 0 0,1 1 1 0 0,1 2-1 0 0,13 17 1507 0 0,-14-15-1409 0 0,0 1 0 0 0,0-1 1 0 0,-1 1-1 0 0,0-1 0 0 0,-1 13 0 0 0,0 4 88 0 0,-1 5 3 0 0,0-1-1 0 0,-13 50 1 0 0,9-48-79 0 0,1-1-1 0 0,-3 56 0 0 0,8 128 206 0 0,0-206-396 0 0,-1-1 1 0 0,1 1 0 0 0,-1-1 0 0 0,0 1-1 0 0,-1-1 1 0 0,1 1 0 0 0,-1-1 0 0 0,0 0-1 0 0,0 1 1 0 0,-6 8 0 0 0,-2-1 36 0 0,0 1-1 0 0,-15 15 1 0 0,14-17-50 0 0,0 0-1 0 0,-14 23 1 0 0,21-29-17 0 0,2 0 1 0 0,-1 0 0 0 0,1 0 0 0 0,0 0-1 0 0,0 0 1 0 0,0 1 0 0 0,1-1 0 0 0,0 1-1 0 0,0-1 1 0 0,1 1 0 0 0,0 0 0 0 0,0-1-1 0 0,1 1 1 0 0,0 6 0 0 0,-1-13 30 0 0,0-1 1 0 0,0 1 0 0 0,1-1-1 0 0,-1 1 1 0 0,0-1 0 0 0,0 1-1 0 0,0-1 1 0 0,0 1-1 0 0,0 0 1 0 0,1-1 0 0 0,-1 1-1 0 0,0-1 1 0 0,0 1 0 0 0,0 0-1 0 0,1-1 1 0 0,-1 1-1 0 0,0 0 1 0 0,1-1 0 0 0,-1 1-1 0 0,0 0 1 0 0,1-1 0 0 0,-1 1-1 0 0,0 0 1 0 0,1 0-1 0 0,-1-1 1 0 0,1 1 0 0 0,-1 0-1 0 0,1 0 1 0 0,-1 0-1 0 0,0 0 1 0 0,1 0 0 0 0,-1 0-1 0 0,1-1 1 0 0,-1 1 0 0 0,1 0-1 0 0,-1 0 1 0 0,1 0-1 0 0,-1 0 1 0 0,0 1 0 0 0,1-1-1 0 0,-1 0 1 0 0,1 0 0 0 0,-1 0-1 0 0,1 0 1 0 0,-1 0-1 0 0,0 1 1 0 0,1-1 0 0 0,-1 0-1 0 0,1 0 1 0 0,-1 0 0 0 0,0 1-1 0 0,1-1 1 0 0,-1 0-1 0 0,0 1 1 0 0,1-1 0 0 0,-1 0-1 0 0,0 1 1 0 0,1-1-1 0 0,-1 0 1 0 0,0 1 0 0 0,0-1-1 0 0,0 1 1 0 0,1-1 0 0 0,-1 1-1 0 0,0-1 1 0 0,0 0-1 0 0,0 1 1 0 0,0-1 0 0 0,0 1-1 0 0,0-164-1610 0 0,1 154 1572 0 0,1 0-1 0 0,0-1 1 0 0,0 1-1 0 0,0 0 1 0 0,2 0-1 0 0,-1 1 0 0 0,8-15 1 0 0,10-30 35 0 0,-13 15 28 0 0,-1 0 0 0 0,-3-1-1 0 0,0-74 1 0 0,0 1-134 0 0,-2 30 75 0 0,-2 51 15 0 0,6-54 0 0 0,-5 77 9 0 0,1 0-1 0 0,1 0 0 0 0,-1 1 1 0 0,2-1-1 0 0,-1 0 0 0 0,1 1 0 0 0,0 0 1 0 0,0 0-1 0 0,1 0 0 0 0,0 0 1 0 0,0 1-1 0 0,0 0 0 0 0,1 0 0 0 0,0 0 1 0 0,0 1-1 0 0,1 0 0 0 0,-1 0 1 0 0,1 1-1 0 0,0-1 0 0 0,1 2 1 0 0,-1-1-1 0 0,1 1 0 0 0,-1 0 0 0 0,1 0 1 0 0,0 1-1 0 0,0 0 0 0 0,0 1 1 0 0,0 0-1 0 0,9-1 0 0 0,-5 3 10 0 0,0 0-1 0 0,0 1 1 0 0,0 0-1 0 0,-1 1 1 0 0,1 0 0 0 0,20 9-1 0 0,69 38 276 0 0,-44-20-242 0 0,-1-3 22 0 0,-2 3 1 0 0,79 57 0 0 0,-128-84-72 0 0,-1 2 1 0 0,1-1 0 0 0,-1 0 0 0 0,0 1 0 0 0,0 0 0 0 0,-1 0 0 0 0,1 0 0 0 0,-1 0 0 0 0,0 1 0 0 0,-1-1 0 0 0,3 8 0 0 0,-4-11 14 0 0,0 0-1 0 0,-1 1 1 0 0,1-1 0 0 0,-1 0-1 0 0,0 1 1 0 0,0-1-1 0 0,0 0 1 0 0,0 1 0 0 0,0-1-1 0 0,0 0 1 0 0,-1 1-1 0 0,1-1 1 0 0,-1 0-1 0 0,0 0 1 0 0,1 1 0 0 0,-1-1-1 0 0,0 0 1 0 0,0 0-1 0 0,-1 0 1 0 0,1 0-1 0 0,0 0 1 0 0,-1 0 0 0 0,1 0-1 0 0,-1-1 1 0 0,1 1-1 0 0,-1 0 1 0 0,0-1-1 0 0,0 1 1 0 0,0-1 0 0 0,0 0-1 0 0,0 0 1 0 0,0 0-1 0 0,0 0 1 0 0,-4 2 0 0 0,-22 8 77 0 0,-1-2 1 0 0,0 0 0 0 0,0-2 0 0 0,-46 6 0 0 0,-126 2 51 0 0,189-14-142 0 0,-169 4 128 0 0,142-6-269 0 0,1-2 0 0 0,-65-12 0 0 0,78 2-80 0 0,24 12 208 0 0,1 1 0 0 0,0 0 1 0 0,-1 0-1 0 0,1 0 0 0 0,0-1 1 0 0,-1 1-1 0 0,1 0 0 0 0,0-1 1 0 0,0 1-1 0 0,-1 0 1 0 0,1 0-1 0 0,0-1 0 0 0,0 1 1 0 0,-1 0-1 0 0,1-1 0 0 0,0 1 1 0 0,0-1-1 0 0,0 1 1 0 0,0 0-1 0 0,-1-1 0 0 0,1 1 1 0 0,0-1-1 0 0,0 1 0 0 0,0 0 1 0 0,0-1-1 0 0,0 1 1 0 0,0-1-1 0 0,0 1 0 0 0,0 0 1 0 0,0-1-1 0 0,0 1 0 0 0,1-1 1 0 0,-1 1-1 0 0,0 0 1 0 0,0-1-1 0 0,0 1 0 0 0,0 0 1 0 0,0-1-1 0 0,1 1 0 0 0,-1-1 1 0 0,0 1-1 0 0,0 0 1 0 0,1 0-1 0 0,-1-1 0 0 0,0 1 1 0 0,1 0-1 0 0,-1-1 0 0 0,0 1 1 0 0,1 0-1 0 0,-1 0 1 0 0,0 0-1 0 0,1-1 0 0 0,-1 1 1 0 0,0 0-1 0 0,1 0 0 0 0,-1 0 1 0 0,1 0-1 0 0,-1 0 0 0 0,0 0 1 0 0,1 0-1 0 0,-1 0 1 0 0,1 0-1 0 0,-1 0 0 0 0,0 0 1 0 0,1 0-1 0 0,0 0 0 0 0,18-3-597 0 0,0 0-1 0 0,0 2 0 0 0,1 0 0 0 0,25 2 0 0 0,2 0-371 0 0,58-1-1621 0 0,-9 0-1460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31:20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0 4244 0 0,'0'0'4264'0'0,"-5"6"-3965"0"0,3-3-242 0 0,0-1 2 0 0,0-1-1 0 0,1 1 1 0 0,-1 0-1 0 0,1 0 1 0 0,-1 0-1 0 0,1 0 1 0 0,0 0-1 0 0,0 1 1 0 0,-1-1-1 0 0,2 0 1 0 0,-1 1 0 0 0,0-1-1 0 0,0 0 1 0 0,1 1-1 0 0,-1-1 1 0 0,1 1-1 0 0,0-1 1 0 0,0 1-1 0 0,0-1 1 0 0,0 1-1 0 0,1 3 1 0 0,2 2 133 0 0,0 0 0 0 0,-1 0 0 0 0,1 1 0 0 0,-2-1 0 0 0,1 1 0 0 0,-1-1 0 0 0,0 1 0 0 0,-1 0 0 0 0,0-1 0 0 0,-1 1 0 0 0,0-1 0 0 0,0 1 0 0 0,0 0 0 0 0,-1-1 0 0 0,-4 10 0 0 0,-8 6-19 0 0,-2 0-1 0 0,0-2 1 0 0,-1 0 0 0 0,-33 32 0 0 0,0 0-35 0 0,30-30-120 0 0,3-6-10 0 0,2 1 1 0 0,-25 38-1 0 0,38-52-162 0 0,0 0-1 0 0,0 0 1 0 0,0 0 0 0 0,1 1 0 0 0,0-1 0 0 0,0 0 0 0 0,0 1 0 0 0,1-1 0 0 0,0 10 0 0 0,0-14 5 0 0,1-1-1 0 0,-1 1 1 0 0,1 0 0 0 0,-1 0 0 0 0,1-1 0 0 0,-1 1-1 0 0,1 0 1 0 0,0-1 0 0 0,-1 1 0 0 0,1 0-1 0 0,0-1 1 0 0,-1 1 0 0 0,1-1 0 0 0,0 1 0 0 0,0-1-1 0 0,-1 0 1 0 0,1 1 0 0 0,0-1 0 0 0,0 0 0 0 0,0 1-1 0 0,-1-1 1 0 0,1 0 0 0 0,0 0 0 0 0,0 0 0 0 0,2 0-1 0 0,14 8-4920 0 0,-16-4 2576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31:21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46 2204 0 0,'0'0'7546'0'0,"-14"14"-7206"0"0,-44 46 28 0 0,56-59-330 0 0,1 1-1 0 0,-1-1 0 0 0,1 1 0 0 0,0-1 0 0 0,-1 1 1 0 0,1 0-1 0 0,0-1 0 0 0,0 1 0 0 0,0 0 0 0 0,0 0 1 0 0,0 0-1 0 0,1 0 0 0 0,-1 0 0 0 0,1 0 0 0 0,-1 0 1 0 0,1 0-1 0 0,0 0 0 0 0,-1 0 0 0 0,1 0 1 0 0,0 0-1 0 0,0 0 0 0 0,1 0 0 0 0,-1 0 0 0 0,0 0 1 0 0,2 3-1 0 0,-1 3 183 0 0,0-6-178 0 0,0 1 0 0 0,0 0-1 0 0,0-1 1 0 0,0 1 0 0 0,1-1-1 0 0,-1 1 1 0 0,1-1 0 0 0,-1 1-1 0 0,1-1 1 0 0,0 0-1 0 0,0 0 1 0 0,0 0 0 0 0,0 0-1 0 0,0 0 1 0 0,0 0 0 0 0,1-1-1 0 0,-1 1 1 0 0,1-1 0 0 0,3 2-1 0 0,6 3 33 0 0,1-1-1 0 0,23 6 1 0 0,-23-7-31 0 0,2 0-18 0 0,0 0 0 0 0,0-1-1 0 0,0-1 1 0 0,0 0 0 0 0,0-1 0 0 0,18-1-1 0 0,-26 0-87 0 0,1-1 0 0 0,-1 0 0 0 0,1 0 0 0 0,-1-1 0 0 0,0 0-1 0 0,1-1 1 0 0,-1 1 0 0 0,0-1 0 0 0,-1-1 0 0 0,1 1 0 0 0,0-1 0 0 0,-1 0-1 0 0,0-1 1 0 0,7-6 0 0 0,-7 6 35 0 0,1-1 1 0 0,-1 0-1 0 0,-1-1 0 0 0,1 1 1 0 0,-1-1-1 0 0,-1 0 1 0 0,1 0-1 0 0,-1-1 0 0 0,0 1 1 0 0,-1-1-1 0 0,0 0 0 0 0,0 0 1 0 0,0 0-1 0 0,-1 0 0 0 0,0-1 1 0 0,-1 1-1 0 0,0-1 0 0 0,0-12 1 0 0,-2 18 40 0 0,1 1 0 0 0,-1 0 0 0 0,0 0 0 0 0,0-1 0 0 0,0 1 0 0 0,0 0 0 0 0,0 0 0 0 0,-1 0 1 0 0,1 0-1 0 0,0 0 0 0 0,-1 0 0 0 0,1 0 0 0 0,-1 1 0 0 0,0-1 0 0 0,0 1 0 0 0,0-1 0 0 0,0 1 0 0 0,0-1 0 0 0,0 1 1 0 0,0 0-1 0 0,0 0 0 0 0,0 0 0 0 0,0 0 0 0 0,-1 1 0 0 0,1-1 0 0 0,-4 0 0 0 0,-11-3 87 0 0,1 0 0 0 0,-26-2-1 0 0,6 2-236 0 0,0 2 0 0 0,0 1 0 0 0,0 2-1 0 0,0 1 1 0 0,-39 8 0 0 0,62-6-612 0 0,12-3-437 0 0,3-1-345 0 0,48-3-2636 0 0,-21-3 1111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31:21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1880 0 0,'0'0'7163'0'0,"-1"21"-6454"0"0,-8 161 1458 0 0,8-161-2086 0 0,0 0 0 0 0,-1-1 0 0 0,-1 1 0 0 0,0-1 0 0 0,-14 40-1 0 0,6-18-232 0 0,11-25-3326 0 0,10-36-2800 0 0,-10 14 4150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31:21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1372 0 0,'0'0'9193'0'0,"320"12"-9073"0"0,-238-19-120 0 0,-12 0-52 0 0,-26 2-440 0 0,-17-2-244 0 0,11 2-224 0 0,0 0-520 0 0,-5 0-461 0 0,-6 2-563 0 0,-5 1-16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31:22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0 600 0 0,'0'0'6987'0'0,"-2"9"-6719"0"0,-4 24-208 0 0,6-33-29 0 0,0 1-1 0 0,0 0 0 0 0,0-1 0 0 0,0 1 1 0 0,0-1-1 0 0,0 1 0 0 0,1 0 0 0 0,-1-1 0 0 0,0 1 1 0 0,0-1-1 0 0,1 1 0 0 0,-1-1 0 0 0,0 1 1 0 0,1 0-1 0 0,-1-1 0 0 0,0 1 0 0 0,1-1 1 0 0,-1 1-1 0 0,1-1 0 0 0,-1 0 0 0 0,0 1 1 0 0,1-1-1 0 0,0 1 0 0 0,-1-1 0 0 0,1 0 0 0 0,-1 0 1 0 0,1 1-1 0 0,-1-1 0 0 0,1 0 0 0 0,-1 0 1 0 0,1 0-1 0 0,0 1 0 0 0,-1-1 0 0 0,2 0 1 0 0,27 2 996 0 0,-17-2-658 0 0,156 13 1172 0 0,584 35 688 0 0,-35-29-1494 0 0,-248-9-803 0 0,-447-9-107 0 0,108 3-3021 0 0,-47 1-4396 0 0,-70-5 3748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31:22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0 220 0 0,'0'0'9002'0'0,"-5"7"-8691"0"0,-18 22 14 0 0,21-25-252 0 0,0 0-1 0 0,0 0 1 0 0,0 0-1 0 0,1 0 1 0 0,0 0-1 0 0,0 0 1 0 0,0 1-1 0 0,0-1 1 0 0,1 0-1 0 0,-1 1 1 0 0,1-1-1 0 0,0 1 1 0 0,0-1-1 0 0,1 0 1 0 0,1 7-1 0 0,-1 9 116 0 0,1 68 622 0 0,0-37-244 0 0,-7 83 1 0 0,3-127-662 0 0,1-1 1 0 0,-2 0 0 0 0,1 1 0 0 0,-1-1 0 0 0,0 0 0 0 0,0-1 0 0 0,-1 1 0 0 0,0 0 0 0 0,0-1 0 0 0,0 0 0 0 0,0 0 0 0 0,-1 0 0 0 0,0-1 0 0 0,-9 7 0 0 0,-16 19-2474 0 0,29-30 2152 0 0,1 1 0 0 0,-1 0 0 0 0,0 0 0 0 0,1-1 0 0 0,0 1 0 0 0,-1 0 0 0 0,1 0 0 0 0,-1 0 0 0 0,1 0 0 0 0,0 0 0 0 0,0-1 0 0 0,-1 1 0 0 0,1 0 0 0 0,0 0 0 0 0,0 0 0 0 0,0 0 0 0 0,0 2-1 0 0,0 0-1264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31:23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40 372 0 0,'0'0'8238'0'0,"2"-5"-7853"0"0,-2 3-334 0 0,1 0 0 0 0,0 1 0 0 0,0-1 0 0 0,0 0-1 0 0,0 0 1 0 0,0 0 0 0 0,0 1 0 0 0,0-1 0 0 0,0 0 0 0 0,1 1 0 0 0,-1-1 0 0 0,1 1 0 0 0,-1 0 0 0 0,1-1 0 0 0,0 1 0 0 0,-1 0 0 0 0,1 0 0 0 0,0 0-1 0 0,0 0 1 0 0,0 0 0 0 0,0 0 0 0 0,0 1 0 0 0,0-1 0 0 0,0 1 0 0 0,0-1 0 0 0,0 1 0 0 0,0 0 0 0 0,0 0 0 0 0,0 0 0 0 0,3 0 0 0 0,-4 0-187 0 0,-1 28 531 0 0,-2 16 830 0 0,-15 87 1 0 0,5-56-1070 0 0,6-22-1011 0 0,5-29-5906 0 0,7-20 2121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31:24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0 132 0 0,'0'0'8501'0'0,"4"6"-8027"0"0,-2-3-301 0 0,0 1 0 0 0,0-1 0 0 0,0 0 0 0 0,0 1 0 0 0,-1 0 0 0 0,0-1 0 0 0,1 1 0 0 0,-1 0 0 0 0,-1 0 0 0 0,1 0 0 0 0,-1-1 0 0 0,1 1 0 0 0,-1 0 0 0 0,0 0 0 0 0,0 0 0 0 0,-1 0 0 0 0,1 0 0 0 0,-2 6 0 0 0,0-1 46 0 0,1 0 0 0 0,0-1 0 0 0,0 1 0 0 0,1 0-1 0 0,2 16 1 0 0,0 1 72 0 0,-3-8-277 0 0,-1 0 1 0 0,0 0-1 0 0,-1 0 1 0 0,-1-1 0 0 0,0 1-1 0 0,-2-1 1 0 0,0 0-1 0 0,-1-1 1 0 0,0 0-1 0 0,-1 0 1 0 0,-1 0-1 0 0,-19 25 1 0 0,12-17-362 0 0,0 0 0 0 0,2 1 0 0 0,2 1 0 0 0,0 1 0 0 0,1-1 0 0 0,-11 49 0 0 0,14-18-397 0 0,11-26-786 0 0,-2-30 1360 0 0,-1-1 0 0 0,0 1 0 0 0,0 0 0 0 0,1 0-1 0 0,-1 0 1 0 0,1 0 0 0 0,-1 0 0 0 0,1-1-1 0 0,-1 1 1 0 0,1 0 0 0 0,-1 0 0 0 0,1-1-1 0 0,0 1 1 0 0,-1 0 0 0 0,1-1 0 0 0,0 1 0 0 0,0-1-1 0 0,0 1 1 0 0,-1-1 0 0 0,1 1 0 0 0,0-1-1 0 0,1 1 1 0 0,9 0-3531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31:30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4552 0 0,'0'0'9273'0'0,"21"9"-8665"0"0,68 27-205 0 0,-79-33-317 0 0,0 0 1 0 0,0 0-1 0 0,0-1 1 0 0,0 0-1 0 0,0-1 1 0 0,1-1-1 0 0,-1 1 1 0 0,20-3-1 0 0,5 0 168 0 0,456-8 20 0 0,-439 9-552 0 0,77 3-438 0 0,-119-1 151 0 0,0 0 1 0 0,0 1 0 0 0,0 0 0 0 0,0 0 0 0 0,0 1-1 0 0,0 1 1 0 0,-1-1 0 0 0,1 2 0 0 0,13 8 0 0 0,-10-1-2505 0 0,-7-2-1408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0:17.2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755 12 60 0 0,'0'0'1400'0'0,"-5"-3"-1169"0"0,4 2-175 0 0,-1 0 0 0 0,1 0 0 0 0,0 0 0 0 0,-1 0 0 0 0,1 1 0 0 0,-1-1 0 0 0,1 0 0 0 0,-1 1 1 0 0,0-1-1 0 0,1 1 0 0 0,-1 0 0 0 0,0 0 0 0 0,1-1 0 0 0,-1 1 0 0 0,1 0 0 0 0,-1 0 0 0 0,0 1 0 0 0,1-1 0 0 0,-1 0 0 0 0,0 0 0 0 0,1 1 1 0 0,-1-1-1 0 0,1 1 0 0 0,-1-1 0 0 0,1 1 0 0 0,-3 1 0 0 0,-20 4 4357 0 0,-14-2-2340 0 0,-9 2-770 0 0,43-5-1127 0 0,0-1 1 0 0,1 0-1 0 0,-1 0 0 0 0,0 0 0 0 0,0 0 0 0 0,0-1 0 0 0,0 0 0 0 0,1 1 0 0 0,-1-1 1 0 0,0-1-1 0 0,-6-2 0 0 0,-25-6-203 0 0,16 8-30 0 0,1 1 0 0 0,-1 1 0 0 0,0 0 0 0 0,1 2 0 0 0,-1 0 0 0 0,1 1 0 0 0,-1 1 0 0 0,-32 11 0 0 0,-2 6 247 0 0,-82 44 1 0 0,119-57-14 0 0,0 1 1 0 0,-28 22 0 0 0,40-28-102 0 0,1 0 1 0 0,-1 1 0 0 0,1-1-1 0 0,-1 1 1 0 0,1 0 0 0 0,0 0-1 0 0,0 0 1 0 0,1 0 0 0 0,-1 0-1 0 0,1 1 1 0 0,0-1-1 0 0,0 1 1 0 0,1 0 0 0 0,-1-1-1 0 0,-1 11 1 0 0,2-7 35 0 0,1 1 0 0 0,0-1 0 0 0,0 1 0 0 0,0-1 0 0 0,1 0 1 0 0,3 13-1 0 0,-2-16-86 0 0,-1-1 0 0 0,1 1 0 0 0,1 0 0 0 0,-1-1 0 0 0,0 0 0 0 0,1 0 0 0 0,0 1 0 0 0,0-1 0 0 0,0-1 0 0 0,1 1 0 0 0,-1 0 0 0 0,6 3 0 0 0,10 7-159 0 0,1-1 0 0 0,0 0 1 0 0,1-2-1 0 0,0 0 0 0 0,1-1 1 0 0,0-2-1 0 0,0 0 0 0 0,1-1 1 0 0,0-1-1 0 0,1-1 0 0 0,-1-2 1 0 0,1 0-1 0 0,-1-1 0 0 0,1-2 1 0 0,0 0-1 0 0,26-4 0 0 0,-44 3-130 0 0,1 0 0 0 0,-1-1 1 0 0,0 0-1 0 0,0 0 0 0 0,0 0 0 0 0,0 0 0 0 0,-1-1 0 0 0,1 0 0 0 0,-1 0 0 0 0,1-1 1 0 0,-1 0-1 0 0,0 0 0 0 0,-1 0 0 0 0,1 0 0 0 0,6-8 0 0 0,-6 6-487 0 0,-1 0 1 0 0,-1 0-1 0 0,1 0 0 0 0,-1-1 1 0 0,0 1-1 0 0,0-1 0 0 0,0 0 0 0 0,1-8 1 0 0,3-20-1717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31:29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701 5 1096 0 0,'0'0'3126'0'0,"-12"6"-2457"0"0,-39 18 92 0 0,51-24-744 0 0,-1 0 1 0 0,1 0-1 0 0,0 0 0 0 0,-1 0 1 0 0,1 1-1 0 0,0-1 0 0 0,-1 0 1 0 0,1 0-1 0 0,-1 0 0 0 0,1 0 1 0 0,0 0-1 0 0,-1 0 1 0 0,1 0-1 0 0,-1 0 0 0 0,1 0 1 0 0,0 0-1 0 0,-1 0 0 0 0,1-1 1 0 0,0 1-1 0 0,-1 0 0 0 0,1 0 1 0 0,0 0-1 0 0,-1 0 0 0 0,1-1 1 0 0,0 1-1 0 0,-1 0 1 0 0,1 0-1 0 0,0-1 0 0 0,-1 1 1 0 0,1 0-1 0 0,0 0 0 0 0,0-1 1 0 0,-1 1-1 0 0,1 0 0 0 0,0-1 1 0 0,0 1-1 0 0,0 0 0 0 0,-1-1 1 0 0,1 1-1 0 0,0 0 1 0 0,0-1-1 0 0,0 1 0 0 0,0-1 1 0 0,0 1-1 0 0,0 0 0 0 0,0-1 1 0 0,0 1-1 0 0,0-1 0 0 0,0-21 1296 0 0,0 18-105 0 0,-18 11-1264 0 0,10-2 676 0 0,13-2 2009 0 0,-6-2-2643 0 0,1 0 1 0 0,-1 0-1 0 0,1 0 1 0 0,-1 0-1 0 0,1 0 1 0 0,-1 0-1 0 0,0 0 1 0 0,1 0-1 0 0,-1 0 1 0 0,0-1-1 0 0,0 1 1 0 0,0 0-1 0 0,1 0 1 0 0,-3 0-1 0 0,-26 16 162 0 0,0 0-1 0 0,1 2 0 0 0,2 1 1 0 0,0 1-1 0 0,-27 28 1 0 0,-53 64 117 0 0,-67 64-197 0 0,136-140-85 0 0,29-27-229 0 0,-1-1 0 0 0,0 0 0 0 0,-1 0 0 0 0,1-1 0 0 0,-2 0 0 0 0,-16 9 0 0 0,26-25-5182 0 0,1-3 600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31:3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4320 0 0,'0'0'8073'0'0,"1"5"-7714"0"0,3 5-215 0 0,0-1 1 0 0,1 1 0 0 0,0 0-1 0 0,0-1 1 0 0,1 0 0 0 0,0-1-1 0 0,1 1 1 0 0,0-1 0 0 0,10 9-1 0 0,9 14 323 0 0,45 44 692 0 0,3 4-688 0 0,-63-65-528 0 0,-1-3-72 0 0,-1 1-1 0 0,0 0 1 0 0,0 0 0 0 0,-1 1 0 0 0,-1 0-1 0 0,0 1 1 0 0,5 15 0 0 0,-11-12-1183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31:31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24 612 0 0,'0'0'8866'0'0,"10"-2"-8274"0"0,3 2-387 0 0,-9 0-112 0 0,1-1 0 0 0,0 1 0 0 0,-1-1 0 0 0,1 0 0 0 0,-1 0 1 0 0,1 0-1 0 0,-1 0 0 0 0,7-4 0 0 0,-3 3 32 0 0,0-1 0 0 0,0 2 1 0 0,0-1-1 0 0,0 1 0 0 0,0 0 0 0 0,1 0 0 0 0,-1 1 0 0 0,14 1 1 0 0,6 0 79 0 0,110 5 180 0 0,138 26-1 0 0,-168-18-349 0 0,70 10-203 0 0,192 20-612 0 0,-125-32-4086 0 0,-181-12-469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31:32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2084 0 0,'0'0'4895'0'0,"-10"14"-3969"0"0,17-12-520 0 0,0-1 0 0 0,0 1-1 0 0,0-2 1 0 0,13 1 0 0 0,7 1 358 0 0,100 22 1011 0 0,76 8-541 0 0,381-23 630 0 0,-362-10-1307 0 0,220 1-1154 0 0,-435 0 286 0 0,34-2-99 0 0,-40 2 285 0 0,1 0 1 0 0,-1 0 0 0 0,0 0-1 0 0,0 0 1 0 0,0 0-1 0 0,0-1 1 0 0,0 1-1 0 0,0 0 1 0 0,0-1 0 0 0,0 1-1 0 0,0-1 1 0 0,0 1-1 0 0,0-1 1 0 0,0 1 0 0 0,0-1-1 0 0,-1 0 1 0 0,1 1-1 0 0,0-1 1 0 0,0 0-1 0 0,-1 0 1 0 0,1 0 0 0 0,0 1-1 0 0,-1-1 1 0 0,1 0-1 0 0,-1 0 1 0 0,1 0-1 0 0,-1 0 1 0 0,1 0 0 0 0,-1 0-1 0 0,0 0 1 0 0,1-2-1 0 0,-1-9-3460 0 0,0 0-2818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31:33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39 2108 0 0,'0'0'6357'0'0,"4"-6"-6014"0"0,10-19-86 0 0,-10 19 298 0 0,3 6 1171 0 0,-6 0-1676 0 0,0 0 1 0 0,0-1 0 0 0,0 1 0 0 0,0 0 0 0 0,0 0 0 0 0,0 0 0 0 0,0 0 0 0 0,0 0 0 0 0,0 0 0 0 0,0 0 0 0 0,0 0 0 0 0,0 0 0 0 0,0 0 0 0 0,0 0 0 0 0,0 1 0 0 0,0-1 0 0 0,0 0 0 0 0,0 1 0 0 0,0-1 0 0 0,-1 1 0 0 0,1-1 0 0 0,0 1 0 0 0,0-1 0 0 0,0 1 0 0 0,0 0-1 0 0,-1 1-19 0 0,0 0-1 0 0,0-1 1 0 0,-1 1-1 0 0,1-1 1 0 0,-1 1-1 0 0,1-1 1 0 0,-1 1-1 0 0,1-1 1 0 0,-1 0-1 0 0,0 1 0 0 0,0-1 1 0 0,0 0-1 0 0,1 1 1 0 0,-1-1-1 0 0,-1 0 1 0 0,1 0-1 0 0,-2 2 1 0 0,-26 17 131 0 0,15-12-68 0 0,-7 6-22 0 0,-55 35 106 0 0,3 3 0 0 0,-67 62 0 0 0,102-79-53 0 0,-1 2-102 0 0,-47 54-1 0 0,77-73-24 0 0,7-10-1118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31:34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2172 0 0,'0'0'5983'0'0,"16"-15"-3952"0"0,-16 10-1452 0 0,0 5-496 0 0,-1-1-1 0 0,1 1 1 0 0,0 0-1 0 0,0-1 0 0 0,0 1 1 0 0,0 0-1 0 0,0-1 1 0 0,0 1-1 0 0,0 0 0 0 0,0-1 1 0 0,0 1-1 0 0,0 0 1 0 0,0-1-1 0 0,0 1 0 0 0,0-1 1 0 0,0 1-1 0 0,0 0 1 0 0,0-1-1 0 0,0 1 0 0 0,0 0 1 0 0,0 0-1 0 0,1-1 1 0 0,-1 1-1 0 0,0 0 1 0 0,0-1-1 0 0,0 1 0 0 0,0 0 1 0 0,1-1-1 0 0,-1 1 1 0 0,0 0-1 0 0,0 0 0 0 0,1 0 1 0 0,-1-1-1 0 0,0 1 1 0 0,1 0-1 0 0,-1 0 0 0 0,0 0 1 0 0,1-1-1 0 0,-1 1 1 0 0,2 0 1266 0 0,-13-27-2132 0 0,17 14 811 0 0,-5 9 599 0 0,-18 11-329 0 0,16-7-387 0 0,26-7-122 0 0,-25 7 205 0 0,-1 0 0 0 0,0 0-1 0 0,1 0 1 0 0,-1-1-1 0 0,1 1 1 0 0,-1 0-1 0 0,0 0 1 0 0,1 0 0 0 0,-1 0-1 0 0,1 0 1 0 0,-1 1-1 0 0,0-1 1 0 0,1 0 0 0 0,-1 0-1 0 0,1 0 1 0 0,-1 0-1 0 0,1 1 1 0 0,-1-1-1 0 0,1 0 1 0 0,-1 1 0 0 0,1-1-1 0 0,-1 0 1 0 0,1 1-1 0 0,-1-1 1 0 0,1 1 0 0 0,-1-1-1 0 0,1 0 1 0 0,0 1-1 0 0,-1-1 1 0 0,1 1-1 0 0,0-1 1 0 0,-1 1 0 0 0,1-1-1 0 0,0 1 1 0 0,0 0-1 0 0,0-1 1 0 0,-1 1 0 0 0,1-1-1 0 0,0 1 1 0 0,0-1-1 0 0,0 1 1 0 0,0 0-1 0 0,0-1 1 0 0,0 1 0 0 0,0 1-1 0 0,1-1 14 0 0,-1 1-1 0 0,1-1 0 0 0,0 1 1 0 0,0-1-1 0 0,0 1 0 0 0,0-1 1 0 0,0 1-1 0 0,0-1 1 0 0,0 0-1 0 0,0 1 0 0 0,0-1 1 0 0,1 0-1 0 0,-1 0 1 0 0,0 0-1 0 0,1 0 0 0 0,2 1 1 0 0,20 10 167 0 0,120 70 469 0 0,-131-74-639 0 0,-1 1 0 0 0,0 1 0 0 0,0 0 0 0 0,-1 0 1 0 0,0 1-1 0 0,-1 0 0 0 0,-1 1 0 0 0,14 20 0 0 0,-22-29-37 0 0,0-1 1 0 0,0 0 0 0 0,0 1-1 0 0,-1 0 1 0 0,1-1 0 0 0,-1 1-1 0 0,1-1 1 0 0,-1 1 0 0 0,0 0-1 0 0,0-1 1 0 0,0 4 0 0 0,0 0-374 0 0,-2-6 265 0 0,1 0-1 0 0,-1-1 1 0 0,1 1-1 0 0,-1 0 0 0 0,1 0 1 0 0,-1-1-1 0 0,1 1 1 0 0,-1-1-1 0 0,1 1 1 0 0,0-1-1 0 0,-1 0 0 0 0,1 1 1 0 0,-3-3-1 0 0,0 0-548 0 0,0-1-1 0 0,0 0 1 0 0,0 0-1 0 0,1 0 1 0 0,0 0 0 0 0,-1 0-1 0 0,1-1 1 0 0,-4-8-1 0 0,1-2-3584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31:35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1 940 0 0,'0'0'7357'0'0,"8"3"-6627"0"0,17 10-150 0 0,1-2-1 0 0,0-1 0 0 0,1 0 0 0 0,0-3 0 0 0,1 0 1 0 0,44 5-1 0 0,177 1 1737 0 0,-97-8-1672 0 0,164 29 1 0 0,-283-27-891 0 0,34 12 0 0 0,-9-1-1567 0 0,2-7-3984 0 0,-50-10 2600 0 0,-4-1-1487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31:37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853 0 772 0 0,'0'0'5734'0'0,"-14"8"-5227"0"0,-7 5-303 0 0,5-3 139 0 0,0-1 0 0 0,-19 8-1 0 0,31-16-126 0 0,-1 1 0 0 0,1-1-1 0 0,0 0 1 0 0,0-1 0 0 0,-1 1-1 0 0,1-1 1 0 0,-1 0 0 0 0,-6 0-1 0 0,-10 1-234 0 0,7 1 109 0 0,0 1 0 0 0,1 0 1 0 0,0 1-1 0 0,0 1 0 0 0,0 0 0 0 0,0 1 1 0 0,1 0-1 0 0,-1 1 0 0 0,2 1 1 0 0,-1-1-1 0 0,1 2 0 0 0,0 0 0 0 0,1 0 1 0 0,0 1-1 0 0,-12 14 0 0 0,-25 22 89 0 0,-2-2-1 0 0,-1-2 1 0 0,-3-2-1 0 0,-1-3 1 0 0,-111 56-1 0 0,105-63-157 0 0,59-30-143 0 0,29 0-114 0 0,-16-1 226 0 0,-1-2-1 0 0,0 1 1 0 0,0-1-1 0 0,-1-1 1 0 0,1 0-1 0 0,-1-1 1 0 0,1 0-1 0 0,-2 0 1 0 0,13-9-1 0 0,18-8 98 0 0,132-60-196 0 0,49-24-354 0 0,-162 74 370 0 0,90-65-1 0 0,-142 92 90 0 0,-1 1 17 0 0,-1-1-1 0 0,1 1 1 0 0,0-1 0 0 0,-1 0 0 0 0,9-11-1 0 0,-14 15-35 0 0,0 1-1 0 0,1-1 1 0 0,-1 1-1 0 0,0-1 1 0 0,0 1-1 0 0,1 0 1 0 0,-1-1-1 0 0,0 1 0 0 0,1-1 1 0 0,-1 1-1 0 0,0-1 1 0 0,1 1-1 0 0,-1 0 1 0 0,1-1-1 0 0,-1 1 1 0 0,1 0-1 0 0,-1 0 1 0 0,1-1-1 0 0,-1 1 0 0 0,1 0 1 0 0,-1 0-1 0 0,1 0 1 0 0,-1-1-1 0 0,1 1 1 0 0,-1 0-1 0 0,1 0 1 0 0,0 0-1 0 0,-1 0 1 0 0,1 0-1 0 0,-1 0 0 0 0,1 0 1 0 0,-1 0-1 0 0,1 1 1 0 0,6-1 172 0 0,-6 0-82 0 0,-19 12 145 0 0,-43 19 0 0 0,1 3 1 0 0,-109 80-1 0 0,108-62-213 0 0,45-36 68 0 0,-1-1 0 0 0,-32 21 1 0 0,-1-6 20 0 0,9-6-114 0 0,-40 32-1 0 0,73-47-72 0 0,13-6-4 0 0,18-10 126 0 0,25-26 179 0 0,-1-2 1 0 0,-1-2 0 0 0,62-65 0 0 0,-63 58-300 0 0,-30 30 20 0 0,1 1 0 0 0,0 0-1 0 0,0 1 1 0 0,2 1-1 0 0,36-17 1 0 0,41-24 153 0 0,-54 29 330 0 0,-28 13-156 0 0,-11 7-494 0 0,-8 8-74 0 0,-42 27 218 0 0,31-22 100 0 0,1 1 0 0 0,-17 15 0 0 0,-181 153 478 0 0,168-146-318 0 0,-1-1 1 0 0,-100 48-1 0 0,131-74-240 0 0,10-3-16 0 0,-1-1-1 0 0,1 1 1 0 0,0 1-1 0 0,0-1 1 0 0,-7 5-1 0 0,13-7 70 0 0,0-1 0 0 0,0 0-1 0 0,0 0 1 0 0,0 0 0 0 0,-1 0-1 0 0,1 0 1 0 0,0 0 0 0 0,0 0-1 0 0,0 0 1 0 0,0 1 0 0 0,0-1-1 0 0,0 0 1 0 0,0 0 0 0 0,-1 0-1 0 0,1 0 1 0 0,0 0-1 0 0,0 0 1 0 0,0 1 0 0 0,0-1-1 0 0,0 0 1 0 0,0 0 0 0 0,0 0-1 0 0,0 0 1 0 0,0 1 0 0 0,0-1-1 0 0,0 0 1 0 0,0 0 0 0 0,0 0-1 0 0,0 0 1 0 0,0 0-1 0 0,0 1 1 0 0,0-1 0 0 0,0 0-1 0 0,0 0 1 0 0,0 0 0 0 0,0 0-1 0 0,0 0 1 0 0,1 1 0 0 0,-1-1-1 0 0,0 0 1 0 0,0 0 0 0 0,0 0-1 0 0,0 0 1 0 0,0 0-1 0 0,0 0 1 0 0,0 1 0 0 0,0-1-1 0 0,1 0 1 0 0,-1 0 0 0 0,0 0-1 0 0,0 0 1 0 0,0 0 0 0 0,0 0-1 0 0,0 0 1 0 0,1 0 0 0 0,-1 0-1 0 0,0 0 1 0 0,0 0 0 0 0,0 0-1 0 0,0 0 1 0 0,1 0-1 0 0,-1 0 1 0 0,0 0 0 0 0,0 0-1 0 0,0 0 1 0 0,0 0 0 0 0,0 0-1 0 0,1 0 1 0 0,11 1-741 0 0,-11-1 754 0 0,47 0-4114 0 0,-37 0 1831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31:0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56 956 0 0,'0'0'1038'0'0,"0"6"-568"0"0,0 11-102 0 0,3-2 7610 0 0,10-4-8720 0 0,-2 3 770 0 0,2-1 1 0 0,0 0-1 0 0,0-1 0 0 0,1-1 1 0 0,1 0-1 0 0,0-1 1 0 0,19 10-1 0 0,-25-15 45 0 0,1-1-1 0 0,0 0 0 0 0,1 0 0 0 0,-1-1 0 0 0,0 0 0 0 0,1-1 1 0 0,0 0-1 0 0,0 0 0 0 0,-1-1 0 0 0,1-1 0 0 0,0 0 0 0 0,0-1 1 0 0,14-2-1 0 0,-19 2-24 0 0,0-1 1 0 0,0 0 0 0 0,0 0-1 0 0,-1-1 1 0 0,1 0-1 0 0,-1 0 1 0 0,0 0 0 0 0,0-1-1 0 0,9-7 1 0 0,-11 8-64 0 0,0 0 0 0 0,0 1 0 0 0,0-1 0 0 0,-1-1 1 0 0,0 1-1 0 0,1 0 0 0 0,-1 0 0 0 0,0-1 0 0 0,-1 1 0 0 0,1-1 1 0 0,0 0-1 0 0,-1 1 0 0 0,0-1 0 0 0,0 0 0 0 0,0 0 1 0 0,0-6-1 0 0,-1 6-16 0 0,1 0 1 0 0,-2-1-1 0 0,1 1 1 0 0,0 0-1 0 0,-1 0 0 0 0,0-1 1 0 0,0 1-1 0 0,0 0 1 0 0,-3-6-1 0 0,3 8 29 0 0,-1 0 0 0 0,0 0-1 0 0,0 0 1 0 0,0 0 0 0 0,0 0 0 0 0,0 0-1 0 0,0 1 1 0 0,0-1 0 0 0,0 1 0 0 0,-1 0-1 0 0,1-1 1 0 0,-1 1 0 0 0,1 0-1 0 0,-1 1 1 0 0,1-1 0 0 0,-6-1 0 0 0,-15-1-142 0 0,18 2 119 0 0,0 1 0 0 0,-1-1 0 0 0,1 0 0 0 0,0 0 0 0 0,0-1 0 0 0,0 1 0 0 0,-10-6 0 0 0,10 3 118 0 0,-1 0 1 0 0,0 1 0 0 0,1 0-1 0 0,-1 0 1 0 0,0 0 0 0 0,-1 0 0 0 0,-11-2-1 0 0,-48-10-206 0 0,61 14 173 0 0,1 1-55 0 0,1-1 0 0 0,-1 0 0 0 0,1 1 0 0 0,0 0 0 0 0,-1 0 0 0 0,1 0 1 0 0,-1 0-1 0 0,1 1 0 0 0,-1 0 0 0 0,1-1 0 0 0,0 1 0 0 0,-1 0 0 0 0,1 0 0 0 0,0 1 1 0 0,-6 2-1 0 0,6-1-39 0 0,-1 0 0 0 0,0 0 0 0 0,1 1 0 0 0,-1-1 1 0 0,1 1-1 0 0,0 0 0 0 0,0 0 0 0 0,1 0 0 0 0,-1 0 1 0 0,-2 7-1 0 0,1 0 59 0 0,1 0 0 0 0,0 0 0 0 0,1 1 1 0 0,0-1-1 0 0,1 0 0 0 0,0 1 0 0 0,1-1 1 0 0,0 1-1 0 0,3 16 0 0 0,-2-6 63 0 0,0-10-4 0 0,1 1 1 0 0,0-1 0 0 0,0 0 0 0 0,1 0-1 0 0,1 0 1 0 0,0 0 0 0 0,1 0 0 0 0,0-1-1 0 0,1 0 1 0 0,12 19 0 0 0,-7-16 68 0 0,0 0 1 0 0,0-1-1 0 0,2 0 0 0 0,0 0 1 0 0,0-2-1 0 0,1 0 1 0 0,17 11-1 0 0,-15-13 15 0 0,0 0 0 0 0,1-2-1 0 0,-1 0 1 0 0,1 0 0 0 0,1-2-1 0 0,20 4 1 0 0,-6-3-26 0 0,0-2 0 0 0,53 1 0 0 0,-76-5-230 0 0,-1-1 0 0 0,0 1 0 0 0,1-1 0 0 0,-1-1 0 0 0,0 0 0 0 0,0 0 0 0 0,0 0 0 0 0,0-1 0 0 0,12-6 0 0 0,-16 7-144 0 0,-1 0 0 0 0,0-1 0 0 0,0 1 0 0 0,0 0 0 0 0,0-1 0 0 0,0 0 0 0 0,-1 0 0 0 0,1 0 0 0 0,-1 0 0 0 0,1 0 0 0 0,-1 0 0 0 0,0 0 0 0 0,-1-1 0 0 0,1 1 0 0 0,0-1 0 0 0,-1 0 0 0 0,0 1 0 0 0,0-1 0 0 0,0 0 0 0 0,0 0 0 0 0,-1 1 0 0 0,0-1 0 0 0,1-5 0 0 0,-1-5-1198 0 0,0 6 526 0 0,0 1 0 0 0,0 0 1 0 0,0-1-1 0 0,-3-9 0 0 0,-11-13-1404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31:06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69 48 0 0,'0'0'3996'0'0,"-9"2"-2930"0"0,-28 6-512 0 0,35-8-450 0 0,0 0 0 0 0,0-1 0 0 0,0 1 0 0 0,1 0 0 0 0,-1-1 0 0 0,0 1 0 0 0,0-1 0 0 0,0 1 1 0 0,1-1-1 0 0,-1 0 0 0 0,0 0 0 0 0,1 0 0 0 0,-1 0 0 0 0,1 0 0 0 0,-1 0 0 0 0,1 0 0 0 0,-1-1 0 0 0,1 1 0 0 0,0 0 0 0 0,-1-1 0 0 0,1 1 1 0 0,0-1-1 0 0,0 0 0 0 0,0 1 0 0 0,1-1 0 0 0,-1 0 0 0 0,0 1 0 0 0,0-3 0 0 0,-3-4 343 0 0,2 5-409 0 0,0 0 0 0 0,-1 0 0 0 0,1 1 0 0 0,-1-1 0 0 0,1 1 0 0 0,-1-1 0 0 0,0 1 0 0 0,0 0 0 0 0,0 0 0 0 0,0 0 0 0 0,0 0 0 0 0,0 1 0 0 0,-1-1 0 0 0,1 1 0 0 0,0 0 0 0 0,-1 0-1 0 0,1 0 1 0 0,-1 0 0 0 0,1 1 0 0 0,-1-1 0 0 0,0 1 0 0 0,1 0 0 0 0,-1 0 0 0 0,1 0 0 0 0,-1 1 0 0 0,0-1 0 0 0,1 1 0 0 0,-1 0 0 0 0,1 0 0 0 0,-1 0 0 0 0,1 0 0 0 0,-4 3 0 0 0,-5 1-32 0 0,1 0-1 0 0,1 1 1 0 0,-1 0 0 0 0,1 1-1 0 0,0 0 1 0 0,0 1 0 0 0,1 0-1 0 0,-12 14 1 0 0,12-12 51 0 0,-4 5 80 0 0,1 0 0 0 0,-11 17 0 0 0,19-26-84 0 0,1-1 0 0 0,0 1 0 0 0,1-1 0 0 0,-1 1-1 0 0,1 0 1 0 0,1 0 0 0 0,-1 0 0 0 0,1 0 0 0 0,0 1 0 0 0,-1 10-1 0 0,2-13-29 0 0,0 0 0 0 0,0 0 0 0 0,0 0 0 0 0,1 0-1 0 0,0 0 1 0 0,-1 0 0 0 0,1-1 0 0 0,0 1 0 0 0,3 5 0 0 0,-3-7-16 0 0,1 0 1 0 0,0 0-1 0 0,-1 0 1 0 0,1 0 0 0 0,0 0-1 0 0,0 0 1 0 0,0 0-1 0 0,0-1 1 0 0,1 1 0 0 0,-1-1-1 0 0,0 0 1 0 0,1 0 0 0 0,-1 0-1 0 0,1 0 1 0 0,2 1-1 0 0,7 2 69 0 0,1-1-1 0 0,0-1 0 0 0,0 1 0 0 0,0-2 0 0 0,0 0 0 0 0,0 0 0 0 0,0-2 1 0 0,0 1-1 0 0,0-2 0 0 0,22-4 0 0 0,-8-1 23 0 0,0-1-1 0 0,-1-1 1 0 0,48-24-1 0 0,-64 27-162 0 0,0 0 0 0 0,0 0 0 0 0,-1-1 0 0 0,0 0 0 0 0,0-1 0 0 0,0 0 0 0 0,13-17 0 0 0,-21 23 82 0 0,-1 4-61 0 0,-1 1 0 0 0,0-1 0 0 0,1 1 0 0 0,-1-1 0 0 0,0 0-1 0 0,-1 1 1 0 0,1-1 0 0 0,0 0 0 0 0,-1 0 0 0 0,1 0 0 0 0,-1 0 0 0 0,-2 2 0 0 0,-6 10 96 0 0,2 0 11 0 0,1 0 0 0 0,0 0 1 0 0,0 1-1 0 0,2 0 0 0 0,0 0 0 0 0,1 1 0 0 0,0-1 0 0 0,1 1 1 0 0,1 0-1 0 0,0 22 0 0 0,2-37-98 0 0,0 0 0 0 0,0 0 0 0 0,0-1 0 0 0,0 1 0 0 0,0 0 0 0 0,0 0 0 0 0,1-1 0 0 0,-1 1-1 0 0,0 0 1 0 0,0 0 0 0 0,1-1 0 0 0,-1 1 0 0 0,1 0 0 0 0,-1-1 0 0 0,1 1 0 0 0,-1-1 0 0 0,1 1 0 0 0,-1 0 0 0 0,1-1 0 0 0,-1 1 0 0 0,1-1 0 0 0,-1 1 0 0 0,1-1 0 0 0,0 0 0 0 0,-1 1 0 0 0,1-1 0 0 0,0 0 0 0 0,0 1 0 0 0,-1-1 0 0 0,1 0 0 0 0,0 0 0 0 0,0 0 0 0 0,-1 0-1 0 0,1 1 1 0 0,0-1 0 0 0,0 0 0 0 0,-1 0 0 0 0,1 0 0 0 0,1-1 0 0 0,0 1-181 0 0,1 0 0 0 0,-1-1-1 0 0,0 1 1 0 0,1-1 0 0 0,-1 1 0 0 0,0-1 0 0 0,0 0-1 0 0,1 0 1 0 0,-1 0 0 0 0,0 0 0 0 0,0-1-1 0 0,0 1 1 0 0,3-3 0 0 0,20-28-3281 0 0,-2-5 103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0:17.8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0 1580 0 0,'0'0'736'0'0,"-3"1"-690"0"0,2-1 12 0 0,1 0-1 0 0,-1 0 1 0 0,1 0 0 0 0,-1 0 0 0 0,1 0 0 0 0,-1 0 0 0 0,1 0 0 0 0,-1 0 0 0 0,1 1 0 0 0,0-1 0 0 0,-1 0 0 0 0,1 0 0 0 0,-1 1 0 0 0,1-1 0 0 0,0 0 0 0 0,-1 0 0 0 0,1 1 0 0 0,0-1 0 0 0,-1 0 0 0 0,1 1 0 0 0,0-1 0 0 0,-1 1 0 0 0,1-1 0 0 0,0 0-1 0 0,0 1 1 0 0,-1 0 0 0 0,1 16 4583 0 0,1 6-3340 0 0,-2-10-969 0 0,-1 1 0 0 0,0 0 1 0 0,-1-1-1 0 0,-1 0 0 0 0,0 1 1 0 0,-1-1-1 0 0,0-1 0 0 0,-12 22 1 0 0,8-17-198 0 0,1 1 1 0 0,0-1-1 0 0,-7 30 1 0 0,11-1-128 0 0,4-44-24 0 0,-1 0-1 0 0,1 1 0 0 0,1-1 0 0 0,-1 1 1 0 0,0-1-1 0 0,0 0 0 0 0,1 1 0 0 0,0-1 1 0 0,-1 0-1 0 0,1 0 0 0 0,0 1 0 0 0,0-1 1 0 0,0 0-1 0 0,0 0 0 0 0,1 0 0 0 0,1 3 1 0 0,2-2-53 0 0,0 0 1 0 0,0-1 0 0 0,0 1 0 0 0,0-1 0 0 0,0 0 0 0 0,0-1 0 0 0,0 1 0 0 0,1-1 0 0 0,-1 0 0 0 0,1-1 0 0 0,-1 1 0 0 0,0-1 0 0 0,1 0 0 0 0,-1 0 0 0 0,1-1 0 0 0,7-1-1 0 0,-4 0-171 0 0,1 0-1 0 0,0-1 0 0 0,-1 0 0 0 0,0 0 0 0 0,1-1 0 0 0,-2-1 0 0 0,1 1 0 0 0,12-10 0 0 0,123-112-3639 0 0,-76 63 6081 0 0,-68 63-2176 0 0,0-1 1 0 0,0 1-1 0 0,0 0 0 0 0,0 0 0 0 0,0 0 1 0 0,0 0-1 0 0,1 0 0 0 0,-1 0 0 0 0,0 0 0 0 0,0 0 1 0 0,0 0-1 0 0,0 0 0 0 0,0 0 0 0 0,0 0 1 0 0,0 0-1 0 0,0 0 0 0 0,1 0 0 0 0,-1 0 1 0 0,0 0-1 0 0,0 0 0 0 0,0 0 0 0 0,0 0 1 0 0,0 0-1 0 0,0 0 0 0 0,0 0 0 0 0,0 0 1 0 0,1 0-1 0 0,-1 0 0 0 0,0 0 0 0 0,0 0 1 0 0,0 1-1 0 0,0-1 0 0 0,0 0 0 0 0,0 0 0 0 0,0 0 1 0 0,0 0-1 0 0,0 0 0 0 0,0 0 0 0 0,1 0 1 0 0,-1 0-1 0 0,0 0 0 0 0,0 0 0 0 0,0 1 1 0 0,0-1-1 0 0,0 0 0 0 0,0 0 0 0 0,0 0 1 0 0,0 0-1 0 0,0 0 0 0 0,0 0 0 0 0,0 0 1 0 0,0 0-1 0 0,0 1 0 0 0,0-1 0 0 0,0 0 1 0 0,0 0-1 0 0,0 0 0 0 0,0 0 0 0 0,0 0 0 0 0,1 14 451 0 0,-1-12-467 0 0,0 0 0 0 0,0 0 0 0 0,0 0 0 0 0,1 0 0 0 0,-1 0 0 0 0,0 0 0 0 0,1 0 0 0 0,-1 0 0 0 0,1-1 0 0 0,0 1 0 0 0,0 0 0 0 0,-1 0 0 0 0,3 2 0 0 0,2-1-131 0 0,0-1 0 0 0,0 0 0 0 0,0-1 1 0 0,0 1-1 0 0,0-1 0 0 0,0 0 0 0 0,0 0 1 0 0,1 0-1 0 0,-1-1 0 0 0,0 0 0 0 0,1 0 1 0 0,-1 0-1 0 0,0-1 0 0 0,7-1 1 0 0,10-3-775 0 0,-1 0 0 0 0,23-10 1 0 0,-21 7-357 0 0,-16 6 905 0 0,0 0-15 0 0,0 0-1 0 0,-1-1 1 0 0,1 1 0 0 0,0-1 0 0 0,-1 0 0 0 0,1-1 0 0 0,-1 0-1 0 0,0 0 1 0 0,0 0 0 0 0,7-7 0 0 0,-7 1 222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31:07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49 636 0 0,'0'0'7977'0'0,"4"-3"-8017"0"0,-2 2 28 0 0,-1 0 0 0 0,1-1 0 0 0,0 1 1 0 0,0-1-1 0 0,-1 1 0 0 0,1-1 0 0 0,-1 0 0 0 0,0 1 1 0 0,0-1-1 0 0,1 0 0 0 0,-1 0 0 0 0,0 0 0 0 0,0 0 1 0 0,-1 0-1 0 0,1-1 0 0 0,0 1 0 0 0,-1 0 0 0 0,1 0 1 0 0,-1 0-1 0 0,0-1 0 0 0,0 1 0 0 0,0-3 0 0 0,-33 6 2033 0 0,-210 37 390 0 0,237-36-2372 0 0,-1-1 0 0 0,1 1 0 0 0,0 0 0 0 0,-1 0-1 0 0,1 1 1 0 0,0 0 0 0 0,0 0 0 0 0,1 0 0 0 0,-1 1 0 0 0,1 0 0 0 0,0 0-1 0 0,0 0 1 0 0,0 1 0 0 0,0 0 0 0 0,1-1 0 0 0,-1 2 0 0 0,1-1 0 0 0,1 0-1 0 0,-1 1 1 0 0,1 0 0 0 0,0 0 0 0 0,0 0 0 0 0,1 0 0 0 0,0 0 0 0 0,0 0-1 0 0,0 1 1 0 0,1-1 0 0 0,-1 1 0 0 0,2-1 0 0 0,-1 1 0 0 0,1 0 0 0 0,0-1-1 0 0,0 1 1 0 0,1 0 0 0 0,1 6 0 0 0,0-7-3 0 0,0-1 0 0 0,1 1 1 0 0,-1 0-1 0 0,1-1 0 0 0,0 1 1 0 0,0-1-1 0 0,1 0 0 0 0,0 0 0 0 0,0 0 1 0 0,0-1-1 0 0,0 0 0 0 0,1 1 0 0 0,7 5 1 0 0,3 0 0 0 0,0 0 0 0 0,0 0 0 0 0,26 11 0 0 0,-14-11-180 0 0,1-2 0 0 0,-1 0 0 0 0,1-2 1 0 0,0-1-1 0 0,1-2 0 0 0,-1 0 0 0 0,1-2 0 0 0,-1-1 0 0 0,43-6 0 0 0,-62 5-232 0 0,-1-1-1 0 0,1 0 1 0 0,0 0 0 0 0,-1 0-1 0 0,1-2 1 0 0,11-5-1 0 0,-18 8 11 0 0,1 0 0 0 0,-1-1 0 0 0,1 1 0 0 0,-1-1 0 0 0,0 0 0 0 0,1 0 0 0 0,-1 1 0 0 0,0-2 0 0 0,0 1 0 0 0,-1 0 0 0 0,1 0 0 0 0,0-1 0 0 0,-1 1 0 0 0,1 0 0 0 0,-1-1 0 0 0,0 0 0 0 0,0 1 0 0 0,0-1 0 0 0,0 0 0 0 0,0 1 0 0 0,-1-1 1 0 0,1 0-1 0 0,-1-4 0 0 0,0-15-1291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31:07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1368 0 0,'0'0'11142'0'0,"2"21"-10392"0"0,7 166 302 0 0,-4-44-2047 0 0,-4-145 975 0 0,-1 1-1 0 0,1-1 1 0 0,-1 0-1 0 0,1 0 0 0 0,0 0 1 0 0,0 1-1 0 0,0-1 1 0 0,0 0-1 0 0,0 1 1 0 0,0-1-1 0 0,0 1 0 0 0,1-1 1 0 0,-1 1-1 0 0,0 0 1 0 0,1-1-1 0 0,-1 1 1 0 0,1 0-1 0 0,0 0 0 0 0,-1 0 1 0 0,1 0-1 0 0,0 0 1 0 0,0 0-1 0 0,-1 1 0 0 0,4-1 1 0 0,4-3 51 0 0,1 1-1 0 0,-1 1 1 0 0,17-3 0 0 0,-21 4-13 0 0,7-1 62 0 0,0 1-1 0 0,-1 0 0 0 0,23 2 0 0 0,-32-1-67 0 0,1 1 0 0 0,-1-1 1 0 0,0 0-1 0 0,1 1 0 0 0,-1 0 0 0 0,1-1 0 0 0,-1 1 0 0 0,0 0 0 0 0,0 0 0 0 0,0 1 0 0 0,1-1 1 0 0,-1 0-1 0 0,0 1 0 0 0,0-1 0 0 0,-1 1 0 0 0,1 0 0 0 0,0-1 0 0 0,0 1 0 0 0,-1 0 0 0 0,1 0 0 0 0,-1 0 1 0 0,0 0-1 0 0,1 0 0 0 0,0 4 0 0 0,2 4 39 0 0,-1 1-1 0 0,0 0 1 0 0,-1 0 0 0 0,0 0-1 0 0,-1 0 1 0 0,0 0 0 0 0,-1 15-1 0 0,0 1 954 0 0,0-7-3707 0 0,0-16 499 0 0,0-33-5230 0 0,0 10 5154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2:39:19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4163 279 872 0 0,'0'0'766'0'0,"24"-15"-574"0"0,-10 7-136 0 0,162-94 930 0 0,-27 27 961 0 0,-250 108 3417 0 0,100-32-4974 0 0,-3-2-198 0 0,1 1 1 0 0,0-1-1 0 0,0 1 0 0 0,0-1 1 0 0,0 0-1 0 0,0 0 0 0 0,0-1 1 0 0,0 1-1 0 0,0-1 0 0 0,1 1 1 0 0,-6-5-1 0 0,-6-1-169 0 0,2 3-107 0 0,-1 1 0 0 0,0 1 0 0 0,1 0 0 0 0,-1 1 0 0 0,0 1 0 0 0,-25 1 0 0 0,11 0 2 0 0,-120 9-118 0 0,-183 35 0 0 0,119-12 118 0 0,-40-3 242 0 0,-284-2 0 0 0,415-29 3 0 0,-185-27 0 0 0,-165-66-8 0 0,309 59-36 0 0,40 15-231 0 0,-174-7-1 0 0,168 19 133 0 0,127 8-2 0 0,-1 1 0 0 0,0-1 0 0 0,0 0 0 0 0,0 0 0 0 0,0 0 0 0 0,1 0 0 0 0,-1 0 0 0 0,0 0 0 0 0,0 0 0 0 0,0 0-1 0 0,0-1 1 0 0,1 1 0 0 0,-1 0 0 0 0,0 0 0 0 0,0-1 0 0 0,0 1 0 0 0,1 0 0 0 0,-1-1 0 0 0,0 1 0 0 0,0-1 0 0 0,1 1 0 0 0,-1-1 0 0 0,1 1 0 0 0,-1-1 0 0 0,0 0 0 0 0,1 1-1 0 0,-1-1 1 0 0,1 0 0 0 0,-1 1 0 0 0,1-1 0 0 0,-1-1 0 0 0,1 1-4 0 0,-22 3-408 0 0,1 0 214 0 0,0 2-1 0 0,-1 0 1 0 0,-27 10 0 0 0,-10 2 250 0 0,-175 55-108 0 0,26-6-140 0 0,133-47 255 0 0,-2-4 1 0 0,1-4-1 0 0,-124 3 1 0 0,151-13 612 0 0,48 0-668 0 0,-9 7-1578 0 0,8 2 1582 0 0,0-1-1 0 0,1 1 0 0 0,-1 0 0 0 0,2 0 0 0 0,-1 0 0 0 0,1-1 1 0 0,1 1-1 0 0,-1 0 0 0 0,2 0 0 0 0,-1-1 0 0 0,4 11 0 0 0,4 9 53 0 0,25 55 1 0 0,-4-13-88 0 0,-23-46 18 0 0,0 0 0 0 0,-2 0 0 0 0,0 1 0 0 0,-2-1 0 0 0,0 1 0 0 0,-2 27 0 0 0,-3-9 14 0 0,-1-1 0 0 0,-16 73 0 0 0,7-55 59 0 0,4 0 0 0 0,1 0-1 0 0,4 1 1 0 0,2-1-1 0 0,12 108 1 0 0,-3-128 15 0 0,2 0 0 0 0,1-1 0 0 0,17 38 0 0 0,-14-41-55 0 0,24 56 40 0 0,57 98 0 0 0,-14-31 249 0 0,-13-21-239 0 0,38 84 89 0 0,-80-161-134 0 0,30 109 0 0 0,-46-124-72 0 0,-2 1 1 0 0,3 62-1 0 0,-7 96-75 0 0,-4-194 97 0 0,-2 27-13 0 0,-1 0 0 0 0,-2 0 0 0 0,-2 0 0 0 0,-1-1 0 0 0,-2 0 0 0 0,-2-1 0 0 0,-1 0 0 0 0,-2-1 0 0 0,-1 0 0 0 0,-29 44 0 0 0,24-43 15 0 0,1 0 0 0 0,1 2 0 0 0,3 0 0 0 0,1 1 1 0 0,1 0-1 0 0,3 2 0 0 0,1-1 0 0 0,2 1 0 0 0,-5 78 0 0 0,8 216-39 0 0,5-232 327 0 0,0-101-277 0 0,-1 0 0 0 0,1 1 0 0 0,-1-1 0 0 0,0 1 0 0 0,0-1 0 0 0,0 0 0 0 0,0 0 0 0 0,0 0 0 0 0,-1 1 0 0 0,1-1 0 0 0,-1-1 0 0 0,1 1 0 0 0,-1 0 0 0 0,1 0 0 0 0,-1 0 0 0 0,0-1 0 0 0,0 1 0 0 0,0-1 0 0 0,0 1 0 0 0,0-1 0 0 0,0 0 0 0 0,-1 0 0 0 0,-2 1 0 0 0,-2 1 91 0 0,1 0 1 0 0,-1-1-1 0 0,0 0 0 0 0,0 0 0 0 0,1-1 1 0 0,-1 0-1 0 0,-10 1 0 0 0,16-2 507 0 0,13 12-1981 0 0,40 12 1389 0 0,2-2-1 0 0,69 19 1 0 0,-100-34-13 0 0,490 125 318 0 0,12-29 198 0 0,89 21-187 0 0,924 280-91 0 0,-1297-339-227 0 0,212 69-3286 0 0,-432-125 1791 0 0,3 1-1379 0 0,-8-7-2610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8:51.0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67 940 0 0,'0'0'1034'0'0,"18"25"-1014"0"0,57 75 14 0 0,-45-63 109 0 0,-15-29 63 0 0,0-3 25 0 0,-9-2 92 0 0,2-1-1 0 0,-1 0 1 0 0,0 0 0 0 0,0-1 0 0 0,0 0 0 0 0,1 0 0 0 0,-1-1 0 0 0,1 0 0 0 0,-1 0 0 0 0,0 0 0 0 0,1-1 0 0 0,13-4 0 0 0,-4 0 125 0 0,0 0-1 0 0,0-1 1 0 0,-1-1 0 0 0,20-12-1 0 0,12-7 87 0 0,-3-3-1 0 0,56-44 1 0 0,-99 72-463 0 0,0-1-1 0 0,0 1 1 0 0,0-1-1 0 0,0 0 1 0 0,0 0-1 0 0,-1 1 1 0 0,1-1 0 0 0,-1-1-1 0 0,1 1 1 0 0,-1 0-1 0 0,0 0 1 0 0,0 0-1 0 0,0-1 1 0 0,0 1 0 0 0,0-1-1 0 0,0 1 1 0 0,-1 0-1 0 0,1-1 1 0 0,-1 1 0 0 0,0-1-1 0 0,1 0 1 0 0,-1 1-1 0 0,0-1 1 0 0,-1 1-1 0 0,1-1 1 0 0,0 1 0 0 0,-2-4-1 0 0,2 5-39 0 0,-1 0 1 0 0,0 0-1 0 0,0 0 0 0 0,1 1 0 0 0,-1-1 0 0 0,0 0 1 0 0,0 0-1 0 0,0 1 0 0 0,0-1 0 0 0,0 1 0 0 0,0-1 1 0 0,0 1-1 0 0,0-1 0 0 0,0 1 0 0 0,0 0 0 0 0,0-1 1 0 0,0 1-1 0 0,0 0 0 0 0,0 0 0 0 0,-1 0 0 0 0,-26-1-12 0 0,23 1-1 0 0,-3 0-59 0 0,-30-1-192 0 0,-1 2 1 0 0,0 2-1 0 0,1 1 1 0 0,-39 10-1 0 0,67-12 183 0 0,1 1 0 0 0,-1 0 0 0 0,0 1 0 0 0,1 0 0 0 0,0 0 1 0 0,0 1-1 0 0,0 0 0 0 0,0 1 0 0 0,1 0 0 0 0,0 0 0 0 0,0 1 0 0 0,1 0 0 0 0,0 0 0 0 0,0 1 0 0 0,0 0 1 0 0,1 0-1 0 0,0 1 0 0 0,1-1 0 0 0,0 1 0 0 0,-6 15 0 0 0,7-11 102 0 0,0 0 0 0 0,1 0 0 0 0,0 0 0 0 0,1 0 0 0 0,1 0 0 0 0,0 1-1 0 0,1 14 1 0 0,0-24-19 0 0,1-1 0 0 0,0 1 0 0 0,0-1 0 0 0,0 1 0 0 0,0-1 0 0 0,1 1 0 0 0,-1-1 0 0 0,1 0 0 0 0,0 0 0 0 0,0 0 0 0 0,0 0 0 0 0,0 0-1 0 0,0 0 1 0 0,1-1 0 0 0,-1 1 0 0 0,1-1 0 0 0,0 0 0 0 0,-1 1 0 0 0,1-1 0 0 0,0 0 0 0 0,1-1 0 0 0,-1 1 0 0 0,5 1 0 0 0,4 3 96 0 0,1-1 0 0 0,0 0 0 0 0,0-1 0 0 0,28 5 1 0 0,-39-9-134 0 0,13 2 141 0 0,-1 0 0 0 0,1-1 0 0 0,0 0 1 0 0,20-2-1 0 0,-32 1-182 0 0,-1-1 1 0 0,0 1-1 0 0,1 0 1 0 0,-1-1-1 0 0,0 1 0 0 0,1-1 1 0 0,-1 0-1 0 0,0 1 1 0 0,1-1-1 0 0,-1 0 0 0 0,0-1 1 0 0,0 1-1 0 0,0 0 0 0 0,0-1 1 0 0,0 1-1 0 0,0-1 1 0 0,-1 1-1 0 0,1-1 0 0 0,0 0 1 0 0,-1 0-1 0 0,1 0 1 0 0,-1 0-1 0 0,0 0 0 0 0,0 0 1 0 0,1 0-1 0 0,-1 0 1 0 0,-1-1-1 0 0,1 1 0 0 0,0 0 1 0 0,-1-1-1 0 0,1 1 1 0 0,-1 0-1 0 0,1-1 0 0 0,-1-3 1 0 0,0-46-6201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0:18.3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30 242 1292 0 0,'0'0'9207'0'0,"-5"24"-8758"0"0,-16 72-226 0 0,20-94-220 0 0,1 0 1 0 0,-1 1-1 0 0,1-1 1 0 0,-1 0-1 0 0,1 0 0 0 0,0 1 1 0 0,0-1-1 0 0,0 0 1 0 0,0 1-1 0 0,0-1 0 0 0,0 0 1 0 0,1 0-1 0 0,-1 1 1 0 0,1-1-1 0 0,0 3 0 0 0,0-5-1 0 0,0 0-1 0 0,-1 1 1 0 0,1-1-1 0 0,-1 0 1 0 0,1 1-1 0 0,0-1 1 0 0,-1 0-1 0 0,1 0 1 0 0,0 0-1 0 0,-1 1 1 0 0,1-1-1 0 0,0 0 1 0 0,-1 0-1 0 0,1 0 1 0 0,0 0-1 0 0,-1 0 1 0 0,1 0-1 0 0,0 0 1 0 0,0-1 0 0 0,-1 1-1 0 0,1 0 1 0 0,-1 0-1 0 0,2-1 1 0 0,7 0 34 0 0,-6 1 0 0 0,3 0-114 0 0,0 1 0 0 0,-1-1-1 0 0,1 0 1 0 0,0-1 0 0 0,0 1 0 0 0,0-1 0 0 0,-1-1 0 0 0,1 1 0 0 0,-1-1 0 0 0,1 0 0 0 0,-1 0 0 0 0,1 0 0 0 0,7-5 0 0 0,-42-7 2091 0 0,24 11-2100 0 0,1 0 1 0 0,-1-1 0 0 0,1 0 0 0 0,-1 0-1 0 0,1 0 1 0 0,0 0 0 0 0,0-1-1 0 0,1 1 1 0 0,-1-1 0 0 0,1 0-1 0 0,0 0 1 0 0,1 0 0 0 0,-1-1 0 0 0,1 1-1 0 0,0 0 1 0 0,0-1 0 0 0,0 0-1 0 0,0-6 1 0 0,-1-4-144 0 0,1 0 0 0 0,1-1 0 0 0,1 1 0 0 0,0 0 0 0 0,3-20 0 0 0,-2 31 251 0 0,0 0 1 0 0,1 1 0 0 0,-1-1-1 0 0,1 1 1 0 0,1-1 0 0 0,-1 1 0 0 0,1 0-1 0 0,-1 0 1 0 0,1 0 0 0 0,0 0 0 0 0,1 1-1 0 0,-1-1 1 0 0,0 1 0 0 0,1 0 0 0 0,0 0-1 0 0,0 0 1 0 0,5-3 0 0 0,7-4 300 0 0,0 1 1 0 0,0 1-1 0 0,20-7 0 0 0,-9 6-152 0 0,-1 1 0 0 0,1 1 0 0 0,1 2 0 0 0,48-4 0 0 0,-25 7-91 0 0,83 7 1 0 0,-108-1-473 0 0,0 0 0 0 0,49 17 0 0 0,-1-1-4912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0:19.0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470 89 860 0 0,'0'0'980'0'0,"-7"-2"-840"0"0,-1 0-105 0 0,-8-2 91 0 0,35 1 3294 0 0,-19 1-3211 0 0,-1 0 0 0 0,0 0 0 0 0,0-1 0 0 0,0 1 0 0 0,0 0 0 0 0,-1 0 0 0 0,1 0 0 0 0,0 1 0 0 0,-1-1 0 0 0,1 0 0 0 0,-1 0 0 0 0,0 1 1 0 0,0-1-1 0 0,1 1 0 0 0,-1-1 0 0 0,0 1 0 0 0,-4-2 0 0 0,-38-20-229 0 0,34 19-13 0 0,0 0 0 0 0,-1 1 0 0 0,0 0 0 0 0,0 1 0 0 0,0 0 1 0 0,0 1-1 0 0,0 0 0 0 0,0 1 0 0 0,0 0 0 0 0,0 1 0 0 0,0 0 0 0 0,0 0 0 0 0,0 1 0 0 0,1 1 0 0 0,-1 0 0 0 0,-16 7 0 0 0,12-3 96 0 0,-1 0 1 0 0,1 1-1 0 0,0 1 0 0 0,0 1 0 0 0,1 0 0 0 0,0 1 1 0 0,1 0-1 0 0,1 1 0 0 0,-21 25 0 0 0,30-32 54 0 0,0-1 0 0 0,0 1 0 0 0,1 0 0 0 0,0 0 0 0 0,0-1 0 0 0,0 1 0 0 0,1 1 0 0 0,0-1 0 0 0,-1 0 0 0 0,2 0 0 0 0,-1 0 0 0 0,1 1 0 0 0,0-1 0 0 0,0 0-1 0 0,0 1 1 0 0,2 8 0 0 0,-1-12-88 0 0,0 0 0 0 0,1 0-1 0 0,-1 0 1 0 0,0 0 0 0 0,1-1-1 0 0,-1 1 1 0 0,1 0 0 0 0,-1-1 0 0 0,1 1-1 0 0,0-1 1 0 0,0 0 0 0 0,-1 1-1 0 0,1-1 1 0 0,0 0 0 0 0,0 0-1 0 0,0 0 1 0 0,0-1 0 0 0,1 1-1 0 0,-1 0 1 0 0,0-1 0 0 0,0 1-1 0 0,3-1 1 0 0,52 7 329 0 0,-54-7-342 0 0,16 1-164 0 0,0-1-1 0 0,-1 0 1 0 0,1-2-1 0 0,0 0 1 0 0,0-1-1 0 0,-1-1 1 0 0,31-10-1 0 0,-48 14 46 0 0,0-1-1 0 0,0 1 0 0 0,0 0 1 0 0,1-1-1 0 0,-1 1 0 0 0,0-1 0 0 0,0 1 1 0 0,0-1-1 0 0,0 0 0 0 0,-1 1 1 0 0,1-1-1 0 0,0 0 0 0 0,0 0 0 0 0,0 0 1 0 0,-1 0-1 0 0,1 1 0 0 0,0-1 1 0 0,-1 0-1 0 0,1 0 0 0 0,0 0 1 0 0,-1-1-1 0 0,0 1 0 0 0,1 0 0 0 0,-1 0 1 0 0,0 0-1 0 0,1 0 0 0 0,-1 0 1 0 0,0 0-1 0 0,0 0 0 0 0,0-1 1 0 0,0 1-1 0 0,0 0 0 0 0,0 0 0 0 0,-1-2 1 0 0,2 2-215 0 0,0 1 338 0 0,1 0 0 0 0,-1 1 0 0 0,0-1 0 0 0,0 0 0 0 0,0 1 0 0 0,0-1 0 0 0,0 1 0 0 0,0-1 0 0 0,0 1 0 0 0,0 0 0 0 0,0-1 0 0 0,0 1 0 0 0,-1 0 0 0 0,1 0 0 0 0,0-1 0 0 0,0 1 0 0 0,-1 0 0 0 0,1 0 0 0 0,0 0 0 0 0,-1 0 0 0 0,1 0 0 0 0,0 2 0 0 0,7 18 536 0 0,-7-9-657 0 0,0 1-1 0 0,-1-1 1 0 0,-2 15-1 0 0,-4-48-7597 0 0,-6-55 7525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0:19.5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1 1288 0 0,'0'0'7082'0'0,"3"2"-6441"0"0,3 1-365 0 0,-1 1 48 0 0,-12-2 1666 0 0,5-2-1952 0 0,0 1 0 0 0,0 0 0 0 0,0 0 0 0 0,0 0 0 0 0,0 0 0 0 0,0 0 0 0 0,0 0 1 0 0,0 1-1 0 0,1-1 0 0 0,-1 1 0 0 0,0-1 0 0 0,-1 3 0 0 0,-8 6 145 0 0,0-2-113 0 0,0 1 0 0 0,1 0-1 0 0,1 1 1 0 0,-1 0 0 0 0,2 0 0 0 0,-1 1 0 0 0,1 0-1 0 0,-11 22 1 0 0,-3 1-49 0 0,20-30-33 0 0,0 0 1 0 0,0 1-1 0 0,1-1 0 0 0,-1 0 1 0 0,1 1-1 0 0,0-1 1 0 0,0 1-1 0 0,0 0 0 0 0,1 5 1 0 0,-1-8 15 0 0,1 1 1 0 0,0 0-1 0 0,0-1 1 0 0,0 1-1 0 0,1-1 0 0 0,-1 1 1 0 0,0 0-1 0 0,1-1 1 0 0,0 1-1 0 0,0-1 0 0 0,0 1 1 0 0,0-1-1 0 0,0 0 1 0 0,0 1-1 0 0,0-1 1 0 0,1 0-1 0 0,-1 0 0 0 0,3 3 1 0 0,14 8-142 0 0,0 0 0 0 0,1-1 0 0 0,0-1 0 0 0,0-1 0 0 0,1 0 0 0 0,1-2 1 0 0,0 0-1 0 0,0-1 0 0 0,0-2 0 0 0,1 0 0 0 0,0-1 0 0 0,0-1 0 0 0,0-1 0 0 0,33-1 0 0 0,-50-1-283 0 0,1 0 0 0 0,-1 0-1 0 0,1-1 1 0 0,-1 1 0 0 0,0-1 0 0 0,1 0-1 0 0,-1-1 1 0 0,0 1 0 0 0,0-1-1 0 0,0 0 1 0 0,0-1 0 0 0,0 1-1 0 0,0-1 1 0 0,0 0 0 0 0,-1 0 0 0 0,1 0-1 0 0,-1 0 1 0 0,0-1 0 0 0,0 0-1 0 0,-1 0 1 0 0,1 0 0 0 0,4-7-1 0 0,18-25-754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0:20.2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1020 0 0,'0'0'5795'0'0,"12"6"-4453"0"0,37 20-290 0 0,-41-20-199 0 0,-11-2-632 0 0,-12 0-392 0 0,13-4 271 0 0,1 0-65 0 0,1 0 0 0 0,-1 0 1 0 0,1 1-1 0 0,-1-1 0 0 0,1 0 1 0 0,0 0-1 0 0,-1 1 0 0 0,1-1 1 0 0,0 0-1 0 0,-1 0 0 0 0,1 1 1 0 0,0-1-1 0 0,-1 0 0 0 0,1 1 1 0 0,0-1-1 0 0,0 0 0 0 0,-1 1 1 0 0,1-1-1 0 0,0 0 0 0 0,0 1 1 0 0,0-1-1 0 0,-1 1 0 0 0,1-1 1 0 0,0 1-1 0 0,0-1 0 0 0,0 0 1 0 0,0 1-1 0 0,0-1 0 0 0,0 1 1 0 0,0-1-1 0 0,0 1 1 0 0,0-1-1 0 0,0 1 0 0 0,0-1 1 0 0,0 0-1 0 0,0 1 0 0 0,0-1 1 0 0,0 1-1 0 0,1-1 0 0 0,-1 0 1 0 0,0 1-1 0 0,0-1 0 0 0,1 1 1 0 0,-1-1-1 0 0,0 0 0 0 0,0 1 1 0 0,1-1-1 0 0,-1 0 0 0 0,0 1 1 0 0,1-1-1 0 0,-1 0 0 0 0,1 1 1 0 0,22 16 1198 0 0,-19-14-1179 0 0,51 37 670 0 0,64 63 0 0 0,-100-86-736 0 0,44 35-802 0 0,-56-49 740 0 0,-1-1 1 0 0,1 0-1 0 0,-1-1 0 0 0,1 1 1 0 0,0-1-1 0 0,-1 0 0 0 0,1-1 1 0 0,0 0-1 0 0,0 0 0 0 0,12-2 1 0 0,4 1 68 0 0,-14 1-3 0 0,7 0 7 0 0,1 0 1 0 0,-1-1 0 0 0,18-4-1 0 0,-28 4-27 0 0,0-1-1 0 0,-1 0 1 0 0,1 0-1 0 0,-1 0 1 0 0,1-1-1 0 0,-1 1 1 0 0,0-1-1 0 0,0-1 1 0 0,0 1-1 0 0,0-1 1 0 0,-1 0-1 0 0,5-4 1 0 0,-5 4 10 0 0,0 0 0 0 0,-1 0 1 0 0,1 0-1 0 0,-1 0 0 0 0,0-1 1 0 0,0 1-1 0 0,0-1 0 0 0,0 0 1 0 0,-1 0-1 0 0,0 0 1 0 0,0 0-1 0 0,0 0 0 0 0,-1 0 1 0 0,0-1-1 0 0,0 1 0 0 0,0 0 1 0 0,-1-1-1 0 0,1 1 0 0 0,-2-8 1 0 0,2 10 6 0 0,-1-14 86 0 0,-1 17-72 0 0,1 1 0 0 0,0-1 0 0 0,0 0 0 0 0,0 0 0 0 0,0 0 0 0 0,0 0 0 0 0,0 0 0 0 0,0 0 0 0 0,0 1 0 0 0,0-1 0 0 0,0 0-1 0 0,-1 0 1 0 0,1 0 0 0 0,0 0 0 0 0,0 0 0 0 0,0 0 0 0 0,0 0 0 0 0,0 0 0 0 0,0 0 0 0 0,-1 0 0 0 0,1 0 0 0 0,0 0 0 0 0,0 0 0 0 0,0 0 0 0 0,0 0 0 0 0,0 0 0 0 0,-1 0 0 0 0,1 0 0 0 0,0 0 0 0 0,0 0 0 0 0,0 0 0 0 0,0 0 0 0 0,0 0 0 0 0,-1 0 0 0 0,1 0 0 0 0,0 0 0 0 0,0 0 0 0 0,0 0-1 0 0,0 0 1 0 0,0 0 0 0 0,0 0 0 0 0,0 0 0 0 0,-1 0 0 0 0,1 0 0 0 0,0-1 0 0 0,0 1 0 0 0,0 0 0 0 0,0 0 0 0 0,0 0 0 0 0,0 0 0 0 0,0 0 0 0 0,0 0 0 0 0,0 0 0 0 0,0-1 0 0 0,-1 1 0 0 0,1 0 0 0 0,-2 5 49 0 0,0 0 1 0 0,0 1-1 0 0,0-1 0 0 0,0 0 1 0 0,1 1-1 0 0,0-1 1 0 0,0 1-1 0 0,1 0 1 0 0,-1 9-1 0 0,5 54 329 0 0,2-35-296 0 0,10 39 0 0 0,-9-48-194 0 0,-1 0-1 0 0,-1 1 1 0 0,2 46 0 0 0,-7-43 28 0 0,1-10 49 0 0,-1-1-1 0 0,-4 27 1 0 0,3-39 33 0 0,0 0 1 0 0,-1 0-1 0 0,0 0 0 0 0,0 0 1 0 0,0-1-1 0 0,-1 1 0 0 0,1-1 1 0 0,-1 1-1 0 0,-1-1 1 0 0,1 0-1 0 0,-7 7 0 0 0,-20 19 89 0 0,-1-2 1 0 0,-65 47-1 0 0,-80 38 286 0 0,79-54-340 0 0,72-43-91 0 0,11-7-524 0 0,-1 0 1 0 0,1-1-1 0 0,-1-1 0 0 0,-1-1 1 0 0,-23 9-1 0 0,42-49-6372 0 0,17-8 4811 0 0,-16 34 1663 0 0,22-40-430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0:21.0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0 560 0 0,'0'0'6018'0'0,"17"20"-4412"0"0,53 62-1035 0 0,-45-57-119 0 0,-18-22-90 0 0,2 1 49 0 0,-2 1-241 0 0,0-2 1 0 0,0 1 0 0 0,1-1 0 0 0,-1 0 0 0 0,1 0-1 0 0,-1-1 1 0 0,1 0 0 0 0,0-1 0 0 0,8 1 0 0 0,11 4 45 0 0,20 5 595 0 0,79 31 0 0 0,-110-35-763 0 0,0 0-1 0 0,-1 1 1 0 0,0 1-1 0 0,0 1 1 0 0,-1 0-1 0 0,-1 0 1 0 0,0 2-1 0 0,19 19 1 0 0,-3 4-36 0 0,-1 1 0 0 0,-1 1 0 0 0,22 43 0 0 0,-39-62-11 0 0,-1 1-1 0 0,-1 0 1 0 0,-1 0 0 0 0,0 0-1 0 0,-2 1 1 0 0,0 0 0 0 0,-1 0-1 0 0,-1 0 1 0 0,0 26 0 0 0,-2 15 25 0 0,-4-1 1 0 0,-12 80 0 0 0,14-132 22 0 0,-10 51 411 0 0,-20 61 0 0 0,25-101-421 0 0,-1 0-1 0 0,-1 0 1 0 0,-1-1-1 0 0,-1 0 1 0 0,0-1-1 0 0,-2 0 1 0 0,-13 16-1 0 0,9-15-176 0 0,-2-1-1 0 0,0 0 1 0 0,0-1-1 0 0,-2-1 1 0 0,0-1-1 0 0,-1-1 1 0 0,-34 16-1 0 0,23-14-576 0 0,0-3 1 0 0,-1 0-1 0 0,0-3 0 0 0,-61 11 0 0 0,82-18-154 0 0,0-1 1 0 0,0 0-1 0 0,0-1 0 0 0,-18-1 0 0 0,29 1 667 0 0,0-1 1 0 0,1 1-1 0 0,-1 0 0 0 0,0-1 1 0 0,0 1-1 0 0,1 0 1 0 0,-1-1-1 0 0,0 1 0 0 0,1-1 1 0 0,-1 1-1 0 0,0-1 0 0 0,1 1 1 0 0,-1-1-1 0 0,1 0 1 0 0,-1 1-1 0 0,1-1 0 0 0,-1 0 1 0 0,1 1-1 0 0,0-1 0 0 0,-1 0 1 0 0,1 0-1 0 0,0 1 1 0 0,0-1-1 0 0,-1 0 0 0 0,1 0 1 0 0,0 1-1 0 0,0-2 0 0 0,0 1 69 0 0,-1-13-428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2:26.2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43 206 272 0 0,'0'0'2020'0'0,"2"9"-794"0"0,2 27 494 0 0,-3-27 1176 0 0,0-9-2810 0 0,-1 0 0 0 0,1 0-1 0 0,0-1 1 0 0,0 1 0 0 0,0-1-1 0 0,0 1 1 0 0,0 0 0 0 0,0-1 0 0 0,-1 0-1 0 0,1 1 1 0 0,0-1 0 0 0,0 1 0 0 0,-1-1-1 0 0,1 0 1 0 0,0 0 0 0 0,-1 1 0 0 0,2-2-1 0 0,-2 1 40 0 0,1-1 0 0 0,0 1 1 0 0,0 0-1 0 0,-1 1 0 0 0,1-1 0 0 0,0 0 0 0 0,0 0 0 0 0,0 0 0 0 0,0 0 0 0 0,0 1 0 0 0,0-1 0 0 0,1 1 0 0 0,-1-1 0 0 0,0 1 0 0 0,0-1 1 0 0,0 1-1 0 0,1-1 0 0 0,1 1 0 0 0,-3 0-317 0 0,0 0 200 0 0,0 1 0 0 0,0-1 0 0 0,0 0 0 0 0,0 1 0 0 0,0-1 0 0 0,0 0 0 0 0,0 1 0 0 0,1-1 0 0 0,-1 0 0 0 0,0 0 0 0 0,0 1-1 0 0,0-1 1 0 0,0 0 0 0 0,0 0 0 0 0,1 1 0 0 0,-1-1 0 0 0,0 0 0 0 0,0 0 0 0 0,0 1 0 0 0,1-1 0 0 0,-1 0 0 0 0,0 0 0 0 0,0 0 0 0 0,1 0 0 0 0,-1 1 0 0 0,0-1 0 0 0,0 0 0 0 0,1 0 0 0 0,-1 0 0 0 0,0 0 0 0 0,1 0 0 0 0,-1 0 0 0 0,0 0 0 0 0,1 0 0 0 0,-1 0 0 0 0,0 0 0 0 0,0 0 0 0 0,1 0 0 0 0,0 0 0 0 0,-1 0-4 0 0,0 0 0 0 0,1 0 1 0 0,-1 0-1 0 0,0 0 0 0 0,1 0 0 0 0,-1 0 1 0 0,0 0-1 0 0,1 0 0 0 0,-1 0 0 0 0,0 0 0 0 0,1 1 1 0 0,-1-1-1 0 0,1 0 0 0 0,-1 0 0 0 0,0 0 1 0 0,0 0-1 0 0,1 0 0 0 0,-1 1 0 0 0,0-1 1 0 0,1 0-1 0 0,-1 0 0 0 0,0 1 0 0 0,0-1 0 0 0,1 0 1 0 0,-1 0-1 0 0,0 1 0 0 0,0-1 0 0 0,0 0 1 0 0,1 1-1 0 0,-1-1 0 0 0,0 0 0 0 0,0 1 1 0 0,0-1-1 0 0,0 0 0 0 0,0 1 0 0 0,0-1 1 0 0,0 1-1 0 0,0-1 0 0 0,0 0 0 0 0,0 1 0 0 0,6 49 70 0 0,-6 17-25 0 0,5 231 20 0 0,-4-284-59 0 0,3 117 538 0 0,-5-116-438 0 0,0 1-1 0 0,-1 0 1 0 0,0 0-1 0 0,-1-1 1 0 0,-11 30-1 0 0,-23 34 128 0 0,23-51-238 0 0,1 0-1 0 0,-18 59 0 0 0,30-51-244 0 0,1-36 364 0 0,1 0-74 0 0,0 0 0 0 0,0-1 0 0 0,0 0-1 0 0,0 1 1 0 0,-1-1 0 0 0,1 1 0 0 0,0-1-1 0 0,0 0 1 0 0,-1 0 0 0 0,1 1 0 0 0,0-1-1 0 0,-1 0 1 0 0,1 0 0 0 0,0 0 0 0 0,-1 0 0 0 0,1 0-1 0 0,-1 1 1 0 0,0-1 0 0 0,1 0 0 0 0,-1 0-1 0 0,1-2 1 0 0,7-27-56 0 0,-7 25 45 0 0,4-15-177 0 0,-2 0-1 0 0,0 0 1 0 0,-2-1 0 0 0,0 1 0 0 0,-1-1 0 0 0,-1 1 0 0 0,-1-1 0 0 0,0 1-1 0 0,-2 0 1 0 0,-7-24 0 0 0,5 20-164 0 0,2-1-1 0 0,0 1 0 0 0,2-1 0 0 0,1-48 1 0 0,2 61 297 0 0,1 1 0 0 0,0-1 0 0 0,0 0 0 0 0,1 0 1 0 0,1 1-1 0 0,6-14 0 0 0,-4 10 14 0 0,-1 1 0 0 0,0-1-1 0 0,3-20 1 0 0,-6 7 179 0 0,0 0 0 0 0,-1 0 0 0 0,-2-1-1 0 0,-1 1 1 0 0,-1 0 0 0 0,-13-48 0 0 0,11 44-388 0 0,1 0 1 0 0,1 0-1 0 0,2-35 1 0 0,2 59 136 0 0,0 1 1 0 0,1 0 0 0 0,-1 0 0 0 0,2 0-1 0 0,-1 0 1 0 0,1 0 0 0 0,0 0-1 0 0,0 0 1 0 0,0 1 0 0 0,6-6 0 0 0,-7 7 40 0 0,1 0 0 0 0,1 1 1 0 0,-1-1-1 0 0,0 1 0 0 0,1 0 1 0 0,0 0-1 0 0,0 1 0 0 0,0-1 1 0 0,1 1-1 0 0,-1 0 0 0 0,1 0 1 0 0,0 0-1 0 0,0 1 0 0 0,6-3 1 0 0,-7 4-36 0 0,0 1 0 0 0,0 0 1 0 0,0 0-1 0 0,0 0 1 0 0,0 1-1 0 0,-1-1 0 0 0,1 1 1 0 0,0 0-1 0 0,0 0 0 0 0,-1 0 1 0 0,1 0-1 0 0,4 3 0 0 0,45 26 937 0 0,-32-17-447 0 0,223 115 1156 0 0,-52-29-1599 0 0,-182-94 31 0 0,-1 1 0 0 0,1 0-1 0 0,-1 0 1 0 0,0 1 0 0 0,-1 1 0 0 0,0-1-1 0 0,0 2 1 0 0,7 8 0 0 0,-13-14 20 0 0,-1 0 0 0 0,0 0 0 0 0,0 0-1 0 0,0 0 1 0 0,0 0 0 0 0,0 0 0 0 0,-1 0 0 0 0,1 0 0 0 0,-1 0 0 0 0,0 1 0 0 0,0-1-1 0 0,0 0 1 0 0,-1 0 0 0 0,1 0 0 0 0,0 0 0 0 0,-1 0 0 0 0,0 1 0 0 0,0-1 0 0 0,0 0 0 0 0,0-1-1 0 0,-1 1 1 0 0,1 0 0 0 0,-1 0 0 0 0,1 0 0 0 0,-1-1 0 0 0,0 1 0 0 0,-4 3 0 0 0,-41 32 198 0 0,34-28-217 0 0,0 0 0 0 0,0 0 0 0 0,2 1 0 0 0,-1 1-1 0 0,-17 23 1 0 0,3 5 404 0 0,-38 84 0 0 0,63-123-364 0 0,1-1 0 0 0,0 1 0 0 0,-1 0 0 0 0,1 0-1 0 0,-1-1 1 0 0,0 1 0 0 0,1 0 0 0 0,-1-1 0 0 0,0 1 0 0 0,1-1-1 0 0,-1 1 1 0 0,0-1 0 0 0,1 1 0 0 0,-1-1 0 0 0,0 1-1 0 0,0-1 1 0 0,0 0 0 0 0,0 1 0 0 0,1-1 0 0 0,-1 0 0 0 0,0 0-1 0 0,0 0 1 0 0,-1 0 0 0 0,-27-3 433 0 0,-26-20-455 0 0,52 21-11 0 0,-2 0-25 0 0,-72-41-23 0 0,69 38 12 0 0,1 0 0 0 0,0 0 1 0 0,1-1-1 0 0,-1 0 0 0 0,1 0 1 0 0,0 0-1 0 0,1-1 0 0 0,-5-7 1 0 0,8 11-16 0 0,1 1 0 0 0,0 0 0 0 0,0-1 0 0 0,1 1 0 0 0,-1-1 0 0 0,0 1 0 0 0,1-1 1 0 0,0 0-1 0 0,-1 1 0 0 0,1-1 0 0 0,0-4 0 0 0,0 3-58 0 0,33 4-757 0 0,-5 0 866 0 0,0 2 0 0 0,-1 1 0 0 0,1 2 0 0 0,38 10 0 0 0,-47-9-2 0 0,-1 0-1 0 0,1 1 1 0 0,-1 2 0 0 0,0-1 0 0 0,-1 2 0 0 0,0 1 0 0 0,18 14-1 0 0,-32-23-11 0 0,0 0-1 0 0,-1 0 0 0 0,0 0 0 0 0,0 1 0 0 0,1-1 0 0 0,-1 1 0 0 0,0-1 0 0 0,-1 1 0 0 0,1 0 1 0 0,0 0-1 0 0,-1 0 0 0 0,0 0 0 0 0,0 0 0 0 0,0 0 0 0 0,0 0 0 0 0,0 0 0 0 0,0 0 0 0 0,-1 1 0 0 0,0-1 1 0 0,1 0-1 0 0,-1 0 0 0 0,0 1 0 0 0,-1-1 0 0 0,1 0 0 0 0,-1 0 0 0 0,1 0 0 0 0,-1 1 0 0 0,0-1 1 0 0,0 0-1 0 0,0 0 0 0 0,-1 0 0 0 0,1 0 0 0 0,-1 0 0 0 0,1-1 0 0 0,-1 1 0 0 0,0 0 0 0 0,-2 2 0 0 0,-24 19 56 0 0,-14 19-48 0 0,39-40-37 0 0,1 0 1 0 0,0 0 0 0 0,0 0-1 0 0,0 0 1 0 0,0 0 0 0 0,1 1 0 0 0,0-1-1 0 0,-1 1 1 0 0,1-1 0 0 0,0 1 0 0 0,1 0-1 0 0,-1-1 1 0 0,0 7 0 0 0,2-7-5 0 0,-1 1 0 0 0,1-1 1 0 0,-1 0-1 0 0,1 1 0 0 0,0-1 0 0 0,1 0 1 0 0,-1 0-1 0 0,0 1 0 0 0,1-1 1 0 0,0 0-1 0 0,-1 0 0 0 0,1-1 0 0 0,1 1 1 0 0,-1 0-1 0 0,0-1 0 0 0,1 1 1 0 0,-1-1-1 0 0,1 0 0 0 0,-1 0 0 0 0,6 3 1 0 0,7 5-122 0 0,0-2 0 0 0,32 13 0 0 0,-25-11-9 0 0,120 44-2076 0 0,-48-29-2245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2:27.1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1 119 908 0 0,'0'0'6535'0'0,"11"13"-5713"0"0,35 43-229 0 0,-43-52-485 0 0,0-1 1 0 0,1 1-1 0 0,-1-1 0 0 0,1 0 1 0 0,0 0-1 0 0,0 0 0 0 0,0-1 0 0 0,0 1 1 0 0,1-1-1 0 0,-1 0 0 0 0,1 0 0 0 0,-1-1 1 0 0,1 1-1 0 0,0-1 0 0 0,-1 0 1 0 0,1 0-1 0 0,8 0 0 0 0,-1 0-14 0 0,127 21 393 0 0,-137-21-507 0 0,-1-1 1 0 0,1 0-1 0 0,0 0 1 0 0,0 0-1 0 0,0 0 1 0 0,0 0-1 0 0,0 0 1 0 0,0 0-1 0 0,0-1 1 0 0,0 1-1 0 0,-1-1 1 0 0,1 1-1 0 0,0-1 1 0 0,0 0-1 0 0,0 1 1 0 0,-1-1-1 0 0,1 0 1 0 0,0 0-1 0 0,1-2 1 0 0,1-1-93 0 0,-1 0 0 0 0,0 0 1 0 0,0 0-1 0 0,-1 0 0 0 0,1 0 1 0 0,1-5-1 0 0,11-17-314 0 0,-11 19 189 0 0,0 0-1 0 0,0 0 0 0 0,0-1 0 0 0,-1 0 1 0 0,0 1-1 0 0,0-1 0 0 0,-1-1 1 0 0,2-12-1 0 0,-2-5 85 0 0,0-38 0 0 0,-2 56 386 0 0,-2 7-51 0 0,-1 1 0 0 0,1-1 0 0 0,-1 0 0 0 0,1 1 0 0 0,-1 0-1 0 0,1-1 1 0 0,-1 1 0 0 0,1 0 0 0 0,-5 1 0 0 0,7-1-159 0 0,-16 2 143 0 0,0 0-1 0 0,1 2 1 0 0,-1 0-1 0 0,1 0 0 0 0,0 2 1 0 0,0 0-1 0 0,0 0 1 0 0,-21 14-1 0 0,13-8-174 0 0,19-10-5 0 0,-1 0 0 0 0,0 1-1 0 0,1 0 1 0 0,0-1-1 0 0,0 2 1 0 0,0-1 0 0 0,0 0-1 0 0,-6 7 1 0 0,8-7 48 0 0,0 0 0 0 0,1 0-1 0 0,-1 1 1 0 0,1-1 0 0 0,0 0-1 0 0,0 1 1 0 0,0-1 0 0 0,1 1 0 0 0,-1-1-1 0 0,1 1 1 0 0,-1-1 0 0 0,2 8 0 0 0,-1 2 114 0 0,0 1-1 0 0,1 0 1 0 0,1-1 0 0 0,0 1 0 0 0,1-1 0 0 0,7 20 0 0 0,-8-27-153 0 0,1 0 0 0 0,-1-1 0 0 0,2 1 0 0 0,-1-1 0 0 0,0 0 0 0 0,1 0 0 0 0,0 0 0 0 0,0 0 0 0 0,0 0 0 0 0,1-1 0 0 0,0 0 0 0 0,-1 0 1 0 0,1 0-1 0 0,1-1 0 0 0,-1 0 0 0 0,1 0 0 0 0,6 3 0 0 0,3-1-66 0 0,0 0 1 0 0,0-1 0 0 0,1-1-1 0 0,-1-1 1 0 0,1 0 0 0 0,0-1-1 0 0,16 0 1 0 0,-22-1-197 0 0,1-1 0 0 0,-1 0 0 0 0,0 0 0 0 0,0-1 0 0 0,0 0 1 0 0,0-1-1 0 0,0 0 0 0 0,-1-1 0 0 0,1 0 0 0 0,-1 0 0 0 0,17-11 0 0 0,-24 13-66 0 0,1 0-1 0 0,-1-1 0 0 0,0 1 1 0 0,0-1-1 0 0,0 0 1 0 0,0 0-1 0 0,0 1 0 0 0,-1-1 1 0 0,1 0-1 0 0,-1 0 1 0 0,0-1-1 0 0,1 1 0 0 0,-1 0 1 0 0,-1 0-1 0 0,1-1 1 0 0,-1 1-1 0 0,1 0 0 0 0,-1-1 1 0 0,0-4-1 0 0,0-17-1384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2:27.6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238 0 1372 0 0,'0'0'2049'0'0,"-20"6"399"0"0,-13-3-1634 0 0,26-2-541 0 0,-1-1 0 0 0,0 1 1 0 0,1 0-1 0 0,-1 1 0 0 0,1 0 0 0 0,-1 0 1 0 0,1 0-1 0 0,0 1 0 0 0,0 0 1 0 0,-7 4-1 0 0,4 0 159 0 0,0-1-1 0 0,1 1 1 0 0,-1 1 0 0 0,2 0 0 0 0,-12 12-1 0 0,16-16-338 0 0,1 1-1 0 0,0-1 0 0 0,0 1 1 0 0,1 0-1 0 0,-1 0 1 0 0,1 0-1 0 0,0 0 0 0 0,0 0 1 0 0,1 0-1 0 0,-1 0 1 0 0,1 1-1 0 0,0-1 0 0 0,1 0 1 0 0,-1 7-1 0 0,2-11-88 0 0,-1 0-1 0 0,0-1 0 0 0,1 1 1 0 0,-1 0-1 0 0,1 0 0 0 0,-1 0 1 0 0,1-1-1 0 0,0 1 0 0 0,-1 0 1 0 0,1 0-1 0 0,0-1 0 0 0,-1 1 1 0 0,1-1-1 0 0,0 1 0 0 0,0-1 1 0 0,0 1-1 0 0,-1-1 0 0 0,1 1 1 0 0,0-1-1 0 0,0 1 0 0 0,0-1 1 0 0,0 0-1 0 0,0 0 0 0 0,0 0 1 0 0,0 1-1 0 0,0-1 0 0 0,0 0 1 0 0,0 0-1 0 0,1 0 0 0 0,36 1 269 0 0,-32-1-156 0 0,13 0-103 0 0,-14-1-38 0 0,0 1-1 0 0,1-1 1 0 0,-1 1-1 0 0,0 1 1 0 0,0-1-1 0 0,0 1 1 0 0,0 0-1 0 0,0 0 1 0 0,0 0 0 0 0,0 0-1 0 0,-1 1 1 0 0,1 0-1 0 0,0 0 1 0 0,-1 0-1 0 0,1 1 1 0 0,-1 0-1 0 0,0 0 1 0 0,5 4 0 0 0,6 6 22 0 0,-1 2 0 0 0,0 0 0 0 0,-1 1 0 0 0,0 0 1 0 0,15 28-1 0 0,-28-43-42 0 0,1 0 1 0 0,-1 0-1 0 0,0 0 0 0 0,1 0 1 0 0,-1 0-1 0 0,0-1 0 0 0,1 1 1 0 0,-1 0-1 0 0,1 0 0 0 0,0 0 1 0 0,-1-1-1 0 0,1 1 0 0 0,0 0 1 0 0,-1 0-1 0 0,1-1 0 0 0,0 1 1 0 0,0-1-1 0 0,-1 1 0 0 0,1-1 1 0 0,0 1-1 0 0,0-1 0 0 0,0 1 1 0 0,0-1-1 0 0,0 0 0 0 0,0 0 1 0 0,0 1-1 0 0,0-1 0 0 0,0 0 1 0 0,0 0-1 0 0,-1 0 0 0 0,1 0 1 0 0,0 0-1 0 0,0 0 1 0 0,0 0-1 0 0,0 0 0 0 0,0-1 1 0 0,0 1-1 0 0,0 0 0 0 0,0 0 1 0 0,0-1-1 0 0,0 1 0 0 0,0-1 1 0 0,0 1-1 0 0,-1-1 0 0 0,1 1 1 0 0,0-1-1 0 0,0 1 0 0 0,-1-1 1 0 0,1 0-1 0 0,0 1 0 0 0,-1-1 1 0 0,1 0-1 0 0,0 0 0 0 0,-1 0 1 0 0,1 1-1 0 0,0-2 0 0 0,2-4-505 0 0,1 1 0 0 0,-1-1 0 0 0,0 0-1 0 0,0 0 1 0 0,-1 0 0 0 0,4-13 0 0 0,-1-12-2441 0 0,-4 2 177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2:28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0 1580 0 0,'0'0'1535'0'0,"0"7"-1420"0"0,0-3-75 0 0,0-3-16 0 0,0 1 1 0 0,0 0 0 0 0,0 0 0 0 0,0-1 0 0 0,0 1 0 0 0,0 0 0 0 0,0-1 0 0 0,1 1 0 0 0,-1 0 0 0 0,1-1 0 0 0,-1 1-1 0 0,1 0 1 0 0,-1-1 0 0 0,1 1 0 0 0,0-1 0 0 0,0 1 0 0 0,0-1 0 0 0,0 0 0 0 0,0 1 0 0 0,0-1 0 0 0,0 0 0 0 0,1 0 0 0 0,-1 0-1 0 0,2 2 1 0 0,0-1 184 0 0,-1 0 0 0 0,0 0-1 0 0,0 0 1 0 0,0 0 0 0 0,0 0-1 0 0,-1 0 1 0 0,1 1 0 0 0,0-1-1 0 0,-1 1 1 0 0,0-1 0 0 0,0 1-1 0 0,0 0 1 0 0,0-1 0 0 0,0 1-1 0 0,0 0 1 0 0,0 0 0 0 0,-1 0-1 0 0,0 0 1 0 0,1 3 0 0 0,-1 7 403 0 0,0 1 0 0 0,-3 23 0 0 0,-4 0 255 0 0,-2 0 0 0 0,-2-1 0 0 0,-27 65 0 0 0,20-57-60 0 0,-23 89-1 0 0,35-93-496 0 0,1 0 0 0 0,2 71-1 0 0,3-110-336 0 0,0 1 1 0 0,0-1-1 0 0,0 0 0 0 0,0 0 1 0 0,0 0-1 0 0,1 0 1 0 0,-1 0-1 0 0,0 0 0 0 0,1 0 1 0 0,-1 0-1 0 0,1 0 0 0 0,-1 0 1 0 0,1 0-1 0 0,-1 0 0 0 0,1 0 1 0 0,0 0-1 0 0,-1 0 0 0 0,1 0 1 0 0,0-1-1 0 0,0 1 0 0 0,-1 0 1 0 0,1 0-1 0 0,0-1 0 0 0,0 1 1 0 0,0-1-1 0 0,0 1 0 0 0,0-1 1 0 0,0 1-1 0 0,0-1 0 0 0,0 1 1 0 0,0-1-1 0 0,1 0 0 0 0,-1 0 1 0 0,0 0-1 0 0,0 0 0 0 0,1 1 1 0 0,0-1-95 0 0,0-1 0 0 0,0 1 0 0 0,0 0 0 0 0,0 0-1 0 0,0-1 1 0 0,0 1 0 0 0,0-1 0 0 0,0 0 0 0 0,-1 1 0 0 0,1-1 0 0 0,0 0 0 0 0,0 0 0 0 0,-1 0 0 0 0,1 0 0 0 0,-1 0 0 0 0,1-1 0 0 0,-1 1 0 0 0,1 0 0 0 0,-1-1 0 0 0,0 1 0 0 0,3-4-1 0 0,15-43-3351 0 0,-1-5-3352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2:29.7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1 884 0 0,'0'0'3570'0'0,"19"12"-2680"0"0,58 38-516 0 0,-57-32-604 0 0,-20-18 323 0 0,0 1 0 0 0,0-1 0 0 0,1 0 0 0 0,-1 1 0 0 0,0-1 0 0 0,0 1 0 0 0,0-1 0 0 0,0 1 0 0 0,1-1 0 0 0,-1 1 0 0 0,0-1 0 0 0,0 1 0 0 0,0-1 0 0 0,0 1 0 0 0,0 0 0 0 0,0-1 0 0 0,0 1-1 0 0,-1-1 1 0 0,1 1 0 0 0,0-1 0 0 0,0 1 0 0 0,-1 0 0 0 0,1 0 212 0 0,-1 0-1 0 0,0 0 0 0 0,0 0 1 0 0,0 0-1 0 0,-1 0 0 0 0,1 0 1 0 0,0-1-1 0 0,0 1 0 0 0,0 0 1 0 0,-1-1-1 0 0,1 1 0 0 0,0-1 0 0 0,-2 1 1 0 0,1 0-386 0 0,-1 1 105 0 0,0 0-1 0 0,0 0 1 0 0,0 0 0 0 0,0 0 0 0 0,0 1 0 0 0,0-1-1 0 0,1 1 1 0 0,-1 0 0 0 0,1 0 0 0 0,0-1 0 0 0,0 2-1 0 0,0-1 1 0 0,0 0 0 0 0,0 0 0 0 0,1 1 0 0 0,-1-1-1 0 0,1 1 1 0 0,0-1 0 0 0,0 1 0 0 0,-1 6 0 0 0,0 7 46 0 0,1 1 0 0 0,0 0-1 0 0,2 20 1 0 0,0-10-104 0 0,-2-5 39 0 0,0 23-53 0 0,1-43 44 0 0,1-1 0 0 0,-1 1 0 0 0,0-1 0 0 0,1 1 0 0 0,0-1 0 0 0,-1 1 0 0 0,1-1 0 0 0,0 1 0 0 0,0-1 0 0 0,0 1 0 0 0,1-1 0 0 0,2 4 0 0 0,-3-5-86 0 0,0 0-1 0 0,0 0 1 0 0,0 0 0 0 0,0 0 0 0 0,1 0-1 0 0,-1 0 1 0 0,0-1 0 0 0,1 1 0 0 0,-1 0-1 0 0,0-1 1 0 0,1 1 0 0 0,-1-1 0 0 0,1 1 0 0 0,-1-1-1 0 0,1 0 1 0 0,-1 0 0 0 0,1 0 0 0 0,-1 0-1 0 0,0 0 1 0 0,1 0 0 0 0,-1 0 0 0 0,1 0-1 0 0,-1-1 1 0 0,1 1 0 0 0,-1 0 0 0 0,1-1-1 0 0,-1 1 1 0 0,0-1 0 0 0,1 0 0 0 0,-1 1 0 0 0,0-1-1 0 0,1 0 1 0 0,-1 0 0 0 0,0 0 0 0 0,0 0-1 0 0,2-1 1 0 0,0-2-537 0 0,1 1 0 0 0,0-1 0 0 0,-1 0-1 0 0,0 0 1 0 0,0-1 0 0 0,0 1 0 0 0,0 0 0 0 0,-1-1 0 0 0,3-7 0 0 0,3-30-2219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8:51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1 120 2180 0 0,'0'0'9817'0'0,"4"12"-9653"0"0,11 37-107 0 0,-14-45-78 0 0,0 1 1 0 0,-1 0-1 0 0,1 0 0 0 0,-1-1 1 0 0,0 1-1 0 0,0 0 0 0 0,-2 8 1 0 0,0 6-315 0 0,2-13 185 0 0,0-1 1823 0 0,6-31-774 0 0,4 5-1308 0 0,0 1 0 0 0,2-1 0 0 0,0 2 1 0 0,2 0-1 0 0,0 0 0 0 0,0 1 0 0 0,2 1 0 0 0,28-24 0 0 0,-39 37 531 0 0,1 0 0 0 0,-1 1 0 0 0,1-1 0 0 0,0 1 0 0 0,0 1-1 0 0,0-1 1 0 0,0 1 0 0 0,1 0 0 0 0,-1 0 0 0 0,12-1 0 0 0,-3 1-87 0 0,0 1 1 0 0,-1 1-1 0 0,29 2 0 0 0,-40-2-23 0 0,0 1 0 0 0,0 0 0 0 0,0 0 0 0 0,0 0 0 0 0,-1 0-1 0 0,1 1 1 0 0,0-1 0 0 0,-1 1 0 0 0,1 0 0 0 0,-1 0-1 0 0,0-1 1 0 0,1 2 0 0 0,-1-1 0 0 0,0 0 0 0 0,0 0 0 0 0,0 1-1 0 0,-1-1 1 0 0,1 1 0 0 0,-1-1 0 0 0,1 1 0 0 0,-1 0 0 0 0,0 0-1 0 0,2 4 1 0 0,2 9 7 0 0,-1 0 0 0 0,0 0 1 0 0,1 18-1 0 0,-3-20-54 0 0,-1 28-128 0 0,-2-36-129 0 0,0-26 147 0 0,1 17 112 0 0,0 0 0 0 0,0 0-1 0 0,0 0 1 0 0,0-1-1 0 0,1 1 1 0 0,-1 0 0 0 0,1 0-1 0 0,0 0 1 0 0,0 0-1 0 0,0 0 1 0 0,0 0 0 0 0,1 1-1 0 0,-1-1 1 0 0,1 0 0 0 0,1-2-1 0 0,1 1 5 0 0,0 1 0 0 0,-1 0 0 0 0,1 1-1 0 0,0-1 1 0 0,1 1 0 0 0,-1 0 0 0 0,0 0 0 0 0,0 0 0 0 0,7-1-1 0 0,13-6 177 0 0,0 2-1 0 0,0 1 1 0 0,1 1-1 0 0,0 1 1 0 0,0 1-1 0 0,40 1 1 0 0,-54 2-115 0 0,22 0 16 0 0,-33-1-53 0 0,1 1 0 0 0,0 0 1 0 0,-1 0-1 0 0,1 0 1 0 0,0 1-1 0 0,-1-1 0 0 0,1 0 1 0 0,0 0-1 0 0,0 0 0 0 0,-1 0 1 0 0,1 1-1 0 0,0-1 1 0 0,-1 0-1 0 0,1 0 0 0 0,-1 1 1 0 0,1-1-1 0 0,0 1 0 0 0,-1-1 1 0 0,1 1-1 0 0,-1-1 1 0 0,1 1-1 0 0,-1-1 0 0 0,1 1 1 0 0,-1-1-1 0 0,0 1 0 0 0,1-1 1 0 0,-1 1-1 0 0,0 0 1 0 0,1-1-1 0 0,-1 1 0 0 0,0 1 1 0 0,1 1-35 0 0,-1 1-1 0 0,0-1 1 0 0,0 1 0 0 0,-1-1 0 0 0,1 1-1 0 0,-1-1 1 0 0,0 0 0 0 0,0 1 0 0 0,0-1-1 0 0,0 0 1 0 0,-1 0 0 0 0,-1 4 0 0 0,0-3-34 0 0,-1 0 1 0 0,0-1 0 0 0,1 1 0 0 0,-2-1 0 0 0,1 0 0 0 0,0 0-1 0 0,-7 4 1 0 0,8-5-23 0 0,-49 27-1545 0 0,17-19-2604 0 0,21-10 339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2:30.1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1 1748 0 0,'0'0'3523'0'0,"-11"24"-3342"0"0,-34 75 142 0 0,43-96-232 0 0,0 1 0 0 0,1 0 0 0 0,-1-1 0 0 0,0 1 0 0 0,1 0 0 0 0,0 0 0 0 0,0 0 0 0 0,0 0 0 0 0,1 0 0 0 0,-1 0 0 0 0,1 0 0 0 0,0 0 0 0 0,0 0 0 0 0,1 6 0 0 0,1 5 118 0 0,-2-13-287 0 0,0 0 0 0 0,0-1 1 0 0,1 1-1 0 0,-1 0 0 0 0,0 0 0 0 0,1 0 0 0 0,-1-1 0 0 0,1 1 0 0 0,0 0 0 0 0,0 0 0 0 0,-1-1 0 0 0,1 1 0 0 0,0-1 0 0 0,1 1 0 0 0,-1-1 0 0 0,0 1 0 0 0,0-1 1 0 0,0 0-1 0 0,1 1 0 0 0,-1-1 0 0 0,1 0 0 0 0,-1 0 0 0 0,1 0 0 0 0,-1 0 0 0 0,1 0 0 0 0,0 0 0 0 0,1 0 0 0 0,5 2-2869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2:30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46 1528 0 0,'0'0'5663'0'0,"11"7"-5511"0"0,34 23-54 0 0,-35-28-50 0 0,-11-9-33 0 0,-10-9-19 0 0,-53-22-980 0 0,24 15-5153 0 0,90 68 5758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2:31.2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244 57 140 0 0,'63'-48'1927'0'0,"-62"47"-1788"0"0,0 1 0 0 0,-1-1 0 0 0,1 0 0 0 0,0 0 0 0 0,0 1 0 0 0,0-1 0 0 0,0 1 0 0 0,0-1 0 0 0,0 1 0 0 0,0-1 0 0 0,0 1 0 0 0,1 0 0 0 0,-1-1 0 0 0,0 1 0 0 0,0 0 0 0 0,0 0 0 0 0,0 0 0 0 0,0 0 1 0 0,1 0-1 0 0,-1 0 0 0 0,0 0 0 0 0,0 0 0 0 0,0 0 0 0 0,0 1 0 0 0,0-1 0 0 0,1 0 0 0 0,-1 1 0 0 0,0-1 0 0 0,0 1 0 0 0,0-1 0 0 0,0 1 0 0 0,0-1 0 0 0,0 1 0 0 0,0 0 0 0 0,-1 0 0 0 0,1-1 0 0 0,0 1 0 0 0,0 0 0 0 0,0 0 0 0 0,-1 0 0 0 0,1 0 0 0 0,-1 0 0 0 0,2 1 0 0 0,-1 2 391 0 0,1 0 0 0 0,-1 1-1 0 0,0-1 1 0 0,0 0-1 0 0,0 0 1 0 0,0 1 0 0 0,0 7-1 0 0,-2-10-425 0 0,1 1 0 0 0,-1 0 0 0 0,0 0 0 0 0,0-1 0 0 0,0 1 0 0 0,0-1 0 0 0,-1 1 0 0 0,1-1 0 0 0,0 1 0 0 0,-1-1 0 0 0,0 0 0 0 0,0 1 1 0 0,1-1-1 0 0,-1 0 0 0 0,-1 0 0 0 0,1 0 0 0 0,-3 1 0 0 0,-49 33 363 0 0,34-23-321 0 0,-209 127-10 0 0,225-138-203 0 0,2-1 11 0 0,0 0 1 0 0,1 0 0 0 0,-1 0-1 0 0,1 0 1 0 0,-1 0 0 0 0,1 0-1 0 0,-1 0 1 0 0,1 0 0 0 0,0 1-1 0 0,0-1 1 0 0,0 0 0 0 0,-1 1 0 0 0,1-1-1 0 0,0 1 1 0 0,1-1 0 0 0,-2 3-1 0 0,6-3-704 0 0,6-2 166 0 0,0 0 1 0 0,0 0-1 0 0,0 0 1 0 0,-1-1-1 0 0,1-1 1 0 0,0 0-1 0 0,-1 0 1 0 0,0-1-1 0 0,0 0 1 0 0,0-1-1 0 0,0 0 1 0 0,-1 0-1 0 0,14-11 1 0 0,24-26-4373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2:31.8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222 0 680 0 0,'0'0'2959'0'0,"0"25"-2802"0"0,0 78 224 0 0,0-98-131 0 0,0 0 0 0 0,0-1 0 0 0,0 1 1 0 0,-1 0-1 0 0,0-1 0 0 0,0 1 0 0 0,0-1 0 0 0,0 1 0 0 0,-3 5 0 0 0,2-7-86 0 0,1-1-1 0 0,-1 0 1 0 0,1-1-1 0 0,-1 1 1 0 0,0 0 0 0 0,0 0-1 0 0,0-1 1 0 0,0 1-1 0 0,0-1 1 0 0,-2 2-1 0 0,-14 10 483 0 0,-30 30 1266 0 0,29-28-1249 0 0,0 2 0 0 0,-26 30 0 0 0,41-42-540 0 0,-1 1 1 0 0,1 0-1 0 0,1 0 0 0 0,-1 0 1 0 0,1 0-1 0 0,0 1 0 0 0,0-1 0 0 0,1 1 1 0 0,0 0-1 0 0,0 0 0 0 0,1-1 0 0 0,0 1 1 0 0,-1 13-1 0 0,1 13 170 0 0,0-22-234 0 0,0 1 1 0 0,1 0 0 0 0,1 0-1 0 0,2 17 1 0 0,-2-28-126 0 0,-1 1 0 0 0,1-1-1 0 0,0 0 1 0 0,0 0 0 0 0,0 1 0 0 0,0-1 0 0 0,0 0 0 0 0,0 0 0 0 0,0 0 0 0 0,0 0 0 0 0,0 0 0 0 0,0 0 0 0 0,1-1 0 0 0,-1 1-1 0 0,0 0 1 0 0,1-1 0 0 0,-1 1 0 0 0,1-1 0 0 0,-1 1 0 0 0,0-1 0 0 0,1 1 0 0 0,-1-1 0 0 0,1 0 0 0 0,-1 0 0 0 0,3 0 0 0 0,-2 0-260 0 0,0 0 0 0 0,-1 0 0 0 0,1 0 0 0 0,-1 0 1 0 0,1 0-1 0 0,0 0 0 0 0,-1-1 0 0 0,1 1 1 0 0,-1-1-1 0 0,1 1 0 0 0,-1-1 0 0 0,0 1 1 0 0,1-1-1 0 0,2-2 0 0 0,3-7-4786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2:41.8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325 44 432 0 0,'0'0'2903'0'0,"13"5"-2600"0"0,-14-4-194 0 0,1 0-1 0 0,0 0 1 0 0,0-1-1 0 0,0 1 1 0 0,0 0-1 0 0,0 0 1 0 0,1 0-1 0 0,-1-1 0 0 0,0 1 1 0 0,0 0-1 0 0,0 0 1 0 0,1-1-1 0 0,-1 1 1 0 0,0 0-1 0 0,1 0 1 0 0,-1-1-1 0 0,1 1 1 0 0,-1 0-1 0 0,0-1 1 0 0,1 1-1 0 0,0 0 0 0 0,-1-1 1 0 0,1 1-1 0 0,-1-1 1 0 0,1 1-1 0 0,0-1 1 0 0,-1 0-1 0 0,1 1 1 0 0,0-1-1 0 0,0 1 1 0 0,-1-1-1 0 0,1 0 1 0 0,0 0-1 0 0,0 1 0 0 0,-1-1 1 0 0,4 0 1002 0 0,-4 4-758 0 0,5 5 1626 0 0,-4-8-1937 0 0,-1-1-34 0 0,-1 0 0 0 0,1 0-1 0 0,0 1 1 0 0,0-1 0 0 0,0 0 0 0 0,-1 1-1 0 0,1-1 1 0 0,0 0 0 0 0,0 1-1 0 0,0-1 1 0 0,0 0 0 0 0,0 0 0 0 0,0 1-1 0 0,0-1 1 0 0,0 0 0 0 0,0 1-1 0 0,0-1 1 0 0,0 0 0 0 0,0 1 0 0 0,0-1-1 0 0,0 0 1 0 0,0 1 0 0 0,0-1-1 0 0,0 0 1 0 0,0 1 0 0 0,0-1-1 0 0,0 0 1 0 0,0 1 0 0 0,0-1 0 0 0,1 0-1 0 0,-1 1 1 0 0,0-1 0 0 0,0 0-1 0 0,0 0 1 0 0,1 1 0 0 0,11 10 215 0 0,0 2-126 0 0,-6 7 367 0 0,2-12-682 0 0,3 1 281 0 0,-11-8-44 0 0,0-1 0 0 0,0 0 0 0 0,0 1 0 0 0,0-1 0 0 0,0 1 0 0 0,0-1 0 0 0,0 1 0 0 0,0-1 0 0 0,0 1 0 0 0,0-1 0 0 0,0 0 0 0 0,0 1 0 0 0,0-1 0 0 0,0 1 0 0 0,-1-1 0 0 0,1 0 0 0 0,0 1 0 0 0,0-1 0 0 0,-1 1 0 0 0,1-1 0 0 0,0 0 0 0 0,0 1 0 0 0,-1-1 0 0 0,1 0 0 0 0,0 0-1 0 0,-1 1 1 0 0,1-1 0 0 0,0 0 0 0 0,-1 0 0 0 0,1 1 0 0 0,-1-1 0 0 0,1 0 0 0 0,0 0 0 0 0,-2 1 0 0 0,-28 11 607 0 0,25-10-599 0 0,1-1-1 0 0,-1 1 0 0 0,0 0 0 0 0,1 0 1 0 0,-1 1-1 0 0,1-1 0 0 0,-4 4 0 0 0,7-4-57 0 0,0-1 0 0 0,1 0 1 0 0,0 0-1 0 0,-1 1 0 0 0,1-1 0 0 0,0 0 0 0 0,0 0 0 0 0,0 1 0 0 0,-1-1 0 0 0,1 0 0 0 0,1 1 0 0 0,-1-1 1 0 0,0 0-1 0 0,0 1 0 0 0,1 0 0 0 0,-2 18 529 0 0,-11 3-283 0 0,10-19-212 0 0,0 0 1 0 0,0 0-1 0 0,0 0 0 0 0,0 1 0 0 0,1-1 0 0 0,-1 0 0 0 0,1 1 0 0 0,0-1 1 0 0,0 1-1 0 0,1-1 0 0 0,-1 8 0 0 0,2 23-13 0 0,0-22 12 0 0,0 0 0 0 0,-1 0 0 0 0,-1 1-1 0 0,0-1 1 0 0,-5 19 0 0 0,5-29 14 0 0,1 0 0 0 0,-1 0 0 0 0,1 0 0 0 0,0 0 0 0 0,0 0 0 0 0,0 0 0 0 0,0 0 0 0 0,0-1 0 0 0,1 1 0 0 0,-1 0 0 0 0,1 0 0 0 0,0 0 0 0 0,0 0 0 0 0,0 0 0 0 0,0-1 0 0 0,0 1 0 0 0,1-1 0 0 0,-1 1 0 0 0,1-1 0 0 0,3 5 0 0 0,-3-3-4 0 0,0-1 4 0 0,-1-1 0 0 0,1 1 0 0 0,-1 0-1 0 0,0 0 1 0 0,0 1 0 0 0,0-1 0 0 0,-1 0 0 0 0,1 0-1 0 0,-1 0 1 0 0,0 1 0 0 0,0-1 0 0 0,0 0 0 0 0,0 0 0 0 0,0 1-1 0 0,-1-1 1 0 0,1 0 0 0 0,-1 0 0 0 0,0 0 0 0 0,-2 5-1 0 0,-2 3 53 0 0,0 1 0 0 0,-1-1 0 0 0,-11 16 0 0 0,15-23-52 0 0,-1 0 0 0 0,2 0 0 0 0,-1 0 0 0 0,0 1-1 0 0,1-1 1 0 0,0 0 0 0 0,-1 7 0 0 0,1-9-7 0 0,1 0 0 0 0,0 0 0 0 0,-1 1 0 0 0,1-1 1 0 0,0 0-1 0 0,0 0 0 0 0,1 0 0 0 0,-1 1 0 0 0,0-1 0 0 0,1 0 0 0 0,-1 0 1 0 0,1 0-1 0 0,0 0 0 0 0,0 0 0 0 0,0 0 0 0 0,2 4 0 0 0,-1-4 8 0 0,-1 1-1 0 0,1-1 0 0 0,-1 1 1 0 0,1 0-1 0 0,-1-1 0 0 0,0 1 1 0 0,0 0-1 0 0,0 0 0 0 0,0 0 1 0 0,0 0-1 0 0,-1 0 0 0 0,1 5 1 0 0,-2 45 110 0 0,0-45-113 0 0,0 0 0 0 0,1 0-1 0 0,0 0 1 0 0,0 0 0 0 0,1 0-1 0 0,3 16 1 0 0,-3-21-8 0 0,0 0 0 0 0,0 0 0 0 0,0 1 1 0 0,-1-1-1 0 0,1 0 0 0 0,-1 1 0 0 0,0-1 1 0 0,0 0-1 0 0,0 0 0 0 0,0 1 0 0 0,-1-1 1 0 0,1 0-1 0 0,-1 0 0 0 0,0 1 0 0 0,-2 4 0 0 0,-1 0 4 0 0,0 0 0 0 0,-1 0-1 0 0,0-1 1 0 0,-6 9-1 0 0,-6 6 122 0 0,16-19-93 0 0,-1 1-1 0 0,0 0 0 0 0,1-1 0 0 0,0 1 1 0 0,0 0-1 0 0,0 0 0 0 0,0 0 0 0 0,1-1 1 0 0,0 1-1 0 0,0 0 0 0 0,0 0 0 0 0,0 0 1 0 0,1 4-1 0 0,10 52 124 0 0,-9-52-172 0 0,0-2 14 0 0,-1 0 0 0 0,-1 0 1 0 0,1 0-1 0 0,-1 0 0 0 0,0-1 0 0 0,0 1 0 0 0,-1 0 1 0 0,0 0-1 0 0,0 0 0 0 0,0 0 0 0 0,0-1 1 0 0,-1 1-1 0 0,0 0 0 0 0,-1-1 0 0 0,1 0 1 0 0,-1 1-1 0 0,0-1 0 0 0,0 0 0 0 0,0-1 1 0 0,-5 6-1 0 0,4-3-3 0 0,0 0 0 0 0,1 0 1 0 0,0 1-1 0 0,0 0 0 0 0,0 0 0 0 0,1-1 1 0 0,0 2-1 0 0,1-1 0 0 0,0 0 1 0 0,0 0-1 0 0,1 0 0 0 0,0 10 0 0 0,1-7 16 0 0,-2 0 1 0 0,0-1-1 0 0,0 1 0 0 0,-1-1 0 0 0,0 1 0 0 0,-7 18 0 0 0,5-14-28 0 0,0 0 0 0 0,1 0-1 0 0,1 0 1 0 0,0 0 0 0 0,1 1 0 0 0,1-1 0 0 0,3 31 0 0 0,-2 3 42 0 0,-1-35-38 0 0,1-6 26 0 0,-1 1-1 0 0,0-1 1 0 0,0 1-1 0 0,-1-1 1 0 0,0 0-1 0 0,0 1 0 0 0,-1-1 1 0 0,0 0-1 0 0,-1 0 1 0 0,-5 11-1 0 0,7-16-15 0 0,-9 13 8 0 0,1 0 1 0 0,-8 23 0 0 0,15-34-10 0 0,0 0 0 0 0,1 1 0 0 0,-1-1 0 0 0,1 0 0 0 0,1 1 0 0 0,-1-1 0 0 0,1 1 0 0 0,0-1 0 0 0,0 1 0 0 0,0-1 0 0 0,1 1 0 0 0,2 6 1 0 0,-1-6-3 0 0,0-1 0 0 0,1 0 1 0 0,0 0-1 0 0,0-1 1 0 0,0 1-1 0 0,1 0 1 0 0,-1-1-1 0 0,5 4 1 0 0,20 30-3 0 0,-24-29 7 0 0,0 1 0 0 0,-1-1 0 0 0,0 1 0 0 0,-1 0 0 0 0,0 0 0 0 0,1 20 0 0 0,-4 66 51 0 0,0-40-48 0 0,5 14-49 0 0,-1-52 48 0 0,-2-1-1 0 0,0 1 0 0 0,-1 0 1 0 0,-4 30-1 0 0,-3-18 9 0 0,4-20-13 0 0,0 1-1 0 0,1-1 0 0 0,1 0 1 0 0,-1 16-1 0 0,3-16-16 0 0,-2 1 1 0 0,1-1-1 0 0,-2 0 1 0 0,1 1-1 0 0,-1-1 1 0 0,-1 0-1 0 0,-7 19 1 0 0,4-8 15 0 0,1-1 1 0 0,1 1-1 0 0,1 1 1 0 0,1-1-1 0 0,1 0 1 0 0,0 0-1 0 0,4 25 0 0 0,-2 7 198 0 0,-13-6-126 0 0,11-45-68 0 0,1 0 1 0 0,0 0 0 0 0,-1 1-1 0 0,0-1 1 0 0,0 0 0 0 0,1 0 0 0 0,-1 0-1 0 0,-1 0 1 0 0,1 0 0 0 0,0-1 0 0 0,0 1-1 0 0,-1 0 1 0 0,1 0 0 0 0,-1-1-1 0 0,1 1 1 0 0,-4 1 0 0 0,3-1 11 0 0,1-1 1 0 0,-1 1-1 0 0,0 0 1 0 0,1 0-1 0 0,-1 0 0 0 0,0-1 1 0 0,1 1-1 0 0,0 1 1 0 0,0-1-1 0 0,0 0 0 0 0,-1 0 1 0 0,2 0-1 0 0,-1 0 1 0 0,0 1-1 0 0,0-1 1 0 0,0 5-1 0 0,-18 17 61 0 0,-5-3 24 0 0,19-17-99 0 0,0-1 0 0 0,0 1 0 0 0,1 0 0 0 0,0 1 0 0 0,0-1 0 0 0,-4 6 0 0 0,7-7-17 0 0,0 1 1 0 0,1-1-1 0 0,-1 1 0 0 0,1-1 0 0 0,-1 1 1 0 0,1-1-1 0 0,0 1 0 0 0,0 0 1 0 0,1-1-1 0 0,-1 1 0 0 0,1-1 1 0 0,0 1-1 0 0,1 4 0 0 0,2 15 62 0 0,-4-21-46 0 0,1 0 1 0 0,-1-1-1 0 0,0 1 1 0 0,1 0-1 0 0,-1 0 1 0 0,1 0-1 0 0,-1 0 1 0 0,1-1-1 0 0,0 1 1 0 0,0 0-1 0 0,0-1 1 0 0,0 1-1 0 0,0 0 1 0 0,0-1-1 0 0,0 0 1 0 0,1 1-1 0 0,-1-1 1 0 0,2 2-1 0 0,41 14-25 0 0,-16-7 42 0 0,1-1 1 0 0,0-1-1 0 0,43 6 0 0 0,-56-12-20 0 0,21 2 81 0 0,-1-1 1 0 0,59-2-1 0 0,34-17 114 0 0,-61 7-275 0 0,73-1 0 0 0,-86 10 50 0 0,291 13-58 0 0,11 4 170 0 0,-78-9-142 0 0,134-1 254 0 0,-263-8-174 0 0,-61-3-1 0 0,-52 1-67 0 0,-1 2 0 0 0,39 4 1 0 0,-37 3 102 0 0,39 11-1 0 0,-2 1-25 0 0,4-7 26 0 0,1-4 0 0 0,108-4-1 0 0,-164-3-74 0 0,504 14 10 0 0,-401-17-393 0 0,-102 12 334 0 0,-2-1 189 0 0,-22-8-50 0 0,0 0-93 0 0,3 0 22 0 0,-3 0 537 0 0,-1-3-554 0 0,0 0 0 0 0,-1 1-1 0 0,1-1 1 0 0,-1 1 0 0 0,1 0 0 0 0,-1-1-1 0 0,0 1 1 0 0,0-1 0 0 0,0 1-1 0 0,-1 0 1 0 0,1 0 0 0 0,0 0-1 0 0,-1 0 1 0 0,1 0 0 0 0,-1 0 0 0 0,-3-3-1 0 0,-38-27-122 0 0,5 4-153 0 0,33 23 233 0 0,1-1 1 0 0,-1 0-1 0 0,1 1 1 0 0,1-1-1 0 0,-1 0 1 0 0,1-1 0 0 0,0 1-1 0 0,0-1 1 0 0,1 1-1 0 0,-2-10 1 0 0,-1-9-156 0 0,-3-41 1 0 0,6 45 242 0 0,0 0 0 0 0,-10-38 0 0 0,-3 3-178 0 0,2-1 0 0 0,-9-87 1 0 0,-2-23 154 0 0,18 134 81 0 0,2 16 92 0 0,1-1-1 0 0,-1-32 0 0 0,4 45-151 0 0,-1-1-18 0 0,1-1-1 0 0,0 1 1 0 0,1-1-1 0 0,-1 1 1 0 0,1-1-1 0 0,1 1 1 0 0,-1 0-1 0 0,1-1 1 0 0,4-8 0 0 0,36-87-67 0 0,-36 89 67 0 0,-2 1 1 0 0,1-1 0 0 0,-2 0 0 0 0,0 0 0 0 0,0 0 0 0 0,-2 0 0 0 0,1-1 0 0 0,-2 1 0 0 0,1-1-1 0 0,-2 1 1 0 0,-2-17 0 0 0,1 24 0 0 0,1 1 0 0 0,-1-1 0 0 0,0 1 0 0 0,-1 0 0 0 0,1-1 0 0 0,-1 1 0 0 0,-6-8 1 0 0,6 9-5 0 0,0 0 1 0 0,1 0-1 0 0,-1 0 1 0 0,1 0-1 0 0,0 0 1 0 0,0-1 0 0 0,1 1-1 0 0,-1-1 1 0 0,1 1-1 0 0,0-1 1 0 0,-1-8 0 0 0,2 4-14 0 0,-1-4 30 0 0,1-1 0 0 0,0 0 0 0 0,1 1 1 0 0,1-1-1 0 0,0 1 0 0 0,1-1 1 0 0,0 1-1 0 0,10-26 0 0 0,-8 27-28 0 0,0-1 1 0 0,-2 1-1 0 0,1-1 0 0 0,-2 0 0 0 0,2-19 0 0 0,-2 18-20 0 0,0 1-1 0 0,0-1 0 0 0,1 1 0 0 0,9-24 0 0 0,1 9-1 0 0,1 1 0 0 0,2 0 0 0 0,0 1-1 0 0,34-40 1 0 0,-32 43 155 0 0,-2 0-1 0 0,-1-1 0 0 0,15-32 1 0 0,-29 53-113 0 0,0 0 1 0 0,1 0-1 0 0,-1 0 1 0 0,0 0 0 0 0,-1 0-1 0 0,1 0 1 0 0,0-1-1 0 0,-1 1 1 0 0,0 0 0 0 0,0 0-1 0 0,0 0 1 0 0,0-1-1 0 0,0 1 1 0 0,-1 0 0 0 0,1 0-1 0 0,-2-5 1 0 0,-2-1-13 0 0,0 0-1 0 0,0 0 1 0 0,0 1-1 0 0,-7-9 1 0 0,6 10-2 0 0,1 1 0 0 0,0-1 0 0 0,0-1 0 0 0,1 1 0 0 0,0 0 0 0 0,0-1 0 0 0,-2-11 0 0 0,4 11-14 0 0,0 1 0 0 0,1-1 1 0 0,0 1-1 0 0,1 0 0 0 0,-1-1 1 0 0,2 1-1 0 0,-1 0 0 0 0,1 0 1 0 0,2-7-1 0 0,3-4-2 0 0,1 0 0 0 0,11-16 0 0 0,-9 16 59 0 0,-1 0 1 0 0,8-22 0 0 0,-16 36-34 0 0,0 1 0 0 0,0 0 0 0 0,0-1 0 0 0,0 1 0 0 0,0-1 0 0 0,-1 1 0 0 0,0-1 0 0 0,0 1 0 0 0,0-1 0 0 0,0 0 0 0 0,0 1 0 0 0,-1-1 0 0 0,1 1 0 0 0,-3-6 0 0 0,0 3-13 0 0,0 0 0 0 0,-1 0 1 0 0,1 0-1 0 0,-2 0 0 0 0,1 1 0 0 0,-7-7 0 0 0,6 6-74 0 0,1 0 1 0 0,-1-1-1 0 0,1 0 0 0 0,0 0 0 0 0,0 0 0 0 0,1-1 0 0 0,0 1 0 0 0,1-1 1 0 0,-1 0-1 0 0,1 1 0 0 0,1-1 0 0 0,-1 0 0 0 0,2 0 0 0 0,-1 0 0 0 0,1-1 1 0 0,1-11-1 0 0,-1 19 101 0 0,0-1 0 0 0,0 0 0 0 0,1 1 0 0 0,-1-1 0 0 0,1 0 0 0 0,-1 1 1 0 0,1-1-1 0 0,-1 1 0 0 0,1-1 0 0 0,0 1 0 0 0,0-1 0 0 0,1-1 0 0 0,0 1 27 0 0,-1 0 0 0 0,0 1 0 0 0,0-1 0 0 0,0 0 0 0 0,-1 0 0 0 0,1 0 0 0 0,0 1 0 0 0,-1-1 0 0 0,1 0 0 0 0,-1 0 0 0 0,1 0 1 0 0,-1-4-1 0 0,-1-48 55 0 0,-1 28-131 0 0,2-1 0 0 0,4-38 0 0 0,-3 59 24 0 0,3-20 36 0 0,2-49 0 0 0,-13 26-9 0 0,5 36-34 0 0,-1 0 0 0 0,0-25-1 0 0,3 35 19 0 0,0 0 0 0 0,0 0-1 0 0,1 0 1 0 0,-1 0 0 0 0,1 0 0 0 0,-1 0-1 0 0,1 0 1 0 0,0 0 0 0 0,0 0 0 0 0,1 0-1 0 0,-1 1 1 0 0,0-1 0 0 0,1 0 0 0 0,0 1-1 0 0,0-1 1 0 0,-1 1 0 0 0,4-3 0 0 0,0-5 204 0 0,-4 10-196 0 0,-1-1 0 0 0,0 0 0 0 0,0 1 0 0 0,0-1 0 0 0,1 0 0 0 0,-1 1 0 0 0,0-1 0 0 0,0 1 0 0 0,1-1 0 0 0,-1 1 0 0 0,1-1-1 0 0,-1 1 1 0 0,0-1 0 0 0,1 1 0 0 0,-1-1 0 0 0,1 1 0 0 0,-1-1 0 0 0,1 1 0 0 0,-1 0 0 0 0,1-1 0 0 0,0 1 0 0 0,-1 0 0 0 0,1 0 0 0 0,-1-1 0 0 0,1 1-1 0 0,0 0 1 0 0,-1 0 0 0 0,2 0 0 0 0,4-4-37 0 0,0 0 0 0 0,0-1-1 0 0,0 1 1 0 0,-1-1 0 0 0,0-1 0 0 0,0 1-1 0 0,0-1 1 0 0,0 1 0 0 0,5-11 0 0 0,-9 15 23 0 0,-1 1 0 0 0,0 0 0 0 0,0-1 0 0 0,1 1 0 0 0,-1 0 0 0 0,0-1 0 0 0,0 1 0 0 0,1 0 0 0 0,-1-1 0 0 0,0 1 0 0 0,0 0 0 0 0,0-1 0 0 0,0 1 0 0 0,0 0 0 0 0,0-1 0 0 0,0 1 0 0 0,0-1 0 0 0,0 1 0 0 0,0 0 0 0 0,0-1 0 0 0,0 1 0 0 0,0-1 0 0 0,0 1 0 0 0,0 0 0 0 0,0-1 1 0 0,0 1-1 0 0,0 0 0 0 0,0-1 0 0 0,0 1 0 0 0,-1 0 0 0 0,1-1 0 0 0,0 1 0 0 0,0 0 0 0 0,0-1 0 0 0,-1 1 0 0 0,1 0 0 0 0,0-1 0 0 0,-1 1 0 0 0,1 0 0 0 0,0 0 0 0 0,0-1 0 0 0,-1 1 0 0 0,1 0 0 0 0,0 0 0 0 0,-1 0 0 0 0,0-1 0 0 0,-19 0-226 0 0,15 1 128 0 0,4 2 70 0 0,-1-1 0 0 0,1 1-1 0 0,0-1 1 0 0,0 1 0 0 0,0 0 0 0 0,0-1-1 0 0,0 1 1 0 0,0 0 0 0 0,0 0 0 0 0,1 0-1 0 0,-1 0 1 0 0,1 0 0 0 0,-1 0 0 0 0,1 2 0 0 0,0-3 397 0 0,-135-11 238 0 0,39 1-732 0 0,-105-9 12 0 0,-97-2-24 0 0,-502 1 447 0 0,713 13-332 0 0,-42-4-580 0 0,-145 10 1 0 0,215 4 561 0 0,-138 5 258 0 0,168-9-186 0 0,0-1-1 0 0,1-1 1 0 0,0-1-1 0 0,-1-2 1 0 0,-27-8-1 0 0,30 4-22 0 0,0 1 1 0 0,0 2-1 0 0,-1 0 0 0 0,1 2 0 0 0,-1 1 1 0 0,0 1-1 0 0,-1 2 0 0 0,1 0 0 0 0,0 2 1 0 0,-28 5-1 0 0,3 2 120 0 0,0-3 0 0 0,-104-1 0 0 0,-28 3-677 0 0,31 0 1163 0 0,133-8-680 0 0,-8 1-19 0 0,10-2-2765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2:44.0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553 40 1112 0 0,'0'0'2154'0'0,"0"0"-2144"0"0,1 0-1 0 0,-1 0 0 0 0,0 0 0 0 0,0 0 1 0 0,0 0-1 0 0,0 0 0 0 0,0 0 0 0 0,0 0 1 0 0,0 0-1 0 0,1 0 0 0 0,-1 1 0 0 0,0-1 1 0 0,0 0-1 0 0,0 0 0 0 0,0 0 0 0 0,0 0 1 0 0,0 0-1 0 0,0 0 0 0 0,0 0 0 0 0,0 1 1 0 0,0-1-1 0 0,0 0 0 0 0,0 0 0 0 0,0 0 1 0 0,0 0-1 0 0,0 0 0 0 0,0 1 0 0 0,0-1 1 0 0,0 0-1 0 0,0 0 0 0 0,0 0 1 0 0,0 0-1 0 0,0 0 0 0 0,0 0 0 0 0,0 1 1 0 0,0-1-1 0 0,0 0 0 0 0,0 0 0 0 0,0 0 1 0 0,0 0-1 0 0,0 0 0 0 0,0 0 0 0 0,0 1 1 0 0,0-1-1 0 0,-1 0 0 0 0,1 0 0 0 0,0 0 1 0 0,0 0-1 0 0,0 0 0 0 0,0 0 0 0 0,0 0 1 0 0,0 0-1 0 0,0 0 0 0 0,-1 0 0 0 0,1 0 1 0 0,0 1-1 0 0,0-1 0 0 0,0 0 0 0 0,0 0 1 0 0,0 0-1 0 0,0 0 0 0 0,-1 0 0 0 0,1 0 1 0 0,0 0-1 0 0,0 0 0 0 0,0 0 1 0 0,0 0-1 0 0,-1 0 0 0 0,-44 7 250 0 0,44-7 197 0 0,1 0-331 0 0,1 0 0 0 0,-1 0 0 0 0,0 0 0 0 0,1 1 0 0 0,-1-1 1 0 0,1-1-1 0 0,-1 1 0 0 0,1 0 0 0 0,-1 0 0 0 0,0 0 0 0 0,1 0 0 0 0,-1 0 0 0 0,1 0 1 0 0,-1 0-1 0 0,0-1 0 0 0,1 1 0 0 0,-1 0 0 0 0,1 0 0 0 0,-1 0 0 0 0,0-1 0 0 0,1 1 1 0 0,-1 0-1 0 0,0-1 0 0 0,1 1 0 0 0,-1 0 0 0 0,0-1 0 0 0,0 1 0 0 0,1 0 0 0 0,-1-1 1 0 0,0 1-1 0 0,0-1 0 0 0,0 1 0 0 0,0 0 0 0 0,1-1 0 0 0,-1 1 0 0 0,0-1 1 0 0,0 3 113 0 0,0 0 0 0 0,0 0 0 0 0,-1 0 1 0 0,1 0-1 0 0,0 1 0 0 0,-1-1 1 0 0,0 0-1 0 0,1 0 0 0 0,-1 0 0 0 0,0 0 1 0 0,0 0-1 0 0,0 0 0 0 0,0 0 1 0 0,-3 3-1 0 0,-27 21 200 0 0,26-23-336 0 0,-42 28-23 0 0,30-21-96 0 0,0 1 0 0 0,-18 16 0 0 0,26-20 80 0 0,1-1-1 0 0,-1 0 1 0 0,-1-1 0 0 0,-12 6-1 0 0,-23 15 77 0 0,-28 34-26 0 0,72-58 480 0 0,1-2-609 0 0,0-1 1 0 0,1 0-1 0 0,-1 0 1 0 0,0 1-1 0 0,0-1 1 0 0,0 0-1 0 0,1 0 1 0 0,-1 1 0 0 0,0-1-1 0 0,1 0 1 0 0,-1 1-1 0 0,0-1 1 0 0,1 0-1 0 0,-1 1 1 0 0,1-1-1 0 0,-1 1 1 0 0,1-1-1 0 0,0 0 1 0 0,33-17-209 0 0,1 2 0 0 0,70-22 1 0 0,-13 6-346 0 0,-82 29 527 0 0,-1-1 0 0 0,0 0 1 0 0,0-1-1 0 0,0 1 0 0 0,0-2 1 0 0,0 1-1 0 0,-1-1 0 0 0,0-1 0 0 0,-1 1 1 0 0,1-1-1 0 0,7-11 0 0 0,-13 14 135 0 0,-1 0 0 0 0,1 0 0 0 0,-1 0 0 0 0,0 0-1 0 0,-1 0 1 0 0,1-1 0 0 0,-1 1 0 0 0,0 0 0 0 0,0-1 0 0 0,-1-7-1 0 0,1-4 667 0 0,-1 16-737 0 0,1-1 0 0 0,-1 1 0 0 0,1-1 1 0 0,-1 1-1 0 0,1-1 0 0 0,-1 1 0 0 0,1-1 0 0 0,-1 1 1 0 0,1-1-1 0 0,-1 1 0 0 0,0 0 0 0 0,1-1 0 0 0,-1 1 1 0 0,0 0-1 0 0,1 0 0 0 0,-1-1 0 0 0,0 1 0 0 0,1 0 1 0 0,-1 0-1 0 0,0 0 0 0 0,0 0 0 0 0,1 0 1 0 0,-2 0-1 0 0,2 0-35 0 0,-1 0 0 0 0,1 0 0 0 0,-1 0 0 0 0,1 0 0 0 0,-1 0-1 0 0,1 0 1 0 0,-1 0 0 0 0,1 0 0 0 0,-1 0 0 0 0,0 0 0 0 0,1 0 0 0 0,-1 0 0 0 0,1 0 0 0 0,-1 1 0 0 0,1-1 0 0 0,-1 0 0 0 0,1 0 0 0 0,0 1 0 0 0,-1-1 0 0 0,1 0 0 0 0,-1 1 0 0 0,1-1 0 0 0,0 0 0 0 0,-1 1 0 0 0,1-1 0 0 0,-1 1 0 0 0,1-1 0 0 0,0 1-1 0 0,0-1 1 0 0,-1 1 0 0 0,1-1 0 0 0,0 0 0 0 0,0 1 0 0 0,0 0 0 0 0,-1-1 0 0 0,1 1 0 0 0,0-1 0 0 0,0 1 0 0 0,0 0 0 0 0,6 40-247 0 0,-6-40 274 0 0,-1 1 1 0 0,0-1 0 0 0,1 0 0 0 0,-1 0-1 0 0,0 0 1 0 0,0 0 0 0 0,1-1 0 0 0,-1 1-1 0 0,0 0 1 0 0,0 0 0 0 0,0 0 0 0 0,0-1-1 0 0,0 1 1 0 0,0 0 0 0 0,0-1 0 0 0,-1 1-1 0 0,1-1 1 0 0,0 1 0 0 0,0-1 0 0 0,0 0-1 0 0,-2 1 1 0 0,-32 8 149 0 0,30-7-146 0 0,-128 24 117 0 0,-42 11-85 0 0,173-37-68 0 0,-1 0-1 0 0,0 1 1 0 0,1 0-1 0 0,-1-1 1 0 0,0 1-1 0 0,1 0 1 0 0,-1 0-1 0 0,1 1 1 0 0,-1-1-1 0 0,1 0 1 0 0,0 1-1 0 0,0 0 1 0 0,0-1-1 0 0,-1 1 1 0 0,2 0-1 0 0,-1 0 1 0 0,0 0-1 0 0,0 0 1 0 0,1 1-1 0 0,-1-1 1 0 0,1 0-1 0 0,-1 1 1 0 0,1-1-1 0 0,0 1 0 0 0,0-1 1 0 0,0 1-1 0 0,1-1 1 0 0,-1 1-1 0 0,0 0 1 0 0,1-1-1 0 0,0 1 1 0 0,0 0-1 0 0,0 0 1 0 0,0-1-1 0 0,1 6 1 0 0,-2-4 72 0 0,1 0-1 0 0,0 0 1 0 0,-1 0-1 0 0,0 0 1 0 0,0 0 0 0 0,0-1-1 0 0,0 1 1 0 0,0 0 0 0 0,-1-1-1 0 0,-3 7 1 0 0,4-9-13 0 0,0 1-1 0 0,0 0 1 0 0,-1 0 0 0 0,1-1 0 0 0,-1 1 0 0 0,1-1 0 0 0,-1 0-1 0 0,1 1 1 0 0,-1-1 0 0 0,0 0 0 0 0,0 0 0 0 0,0 0-1 0 0,1 0 1 0 0,-1 0 0 0 0,0 0 0 0 0,0-1 0 0 0,0 1 0 0 0,0 0-1 0 0,-1-1 1 0 0,1 0 0 0 0,-3 1 0 0 0,5-39 50 0 0,0 35-104 0 0,1 0 0 0 0,0 1-1 0 0,0-1 1 0 0,0 1 0 0 0,0-1-1 0 0,0 1 1 0 0,1 0 0 0 0,-1-1-1 0 0,1 1 1 0 0,-1 0 0 0 0,1 0-1 0 0,0 0 1 0 0,0 0 0 0 0,0 0-1 0 0,0 0 1 0 0,0 1 0 0 0,0-1 0 0 0,1 0-1 0 0,-1 1 1 0 0,3-2 0 0 0,55-25-123 0 0,-58 27 135 0 0,78-22-184 0 0,-66 21 104 0 0,0-1 1 0 0,0-1 0 0 0,0-1-1 0 0,-1 0 1 0 0,1 0 0 0 0,-1-1 0 0 0,-1-1-1 0 0,19-12 1 0 0,-3-5 174 0 0,0 0-1 0 0,23-29 1 0 0,-34 19 444 0 0,-16 32-722 0 0,-3 8 21 0 0,-1 8 111 0 0,1-11 72 0 0,0 0-1 0 0,0 1 1 0 0,0-1 0 0 0,-1 0 0 0 0,1-1 0 0 0,-1 1 0 0 0,0 0-1 0 0,0-1 1 0 0,1 1 0 0 0,-2-1 0 0 0,1 0 0 0 0,0 0 0 0 0,0 0-1 0 0,-7 2 1 0 0,-4 4 67 0 0,-229 114 298 0 0,112-61-49 0 0,121-57-323 0 0,-25 15 35 0 0,34-18-65 0 0,-1 0 0 0 0,1 0-1 0 0,0 0 1 0 0,0 0 0 0 0,-1 0 0 0 0,1 0-1 0 0,0 1 1 0 0,0-1 0 0 0,0 0-1 0 0,0 1 1 0 0,1-1 0 0 0,-1 0 0 0 0,0 1-1 0 0,1-1 1 0 0,-1 1 0 0 0,0-1-1 0 0,1 1 1 0 0,0-1 0 0 0,-1 4-1 0 0,1-5 8 0 0,0 1 0 0 0,1 0 0 0 0,-1-1 0 0 0,0 1-1 0 0,1-1 1 0 0,-1 1 0 0 0,0 0 0 0 0,1-1-1 0 0,-1 1 1 0 0,0-1 0 0 0,1 1 0 0 0,-1-1 0 0 0,1 1-1 0 0,0-1 1 0 0,-1 1 0 0 0,1-1 0 0 0,-1 1 0 0 0,1-1-1 0 0,-1 0 1 0 0,1 0 0 0 0,0 1 0 0 0,-1-1-1 0 0,1 0 1 0 0,1 1 0 0 0,21 5 2 0 0,-11-3 2 0 0,-11-2-10 0 0,1 0-1 0 0,-1-1 0 0 0,1 1 0 0 0,-1 0 1 0 0,1 0-1 0 0,-1 0 0 0 0,0 0 0 0 0,1 0 1 0 0,-1 0-1 0 0,0 0 0 0 0,0 0 0 0 0,0 0 0 0 0,0 1 1 0 0,0-1-1 0 0,0 1 0 0 0,0-1 0 0 0,0 0 1 0 0,-1 1-1 0 0,2 2 0 0 0,-2-3-34 0 0,0 0 0 0 0,0 0 0 0 0,0 0 0 0 0,-1 0 0 0 0,1 0 0 0 0,0 0 0 0 0,-1 0 0 0 0,1 0 1 0 0,0 0-1 0 0,-1 0 0 0 0,1-1 0 0 0,-1 1 0 0 0,0 0 0 0 0,1 0 0 0 0,-1 0 0 0 0,0-1 0 0 0,1 1 0 0 0,-1 0 0 0 0,0-1 0 0 0,0 1 0 0 0,1-1 0 0 0,-1 1 0 0 0,0-1 0 0 0,0 1 0 0 0,0-1 0 0 0,0 1 1 0 0,0-1-1 0 0,0 0 0 0 0,0 0 0 0 0,1 1 0 0 0,-1-1 0 0 0,0 0 0 0 0,-2 0 0 0 0,2 0-13 0 0,1 0-1 0 0,0 0 1 0 0,0 0 0 0 0,0 0-1 0 0,-1 0 1 0 0,1 0 0 0 0,0 0-1 0 0,0 0 1 0 0,0 0 0 0 0,-1 0-1 0 0,1 0 1 0 0,0 0 0 0 0,0 0-1 0 0,0 0 1 0 0,-1 0 0 0 0,1 0-1 0 0,0 0 1 0 0,0 0 0 0 0,0-1-1 0 0,-1 1 1 0 0,1 0 0 0 0,0 0-1 0 0,0 0 1 0 0,0 0 0 0 0,0 0-1 0 0,-1-1 1 0 0,1 1 0 0 0,0 0 0 0 0,0 0-1 0 0,0 0 1 0 0,0 0 0 0 0,0-1-1 0 0,0 1 1 0 0,0 0 0 0 0,0 0-1 0 0,0 0 1 0 0,-1-1 0 0 0,1 1-1 0 0,0 0 1 0 0,0-1 0 0 0,2-13-1585 0 0,-2 12 1391 0 0,1-1 0 0 0,0 0 0 0 0,0 1 0 0 0,0-1-1 0 0,0 1 1 0 0,0 0 0 0 0,1-1 0 0 0,-1 1 0 0 0,4-4 0 0 0,36-22-2980 0 0,-21 16 1532 0 0,-14 11 911 0 0,-6 4 70 0 0,-52 71 371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2:45.7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 1004 0 0,'0'0'2529'0'0,"8"4"-2451"0"0,3 0 0 0 0,0-1 0 0 0,0 0 0 0 0,0 0 0 0 0,0-1 1 0 0,1-1-1 0 0,22 1 0 0 0,-26-2-1088 0 0,10 1 7037 0 0,-27 3-5277 0 0,5-2-568 0 0,0-1-1 0 0,-1 1 1 0 0,1 0 0 0 0,0 0 0 0 0,0 0-1 0 0,0 0 1 0 0,-3 4 0 0 0,6-5-132 0 0,0 0 1 0 0,0 0-1 0 0,0 0 1 0 0,0 1-1 0 0,1-1 1 0 0,-1 0-1 0 0,0 0 1 0 0,1 1-1 0 0,-1-1 1 0 0,1 0-1 0 0,-1 1 1 0 0,1-1-1 0 0,0 0 1 0 0,0 1-1 0 0,0-1 1 0 0,0 1-1 0 0,0-1 1 0 0,0 1-1 0 0,0-1 1 0 0,0 0-1 0 0,0 1 1 0 0,0-1-1 0 0,1 1 1 0 0,-1-1-1 0 0,2 2 1 0 0,8 44 878 0 0,-8-36-788 0 0,1 1 0 0 0,0-1 0 0 0,0 1-1 0 0,6 11 1 0 0,89 148 763 0 0,-84-151-914 0 0,-9-13 8 0 0,1 1-1 0 0,-2 0 1 0 0,1 0-1 0 0,-1 0 0 0 0,0 0 1 0 0,4 16-1 0 0,-7-19-33 0 0,1 0 0 0 0,0-1 0 0 0,0 1 0 0 0,0-1 0 0 0,0 1-1 0 0,1-1 1 0 0,-1 0 0 0 0,1 0 0 0 0,0 0 0 0 0,1 0 0 0 0,5 5-1 0 0,-8-9-59 0 0,-2-10 72 0 0,0 0 0 0 0,0-1 1 0 0,0 1-1 0 0,-2 0 1 0 0,1 0-1 0 0,-1 0 0 0 0,-7-15 1 0 0,-3-1-286 0 0,-21-32 1 0 0,21 38 192 0 0,1-1 1 0 0,1 0-1 0 0,-10-27 1 0 0,19 42 23 0 0,1-1 1 0 0,-1 0-1 0 0,1 0 1 0 0,1 0 0 0 0,0 0-1 0 0,0-9 1 0 0,0 8-161 0 0,0 0 0 0 0,0 0 0 0 0,-1 0 0 0 0,-1-9-1 0 0,0 13 213 0 0,1 0 1 0 0,-1 1-1 0 0,0-1 0 0 0,0 1 0 0 0,-1 0 0 0 0,1-1 0 0 0,0 1 0 0 0,-1 0 0 0 0,0 0 0 0 0,0 1 0 0 0,0-1 0 0 0,0 0 0 0 0,-5-2 0 0 0,3 2 248 0 0,0-1 0 0 0,0 1 0 0 0,-1 1 0 0 0,1-1-1 0 0,-1 1 1 0 0,1 0 0 0 0,-1 0 0 0 0,-9-1 0 0 0,-69 2-414 0 0,83 1 209 0 0,1 0 1 0 0,-1 0-1 0 0,0 1 0 0 0,0-1 1 0 0,0 0-1 0 0,0 0 0 0 0,1 1 1 0 0,-1-1-1 0 0,0 1 0 0 0,0-1 1 0 0,1 0-1 0 0,-1 1 1 0 0,0-1-1 0 0,0 1 0 0 0,1 0 1 0 0,-1-1-1 0 0,1 1 0 0 0,-1-1 1 0 0,0 1-1 0 0,1 0 1 0 0,-1 0-1 0 0,1-1 0 0 0,0 1 1 0 0,-1 0-1 0 0,1 0 0 0 0,0 0 1 0 0,-1-1-1 0 0,1 1 0 0 0,0 0 1 0 0,0 0-1 0 0,0 0 1 0 0,-1 0-1 0 0,1 0 0 0 0,0-1 1 0 0,0 1-1 0 0,1 0 0 0 0,-1 0 1 0 0,0 0-1 0 0,0 0 1 0 0,0 0-1 0 0,0-1 0 0 0,1 1 1 0 0,-1 0-1 0 0,0 0 0 0 0,1 0 1 0 0,-1-1-1 0 0,1 1 0 0 0,-1 0 1 0 0,1 0-1 0 0,-1-1 1 0 0,1 1-1 0 0,-1 0 0 0 0,1-1 1 0 0,0 1-1 0 0,-1-1 0 0 0,1 1 1 0 0,0-1-1 0 0,0 1 0 0 0,0-1 1 0 0,7 5 150 0 0,0 0 0 0 0,-1 0 0 0 0,0 1 0 0 0,0-1 0 0 0,0 2 0 0 0,-1-1 1 0 0,0 1-1 0 0,0 0 0 0 0,-1 0 0 0 0,0 0 0 0 0,0 1 0 0 0,-1 0 0 0 0,1 0 0 0 0,-2 0 0 0 0,6 14 0 0 0,3 50-61 0 0,-11-55-116 0 0,2 0 1 0 0,0 0 0 0 0,9 25 0 0 0,-10-37 14 0 0,0 1-1 0 0,1-1 1 0 0,0 0 0 0 0,0 1 0 0 0,0-2 0 0 0,0 1-1 0 0,1 0 1 0 0,0-1 0 0 0,0 1 0 0 0,0-1 0 0 0,1 0 0 0 0,0 0-1 0 0,-1-1 1 0 0,8 4 0 0 0,-1 0 15 0 0,0-1-1 0 0,1 0 1 0 0,0-1-1 0 0,0 0 1 0 0,0-1 0 0 0,0-1-1 0 0,1 0 1 0 0,24 3-1 0 0,-36-6 109 0 0,-26-6-270 0 0,22 5 73 0 0,-1-1-27 0 0,-1 0 0 0 0,1 0 0 0 0,-1-1 1 0 0,1 1-1 0 0,-7-6 0 0 0,9 6 91 0 0,1 1 0 0 0,0-1 0 0 0,0 1 0 0 0,0-1 0 0 0,0 0 0 0 0,0 1 0 0 0,0-1 0 0 0,0 0 0 0 0,1 0 0 0 0,-1 0 0 0 0,1 0 0 0 0,-1 1 0 0 0,1-1 1 0 0,0 0-1 0 0,0 0 0 0 0,-1 0 0 0 0,2-3 0 0 0,-1-34-395 0 0,1 20 410 0 0,-1 0 0 0 0,0-1 0 0 0,-7-34 0 0 0,6 48 24 0 0,-1-1 1 0 0,0 1-1 0 0,-1 0 1 0 0,1 0-1 0 0,-1 0 0 0 0,0 0 1 0 0,-1 1-1 0 0,1-1 0 0 0,-1 1 1 0 0,0 0-1 0 0,-1 0 0 0 0,1 0 1 0 0,-1 0-1 0 0,0 1 1 0 0,-7-5-1 0 0,-23-15-10 0 0,8 6-355 0 0,-32-28 0 0 0,46 30 521 0 0,12 16-169 0 0,1 1 1 0 0,0-1-1 0 0,-1 0 0 0 0,1 0 1 0 0,0 1-1 0 0,-1-1 0 0 0,1 0 1 0 0,0 1-1 0 0,-1-1 0 0 0,1 1 1 0 0,0-1-1 0 0,-1 0 0 0 0,1 1 1 0 0,0-1-1 0 0,0 1 0 0 0,0-1 1 0 0,0 1-1 0 0,-1-1 0 0 0,1 1 1 0 0,0-1-1 0 0,0 1 0 0 0,0-1 1 0 0,0 0-1 0 0,0 1 0 0 0,0-1 1 0 0,0 1-1 0 0,0 0 0 0 0,1 17 220 0 0,-1-15-208 0 0,0 0 23 0 0,1 0 0 0 0,-1 0 0 0 0,1 0 0 0 0,0 0 0 0 0,0 0-1 0 0,0 0 1 0 0,0 0 0 0 0,0-1 0 0 0,1 1 0 0 0,-1 0 0 0 0,1-1 0 0 0,0 1-1 0 0,0-1 1 0 0,0 1 0 0 0,0-1 0 0 0,3 3 0 0 0,47 33 140 0 0,-32-23-149 0 0,-12-10-48 0 0,-1 1-1 0 0,1 0 0 0 0,-1 0 1 0 0,-1 0-1 0 0,1 1 0 0 0,-1 0 0 0 0,0 1 1 0 0,-1 0-1 0 0,0-1 0 0 0,0 2 1 0 0,0-1-1 0 0,-1 0 0 0 0,-1 1 0 0 0,1 0 1 0 0,2 14-1 0 0,5 18-219 0 0,-8-31 173 0 0,0 1-1 0 0,-1-1 1 0 0,0 1 0 0 0,1 14-1 0 0,-3-24 65 0 0,-1 0 0 0 0,1 1 1 0 0,0-1-1 0 0,1 0 0 0 0,-1 1 0 0 0,0-1 0 0 0,0 0 0 0 0,0 1 0 0 0,1-1 0 0 0,-1 0 0 0 0,1 0 0 0 0,-1 1 0 0 0,1-1 0 0 0,0 0 1 0 0,-1 0-1 0 0,1 0 0 0 0,0 0 0 0 0,0 0 0 0 0,-1 0 0 0 0,1 0 0 0 0,0 0 0 0 0,0 0 0 0 0,0 0 0 0 0,0 0 0 0 0,1-1 0 0 0,-1 1 1 0 0,2 1-1 0 0,-3-2 6 0 0,1 0-1 0 0,-1 0 1 0 0,1 0 0 0 0,0 0 0 0 0,-1 0 0 0 0,1 0 0 0 0,-1 0 0 0 0,1 0 0 0 0,-1 0 0 0 0,1 0 0 0 0,-1-1 0 0 0,1 1 0 0 0,-1 0 0 0 0,1 0 0 0 0,-1 0-1 0 0,0-1 1 0 0,1 1 0 0 0,-1 0 0 0 0,1-1 0 0 0,-1 1 0 0 0,1 0 0 0 0,-1-1 0 0 0,0 1 0 0 0,1 0 0 0 0,-1-2 0 0 0,1 1-15 0 0,0-1 1 0 0,0 1-1 0 0,0-1 1 0 0,-1 0-1 0 0,1 1 1 0 0,-1-1-1 0 0,0 0 1 0 0,1 0-1 0 0,-1 1 1 0 0,0-1-1 0 0,0 0 1 0 0,0-1-1 0 0,1-3-120 0 0,-1 1 1 0 0,0-1-1 0 0,0 1 0 0 0,-1 0 1 0 0,0-1-1 0 0,1 1 0 0 0,-2 0 1 0 0,1-1-1 0 0,-1 1 0 0 0,1 0 1 0 0,-2 0-1 0 0,1 0 0 0 0,0 1 1 0 0,-1-1-1 0 0,0 0 0 0 0,0 1 0 0 0,-4-5 1 0 0,-31-38-612 0 0,12 14 307 0 0,-32-32 0 0 0,40 42 586 0 0,17 20 2 0 0,-1 0-1 0 0,1 0 1 0 0,-1 0-1 0 0,0 0 1 0 0,0 1-1 0 0,0-1 1 0 0,-1 1-1 0 0,1-1 1 0 0,-1 1 0 0 0,1 0-1 0 0,-1 0 1 0 0,0 0-1 0 0,0 0 1 0 0,0 0-1 0 0,0 1 1 0 0,0-1 0 0 0,0 1-1 0 0,0 0 1 0 0,0 0-1 0 0,-1 0 1 0 0,-3-1-1 0 0,6 2-281 0 0,4 21-430 0 0,-3-19 532 0 0,0 0-1 0 0,0 0 0 0 0,0 0 0 0 0,0 0 0 0 0,0 0 0 0 0,1 0 0 0 0,-1-1 1 0 0,1 1-1 0 0,0 0 0 0 0,-1 0 0 0 0,1-1 0 0 0,0 1 0 0 0,0 0 0 0 0,1 1 1 0 0,7 10-229 0 0,-1 0 0 0 0,11 27 1 0 0,-14-28 52 0 0,0-1 0 0 0,1 1 0 0 0,1-1-1 0 0,14 19 1 0 0,2 6-1705 0 0,-20-30 719 0 0,0-1 0 0 0,0 1 1 0 0,1-1-1 0 0,0 0 0 0 0,6 8 0 0 0,-5-12-1242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2:53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18 1956 0 0,'0'0'3408'0'0,"5"0"-3261"0"0,-4 0-121 0 0,20 1 20 0 0,-13 0 207 0 0,-10 0 358 0 0,-29 1-165 0 0,0 2 0 0 0,0 1-1 0 0,0 2 1 0 0,1 1 0 0 0,-36 14 0 0 0,65-19 486 0 0,9-1-284 0 0,7-1 471 0 0,-14-1-446 0 0,17 10-2185 0 0,-3-5 1536 0 0,-10-3-23 0 0,1 0 0 0 0,0 0 0 0 0,0 0 0 0 0,-1 1 0 0 0,1-1 0 0 0,4 5 0 0 0,-8-6 30 0 0,0 1-1 0 0,-1-1 1 0 0,1 1-1 0 0,-1 0 1 0 0,1 0-1 0 0,-1-1 1 0 0,0 1 0 0 0,1 0-1 0 0,-1 0 1 0 0,0 0-1 0 0,-1 1 1 0 0,1-1-1 0 0,0 0 1 0 0,-1 0-1 0 0,1 0 1 0 0,-1 1-1 0 0,1-1 1 0 0,-1 0-1 0 0,0 1 1 0 0,0 2-1 0 0,0 5 46 0 0,-1-3-79 0 0,1 1-1 0 0,0-1 0 0 0,0 0 1 0 0,1 1-1 0 0,0-1 0 0 0,1 1 1 0 0,-1-1-1 0 0,1 0 0 0 0,1 0 1 0 0,-1 0-1 0 0,7 12 0 0 0,-1-7-39 0 0,1 0-1 0 0,19 19 0 0 0,-21-25 49 0 0,-1 0 0 0 0,0 0 0 0 0,0 1-1 0 0,-1 0 1 0 0,1 0 0 0 0,-2 0 0 0 0,1 1 0 0 0,-1 0 0 0 0,0 0-1 0 0,-1 0 1 0 0,5 13 0 0 0,4 119-6 0 0,16 159 1162 0 0,-27-275-1149 0 0,0 1 0 0 0,-2-1 0 0 0,-1 1 0 0 0,-1-1 0 0 0,-1 0 0 0 0,-11 36 0 0 0,-7 21-9 0 0,-16 54-9 0 0,28-103-6 0 0,0 0 1 0 0,3 1-1 0 0,1 1 1 0 0,1-1-1 0 0,-1 65 1 0 0,7-93-22 0 0,-1 0 1 0 0,1 0 0 0 0,0 0 0 0 0,1 0 0 0 0,-1 0-1 0 0,1 0 1 0 0,0 0 0 0 0,0-1 0 0 0,5 9 0 0 0,31 40-107 0 0,-22-31 131 0 0,-7-9 6 0 0,-1 0 0 0 0,-1 1 0 0 0,0 0 0 0 0,0 0 0 0 0,-2 0 0 0 0,0 1 0 0 0,-1 0 0 0 0,3 16 0 0 0,-3-4 3 0 0,-1 0-1 0 0,-1 0 1 0 0,-4 46-1 0 0,1-61 2 0 0,-1 0-1 0 0,0-1 0 0 0,-1 1 0 0 0,0-1 0 0 0,0 0 1 0 0,-11 21-1 0 0,-40 59 67 0 0,36-61-45 0 0,-20 37 1 0 0,34-57-32 0 0,0 0 0 0 0,0 0-1 0 0,1 1 1 0 0,0-1 0 0 0,1 1 0 0 0,0 0 0 0 0,0 0 0 0 0,1 11 0 0 0,1-14 3 0 0,0 0-1 0 0,0 0 0 0 0,1-1 1 0 0,0 1-1 0 0,0 0 0 0 0,3 8 1 0 0,-2-13 16 0 0,-1 1-1 0 0,1-1 1 0 0,0 0 0 0 0,0 0 0 0 0,0 0 0 0 0,1 0-1 0 0,-1 0 1 0 0,1 0 0 0 0,0-1 0 0 0,-1 1 0 0 0,1-1-1 0 0,0 1 1 0 0,0-1 0 0 0,5 2 0 0 0,8 5 120 0 0,-6-3-131 0 0,0 0 0 0 0,-1 0 0 0 0,14 12 0 0 0,-20-15-3 0 0,0 0-1 0 0,0 0 1 0 0,-1 0 0 0 0,0 0 0 0 0,1 1 0 0 0,-1-1 0 0 0,0 0-1 0 0,-1 1 1 0 0,1 0 0 0 0,-1-1 0 0 0,1 1 0 0 0,-1 0 0 0 0,0 0-1 0 0,0 5 1 0 0,7 75 297 0 0,-3 89 0 0 0,-6-161-306 0 0,0 1 0 0 0,-6 23 0 0 0,4-24-13 0 0,1 1-1 0 0,0 0 1 0 0,0 14 0 0 0,2 185-514 0 0,-1-202 825 0 0,3-4 822 0 0,11-11-883 0 0,-9 3-392 0 0,8-1 75 0 0,0 0-1 0 0,0 1 1 0 0,0 1-1 0 0,1 0 1 0 0,-1 1-1 0 0,0 0 0 0 0,23 4 1 0 0,-13-3 190 0 0,69 5 94 0 0,295 12 284 0 0,-299-20-441 0 0,-1-3 0 0 0,1-4 0 0 0,96-24 0 0 0,-109 16-314 0 0,1 4 1 0 0,0 2 0 0 0,94 0-1 0 0,171 28 73 0 0,-185 5 427 0 0,91 9 210 0 0,-222-31-452 0 0,-1-1 0 0 0,0-1-1 0 0,0-1 1 0 0,0-1 0 0 0,22-7-1 0 0,61-10-170 0 0,-87 20 134 0 0,1 0 0 0 0,0 2 0 0 0,-1 0 1 0 0,1 2-1 0 0,-1 0 0 0 0,0 1 0 0 0,0 0 1 0 0,0 2-1 0 0,31 13 0 0 0,-43-16 154 0 0,0 0 1 0 0,1 0-1 0 0,-1-1 1 0 0,1 0-1 0 0,-1 0 0 0 0,1-1 1 0 0,0 0-1 0 0,0-1 0 0 0,-1 1 1 0 0,1-1-1 0 0,15-3 0 0 0,114-22-325 0 0,50-13 539 0 0,-151 31-513 0 0,-1 0 0 0 0,1 3 1 0 0,0 1-1 0 0,59 2 0 0 0,-69 1 386 0 0,1-1-117 0 0,1-1 1 0 0,-1-1-1 0 0,0-1 0 0 0,0-2 0 0 0,-1 0 0 0 0,1-2 1 0 0,-2-1-1 0 0,1-1 0 0 0,-1-1 0 0 0,42-27 0 0 0,-61 35-22 0 0,8-11-17 0 0,-14 14-28 0 0,0 0 0 0 0,1-1 0 0 0,-1 1 0 0 0,0-1 0 0 0,0 1 0 0 0,0-1 0 0 0,1 1 1 0 0,-1-1-1 0 0,0 1 0 0 0,0-1 0 0 0,0 1 0 0 0,0-1 0 0 0,0 1 0 0 0,0-1 0 0 0,0 1 0 0 0,0-1 0 0 0,0 1 0 0 0,0-1 0 0 0,0 1 0 0 0,0-1 1 0 0,0 1-1 0 0,0-1 0 0 0,0 1 0 0 0,-1-1 0 0 0,1 1 0 0 0,0-1 0 0 0,0 1 0 0 0,-1-1 0 0 0,1 1 0 0 0,0-1 0 0 0,-1 1 0 0 0,1 0 0 0 0,0-1 1 0 0,-1 1-1 0 0,1 0 0 0 0,0-1 0 0 0,-1 1 0 0 0,1 0 0 0 0,-1-1 0 0 0,1 1 0 0 0,-1 0 0 0 0,1 0 0 0 0,-1 0 0 0 0,1-1 0 0 0,-1 1 0 0 0,1 0 1 0 0,-1 0-1 0 0,1 0 0 0 0,-1 0 0 0 0,1 0 0 0 0,-2 0 0 0 0,-1-5 121 0 0,0 1 1 0 0,0-1 0 0 0,1 0-1 0 0,-1 0 1 0 0,-2-8-1 0 0,2-3-245 0 0,0 0-1 0 0,1-1 0 0 0,1 1 0 0 0,0-1 1 0 0,1 1-1 0 0,5-33 0 0 0,6-25 268 0 0,-6 44 94 0 0,2-57 1 0 0,-7 71-207 0 0,-1 0 0 0 0,-1 0 0 0 0,-1 0 0 0 0,0 1 0 0 0,-1-1 0 0 0,-1 1 0 0 0,-1 0 0 0 0,0 1 0 0 0,-13-25 0 0 0,13 26-35 0 0,1 1 0 0 0,1-1 0 0 0,0 0 0 0 0,0 0 0 0 0,1 0 0 0 0,1 0 0 0 0,-1-18 0 0 0,3-98-123 0 0,1 65 121 0 0,5-191 612 0 0,-6 244-579 0 0,-1 0 1 0 0,-1 1-1 0 0,0-1 0 0 0,-4-11 0 0 0,2 11-43 0 0,2 0 0 0 0,-1 0-1 0 0,1 0 1 0 0,0-14 0 0 0,1 18-11 0 0,1 0 1 0 0,0 0-1 0 0,0 0 1 0 0,1 1 0 0 0,0-1-1 0 0,0 0 1 0 0,0 0-1 0 0,1 0 1 0 0,0 1 0 0 0,0-1-1 0 0,1 1 1 0 0,0 0-1 0 0,0 0 1 0 0,0-1 0 0 0,1 2-1 0 0,0-1 1 0 0,6-7-1 0 0,17-14-40 0 0,32-26 0 0 0,-28 26 89 0 0,29-31 1 0 0,-52 49-8 0 0,-1 0 1 0 0,1-1-1 0 0,-2 1 1 0 0,1-1-1 0 0,-1-1 1 0 0,-1 1-1 0 0,0-1 1 0 0,4-12-1 0 0,-8 18-6 0 0,1 0 0 0 0,-1 0-1 0 0,0 0 1 0 0,0 0 0 0 0,-1 0 0 0 0,0-1-1 0 0,1 1 1 0 0,-2 0 0 0 0,1 0 0 0 0,-1 0-1 0 0,0 0 1 0 0,0 0 0 0 0,0 0 0 0 0,0 0 0 0 0,-1 0-1 0 0,0 0 1 0 0,-4-7 0 0 0,-2 0-28 0 0,-1 1-1 0 0,1 0 1 0 0,-2 1-1 0 0,-20-18 1 0 0,15 14 7 0 0,1 0 0 0 0,-12-15-1 0 0,22 24 29 0 0,0 0 0 0 0,1-1 0 0 0,0 1 0 0 0,0-1 0 0 0,0 1 0 0 0,0-1 0 0 0,1 0 0 0 0,0 0 0 0 0,1 0 0 0 0,-2-10 0 0 0,1 6-26 0 0,1-1 1 0 0,1 0 0 0 0,0 0 0 0 0,0 0-1 0 0,1 1 1 0 0,0-1 0 0 0,1 0 0 0 0,0 0-1 0 0,1 1 1 0 0,7-18 0 0 0,-7 19 25 0 0,0 1 1 0 0,0-1-1 0 0,-1 0 1 0 0,0 0-1 0 0,-1 1 1 0 0,0-1-1 0 0,0 0 1 0 0,-1 0-1 0 0,0 0 0 0 0,-1 0 1 0 0,-2-16-1 0 0,2 21-15 0 0,-1 1 0 0 0,0-1 0 0 0,0 0 0 0 0,0 1 0 0 0,0-1-1 0 0,0 1 1 0 0,-1-1 0 0 0,1 1 0 0 0,-1 0 0 0 0,0 0 0 0 0,-4-3-1 0 0,2 2-2 0 0,1 0 0 0 0,0 0 0 0 0,1-1 0 0 0,-1 1 0 0 0,-4-8 0 0 0,4 0-45 0 0,1 1 0 0 0,0-2 0 0 0,1 1-1 0 0,0 0 1 0 0,1 0 0 0 0,0-1 0 0 0,1 1-1 0 0,0-1 1 0 0,1 1 0 0 0,2-13 0 0 0,-1 15 25 0 0,1 1 0 0 0,0-1 1 0 0,0 0-1 0 0,1 1 1 0 0,0 0-1 0 0,0 0 1 0 0,1 0-1 0 0,7-9 0 0 0,13-28 207 0 0,-24 43-98 0 0,0-1 0 0 0,0 1 0 0 0,-1 0 0 0 0,1-1 0 0 0,-1 1 0 0 0,0 0 0 0 0,0-1 0 0 0,0 1 0 0 0,-1-6 0 0 0,1 6-92 0 0,-1 0-1 0 0,1-1 1 0 0,0 1-1 0 0,0 0 1 0 0,0 0-1 0 0,0 0 1 0 0,1-1 0 0 0,-1 1-1 0 0,1 0 1 0 0,0 0-1 0 0,2-6 1 0 0,14-20-89 0 0,-10 18 61 0 0,0 0 0 0 0,-1 0 0 0 0,0-1 0 0 0,0 0 0 0 0,-1 0 0 0 0,-1-1 1 0 0,0 1-1 0 0,-1-1 0 0 0,0 0 0 0 0,1-24 0 0 0,-3 33 17 0 0,-1-1-1 0 0,1 1 1 0 0,0-1-1 0 0,0 1 1 0 0,1-1-1 0 0,-1 1 1 0 0,5-7 0 0 0,-4 7 115 0 0,-1 0 0 0 0,1 0 0 0 0,0 0 0 0 0,-1 0 0 0 0,0 0 1 0 0,0 0-1 0 0,0-7 0 0 0,-1 10 103 0 0,-18 1-271 0 0,-209 10-234 0 0,182-7 300 0 0,-42-1-43 0 0,-98-10 1 0 0,-17-2-89 0 0,-538 21 451 0 0,635-10-448 0 0,0-4-1 0 0,-157-24 1 0 0,213 18-174 0 0,-1 3 1 0 0,0 2-1 0 0,0 2 1 0 0,0 3-1 0 0,0 1 1 0 0,0 3-1 0 0,1 2 0 0 0,-64 17 1 0 0,74-16 487 0 0,-1-2 0 0 0,0-1 0 0 0,-1-3 1 0 0,-63-3-1 0 0,39 1-461 0 0,33-1 131 0 0,14 0 39 0 0,0 1-1 0 0,-21 2 0 0 0,-483 52-1083 0 0,453-52 2146 0 0,-98-10 0 0 0,7 1-1241 0 0,93 7-454 0 0,66 0 1250 0 0,-23 0-425 0 0,23 0-170 0 0,1-4-2936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2:55.5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503 17 1544 0 0,'0'0'4963'0'0,"-12"-5"-1923"0"0,-1 9-2999 0 0,0 0 0 0 0,0 1 0 0 0,-20 11 0 0 0,-2 2-38 0 0,-85 38 297 0 0,-133 84 0 0 0,243-130-513 0 0,15-5 38 0 0,25-7 431 0 0,7-10-234 0 0,-1-2 0 0 0,0-2 0 0 0,58-34 1 0 0,0 1-475 0 0,-85 44 394 0 0,54-25-210 0 0,78-50 1 0 0,-139 78 300 0 0,0 1 1 0 0,0 0-1 0 0,0 0 0 0 0,1-1 0 0 0,-1 1 1 0 0,1 1-1 0 0,-1-1 0 0 0,1 0 0 0 0,-1 0 1 0 0,1 1-1 0 0,-1 0 0 0 0,1-1 0 0 0,-1 1 1 0 0,6 1-1 0 0,-15 7 1 0 0,-10 3 190 0 0,0-2 1 0 0,0 0-1 0 0,-1-1 1 0 0,-32 10-1 0 0,13-5-143 0 0,23-7-63 0 0,-27 8-88 0 0,2 2 1 0 0,0 2-1 0 0,1 2 1 0 0,-39 26-1 0 0,57-29 236 0 0,19-17-324 0 0,0 1 0 0 0,0-1 0 0 0,0 1 0 0 0,1 0 0 0 0,-1-1-1 0 0,0 1 1 0 0,1 0 0 0 0,-1-1 0 0 0,0 1 0 0 0,1 0 0 0 0,-1 0 0 0 0,1 0 0 0 0,-1 0 0 0 0,1-1 0 0 0,0 1-1 0 0,-1 0 1 0 0,1 0 0 0 0,0 0 0 0 0,-1 1 0 0 0,21-10-331 0 0,97-54 2640 0 0,-66 34-2097 0 0,-9-5-47 0 0,-18 23-508 0 0,-21 12-248 0 0,-13 10 766 0 0,-10 2 2 0 0,0-2-1 0 0,-1 1 1 0 0,0-2 0 0 0,-1-1-1 0 0,-36 12 1 0 0,19-7-207 0 0,15-6 0 0 0,16-6-20 0 0,0 0 0 0 0,0 0 0 0 0,0 1 1 0 0,1 0-1 0 0,-1 0 0 0 0,-8 7 0 0 0,15-8-261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2:57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85 1440 0 0,'0'0'8016'0'0,"3"-5"-7458"0"0,9-15-70 0 0,-9 15 364 0 0,0 6-1924 0 0,-1 0 1060 0 0,1 0 0 0 0,-1 0 0 0 0,1 1 0 0 0,-1-1 0 0 0,0 0 0 0 0,0 1 0 0 0,0 0 0 0 0,3 2 0 0 0,7 5 176 0 0,-4-4-121 0 0,-1 1-1 0 0,0-1 1 0 0,0 1 0 0 0,0 0 0 0 0,-1 1 0 0 0,0-1 0 0 0,0 1 0 0 0,0 1 0 0 0,-1-1 0 0 0,6 12 0 0 0,-5-6 27 0 0,-1 0 1 0 0,0 0 0 0 0,-1 1 0 0 0,0-1-1 0 0,-1 1 1 0 0,1 15 0 0 0,-1-10-38 0 0,-2-5-13 0 0,1 0 0 0 0,0 0 0 0 0,5 13 0 0 0,-6-24-25 0 0,0 0 0 0 0,0 0 0 0 0,1 1 1 0 0,-1-1-1 0 0,1 0 0 0 0,0 0 0 0 0,0-1 0 0 0,0 1 1 0 0,0 0-1 0 0,0-1 0 0 0,1 1 0 0 0,-1-1 1 0 0,1 0-1 0 0,-1 0 0 0 0,1 0 0 0 0,0 0 0 0 0,4 2 1 0 0,0-1 1 0 0,-1 0 0 0 0,1 0 1 0 0,0 0-1 0 0,0-1 0 0 0,0-1 1 0 0,0 1-1 0 0,12 0 0 0 0,-14-1 29 0 0,-4 1-16 0 0,-1-2-156 0 0,-25-1 79 0 0,21 0 28 0 0,1 0 0 0 0,0 0-1 0 0,0 0 1 0 0,-1-1 0 0 0,1 1 0 0 0,0-1 0 0 0,0 0-1 0 0,0 0 1 0 0,1 0 0 0 0,-1 0 0 0 0,0 0 0 0 0,1 0-1 0 0,-1-1 1 0 0,1 1 0 0 0,0-1 0 0 0,0 0 0 0 0,0 0 0 0 0,0 0-1 0 0,1 0 1 0 0,-4-6 0 0 0,2-2-109 0 0,1 1 0 0 0,0-1 0 0 0,0 0 0 0 0,1 0 0 0 0,0-13 0 0 0,-3-22 57 0 0,3 43-10 0 0,0-1 1 0 0,0 1-1 0 0,0-1 1 0 0,-1 1-1 0 0,1 0 0 0 0,-1 0 1 0 0,1 0-1 0 0,-1 0 1 0 0,0 0-1 0 0,0 0 1 0 0,-1 1-1 0 0,1-1 1 0 0,-1 1-1 0 0,1-1 0 0 0,-1 1 1 0 0,0 0-1 0 0,0 0 1 0 0,-5-3-1 0 0,-6-2-391 0 0,0 0-1 0 0,-1 1 1 0 0,-15-4-1 0 0,-10-5 1908 0 0,36 13-1008 0 0,1-1-1 0 0,0 1 0 0 0,0-1 0 0 0,1 0 0 0 0,-1 0 1 0 0,0 0-1 0 0,1-1 0 0 0,0 1 0 0 0,0-1 0 0 0,-3-4 1 0 0,5 7-270 0 0,0-1-50 0 0,0 2-149 0 0,32 12-1359 0 0,-16-3 1456 0 0,0 0 1 0 0,-1 2-1 0 0,0 0 1 0 0,0 0-1 0 0,-1 2 1 0 0,-1 0-1 0 0,0 0 1 0 0,-1 1-1 0 0,0 1 1 0 0,-1 0-1 0 0,-1 0 0 0 0,0 1 1 0 0,-1 0-1 0 0,-1 1 1 0 0,8 24-1 0 0,-14-33-154 0 0,0 1-1 0 0,-1-1 1 0 0,0 0-1 0 0,0 0 0 0 0,-1 13 1 0 0,0-9 68 0 0,0-36-758 0 0,-1 16 790 0 0,0 1 0 0 0,0 0 0 0 0,0-1-1 0 0,-1 1 1 0 0,0 0 0 0 0,0 0 0 0 0,-1 0-1 0 0,0 0 1 0 0,-6-11 0 0 0,-5-4 90 0 0,-24-30 0 0 0,17 25-23 0 0,2 5 27 0 0,0 0-1 0 0,-31-26 0 0 0,-14-15-259 0 0,62 60 298 0 0,0 0 1 0 0,-1-1-1 0 0,1 1 1 0 0,1-1 0 0 0,-1 0-1 0 0,0 1 1 0 0,1-1-1 0 0,-1-5 1 0 0,1 7-666 0 0,3 10 582 0 0,-1 1-1 0 0,2-1 1 0 0,-1 0 0 0 0,1 0 0 0 0,1-1-1 0 0,-1 1 1 0 0,8 11 0 0 0,-3-4-26 0 0,2 0-59 0 0,-1-1 1 0 0,2 1-1 0 0,0-2 0 0 0,0 0 1 0 0,24 21-1 0 0,-18-18-163 0 0,29 36 0 0 0,-44-49 140 0 0,-1 0-1 0 0,1 0 1 0 0,-1 1 0 0 0,0-1 0 0 0,-1 0-1 0 0,1 0 1 0 0,0 0 0 0 0,-1 1 0 0 0,0-1-1 0 0,0 0 1 0 0,0 1 0 0 0,0-1 0 0 0,-1 5-1 0 0,1 6 1003 0 0,1-26 364 0 0,2-12-1612 0 0,0 0 0 0 0,-1 0-1 0 0,-1-1 1 0 0,-4-29 0 0 0,2-4 125 0 0,0 52 280 0 0,1 1 0 0 0,-1-1 0 0 0,0 1 0 0 0,-1-1 0 0 0,1 1 0 0 0,-1 0 0 0 0,0 0 0 0 0,0 0 0 0 0,-1 0 0 0 0,0 0 0 0 0,1 1 0 0 0,-1-1 0 0 0,-1 1 0 0 0,1-1 0 0 0,-1 1 0 0 0,0 0 0 0 0,0 1 0 0 0,0-1 0 0 0,0 1 0 0 0,-9-6 0 0 0,5 4-147 0 0,-1 0 0 0 0,1 0 0 0 0,-1 1 0 0 0,0 1 0 0 0,0-1 0 0 0,-1 1-1 0 0,1 1 1 0 0,-1 0 0 0 0,1 0 0 0 0,-20 0 0 0 0,28 2-305 0 0,19 6-784 0 0,3 6 1250 0 0,-1 1-1 0 0,0 0 0 0 0,-1 2 0 0 0,-1 0 1 0 0,-1 1-1 0 0,0 0 0 0 0,-1 2 1 0 0,0 0-1 0 0,-2 1 0 0 0,0 0 0 0 0,-1 1 1 0 0,20 41-1 0 0,-31-55-277 0 0,32 54-2654 0 0,-28-54 594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8:52.4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0 908 0 0,'0'0'8848'0'0,"4"0"-8189"0"0,21 0 453 0 0,-5 28-1581 0 0,-10-17 626 0 0,0 1 1 0 0,-1-1-1 0 0,0 2 0 0 0,-1-1 1 0 0,-1 1-1 0 0,0 1 1 0 0,-1-1-1 0 0,0 1 1 0 0,5 20-1 0 0,-4-7 64 0 0,-2 0-1 0 0,-2 0 1 0 0,0 0-1 0 0,-1 35 1 0 0,-2-6-2 0 0,1 22 55 0 0,-14 111 1 0 0,12-175-234 0 0,0 0 0 0 0,2 23 0 0 0,-1-10-86 0 0,0-24 23 0 0,-1 0-1 0 0,0 0 1 0 0,0 0 0 0 0,0 0-1 0 0,0 0 1 0 0,-1 0-1 0 0,1 0 1 0 0,-1-1-1 0 0,1 1 1 0 0,-1-1 0 0 0,0 1-1 0 0,-4 3 1 0 0,-28 26-520 0 0,17-18 0 0 0,-37 31-1635 0 0,17-23-3986 0 0,24-18 1297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08.2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853 9 344 0 0,'0'0'5636'0'0,"6"-2"-5236"0"0,17-1 5108 0 0,-23 3-5348 0 0,-1 0 1 0 0,1 0-1 0 0,-1 0 1 0 0,1 0 0 0 0,0 0-1 0 0,-1 0 1 0 0,1 0-1 0 0,0 0 1 0 0,-1 0 0 0 0,1 0-1 0 0,-1 0 1 0 0,0 0-1 0 0,-88-1-87 0 0,27-1-396 0 0,0 2-1 0 0,-76 12 0 0 0,119-9 340 0 0,0 1-1 0 0,1 1 1 0 0,-1 0-1 0 0,1 2 1 0 0,0 0-1 0 0,1 1 1 0 0,0 1-1 0 0,0 0 1 0 0,1 1-1 0 0,0 1 1 0 0,-16 15-1 0 0,-12 10 49 0 0,1 2-1 0 0,3 2 1 0 0,1 2 0 0 0,-60 83-1 0 0,94-114-84 0 0,0-1-1 0 0,0 1 1 0 0,1 0-1 0 0,1 0 1 0 0,0 0-1 0 0,0 0 1 0 0,1 1-1 0 0,0-1 1 0 0,1 1-1 0 0,1-1 1 0 0,-1 1-1 0 0,3 12 1 0 0,-2-7 28 0 0,0-13-8 0 0,0 1 0 0 0,1-1 0 0 0,0 1 0 0 0,0-1 0 0 0,0 0 0 0 0,0 1 0 0 0,1-1 0 0 0,-1 0 1 0 0,1 0-1 0 0,0 0 0 0 0,4 6 0 0 0,33 37 1 0 0,-18-25 1 0 0,-2-2-7 0 0,1 0 1 0 0,1-1 0 0 0,44 30-1 0 0,79 37-56 0 0,-101-62 3 0 0,74 28 0 0 0,-101-46 74 0 0,1 0-1 0 0,0-2 1 0 0,0 0-1 0 0,0-1 1 0 0,0 0-1 0 0,0-2 1 0 0,1 0-1 0 0,21-2 1 0 0,-18-4 9 0 0,-1 0 1 0 0,0-2 0 0 0,0-1-1 0 0,-1 0 1 0 0,1-1-1 0 0,27-19 1 0 0,-35 20-260 0 0,-1 0 1 0 0,0-1-1 0 0,17-17 0 0 0,-4 3 218 0 0,-22 21 50 0 0,0-1 0 0 0,-1 1 0 0 0,1 0 0 0 0,-1-1 0 0 0,0 0 0 0 0,0 1 0 0 0,0-1 0 0 0,0 0 0 0 0,0 1 0 0 0,-1-1 0 0 0,1 0 0 0 0,-1 0 0 0 0,0 0 0 0 0,0 0 0 0 0,0 0 0 0 0,0 1 0 0 0,0-1 0 0 0,0 0 0 0 0,-1 0 0 0 0,0 0 0 0 0,1 1 0 0 0,-1-1 0 0 0,0 0 0 0 0,0 0 0 0 0,-1 1 0 0 0,1-1 0 0 0,0 1 0 0 0,-4-5 0 0 0,-6 1-121 0 0,-1 0 0 0 0,0 0-1 0 0,0 1 1 0 0,0 1-1 0 0,-1 0 1 0 0,1 1 0 0 0,-1 0-1 0 0,-22-2 1 0 0,23 3 99 0 0,-104-16-187 0 0,142 4-7535 0 0,-24 13 6933 0 0,12-4-1974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08.7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233 89 3348 0 0,'0'0'6125'0'0,"-17"-2"-5864"0"0,-3-3-201 0 0,9 2-45 0 0,1 1 0 0 0,0 0 0 0 0,-1 1 0 0 0,1 0 0 0 0,-11 1 0 0 0,16 1-36 0 0,1 0 0 0 0,-1 0-1 0 0,1 0 1 0 0,-1 0 0 0 0,1 1 0 0 0,0 0 0 0 0,-1 0 0 0 0,1 0 0 0 0,0 0 0 0 0,1 1 0 0 0,-1-1 0 0 0,0 1 0 0 0,1 0 0 0 0,-1 0 0 0 0,-2 4 0 0 0,-1 0 55 0 0,1 0-1 0 0,0 1 1 0 0,0-1-1 0 0,1 1 1 0 0,0 1 0 0 0,-6 10-1 0 0,10-15 12 0 0,-1 0-1 0 0,1 0 1 0 0,0 0 0 0 0,0 0-1 0 0,0 1 1 0 0,1-1-1 0 0,-1 0 1 0 0,1 0-1 0 0,0 0 1 0 0,1 6 0 0 0,-1-8-27 0 0,0 0 0 0 0,1 0 1 0 0,-1 0-1 0 0,1 0 0 0 0,-1 0 1 0 0,1-1-1 0 0,0 1 1 0 0,0 0-1 0 0,0 0 0 0 0,0 0 1 0 0,0-1-1 0 0,1 1 0 0 0,-1 0 1 0 0,0-1-1 0 0,1 1 0 0 0,-1-1 1 0 0,1 0-1 0 0,0 1 1 0 0,-1-1-1 0 0,4 2 0 0 0,17 5 88 0 0,-1-1 0 0 0,1 0 0 0 0,0-2 0 0 0,0 0 0 0 0,0-2 0 0 0,1 0-1 0 0,-1-2 1 0 0,1 0 0 0 0,26-3 0 0 0,-46 2-86 0 0,1-1 0 0 0,-1 1 0 0 0,0-1 0 0 0,1 0 0 0 0,-1 1 0 0 0,0-2 0 0 0,1 1 1 0 0,-1 0-1 0 0,0 0 0 0 0,0-1 0 0 0,0 0 0 0 0,0 0 0 0 0,0 0 0 0 0,-1 0 0 0 0,1 0 0 0 0,0 0 0 0 0,-1-1 0 0 0,0 1 0 0 0,1-1 0 0 0,-1 0 0 0 0,0 1 0 0 0,0-1 0 0 0,-1 0 0 0 0,1 0 0 0 0,-1-1 1 0 0,2-3-1 0 0,-1 0-33 0 0,0-1 0 0 0,0 0 0 0 0,0 1 0 0 0,-1-1 1 0 0,-1 0-1 0 0,1 1 0 0 0,-1-1 0 0 0,-1 0 0 0 0,0 0 1 0 0,-2-13-1 0 0,1 14-10 0 0,-1 1 1 0 0,0 0-1 0 0,0 0 0 0 0,0 0 1 0 0,0 0-1 0 0,-1 0 0 0 0,0 0 1 0 0,-1 1-1 0 0,-9-10 1 0 0,0 1-6 0 0,-1 1 0 0 0,-19-13 0 0 0,30 23 1 0 0,-1 0 1 0 0,1 0 0 0 0,-1 1-1 0 0,0-1 1 0 0,0 1 0 0 0,0 0-1 0 0,-1 1 1 0 0,1-1 0 0 0,0 1-1 0 0,0 0 1 0 0,-1 1 0 0 0,-9-1-1 0 0,13 1-107 0 0,1 0 0 0 0,-1 0 0 0 0,0 0 0 0 0,0 1 0 0 0,0-1 1 0 0,1 1-1 0 0,-1-1 0 0 0,0 1 0 0 0,1 0 0 0 0,-1-1 0 0 0,0 1 0 0 0,1 0 0 0 0,-1 0 0 0 0,1 0 0 0 0,-1 1 0 0 0,1-1 0 0 0,0 0 0 0 0,-1 0 0 0 0,1 1 0 0 0,0-1 0 0 0,0 1 0 0 0,0-1 0 0 0,0 1 1 0 0,0-1-1 0 0,0 1 0 0 0,1 0 0 0 0,-1-1 0 0 0,0 1 0 0 0,1 0 0 0 0,-1 0 0 0 0,1-1 0 0 0,0 1 0 0 0,0 0 0 0 0,0 0 0 0 0,0 0 0 0 0,0 3 0 0 0,0 11-2471 0 0,0-4-1227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09.2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1 808 0 0,'0'0'10268'0'0,"2"2"-10203"0"0,0 1-31 0 0,0 0 1 0 0,-1 0-1 0 0,1-1 1 0 0,-1 1-1 0 0,0 0 1 0 0,0 0-1 0 0,0 1 1 0 0,0-1-1 0 0,-1 0 0 0 0,1 0 1 0 0,-1 0-1 0 0,0 4 1 0 0,-1 50 287 0 0,0-27-231 0 0,1 95 4 0 0,0 38 185 0 0,0-55-7921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09.8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1 116 0 0,'0'0'668'0'0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10.1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42 1996 0 0,'24'-17'1120'0'0,"-24"12"-1120"0"0,0 2-272 0 0,0-3-212 0 0,0 1-428 0 0,0-1-288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10.6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281 408 1636 0 0,'0'0'9226'0'0,"-4"-1"-9235"0"0,-12-2-125 0 0,11-4 2899 0 0,0 4-3662 0 0,-4 0 798 0 0,-1 0 0 0 0,1 1 0 0 0,0 0 0 0 0,-1 0-1 0 0,1 1 1 0 0,-1 0 0 0 0,0 1 0 0 0,-15 1 0 0 0,-4 2-832 0 0,-48 10-1 0 0,75-12 900 0 0,-1 0 0 0 0,1 0-1 0 0,0 1 1 0 0,0-1-1 0 0,0 0 1 0 0,0 1 0 0 0,0 0-1 0 0,0-1 1 0 0,0 1 0 0 0,0 0-1 0 0,1 0 1 0 0,-1 0 0 0 0,1 0-1 0 0,-1 0 1 0 0,1 0 0 0 0,0 1-1 0 0,0-1 1 0 0,0 0 0 0 0,0 1-1 0 0,0-1 1 0 0,0 1 0 0 0,1-1-1 0 0,-1 1 1 0 0,1 3 0 0 0,-3 10 276 0 0,2-1 1 0 0,0 27 0 0 0,1-36-174 0 0,-1 13 279 0 0,0 24 413 0 0,2-42-738 0 0,-1 1 1 0 0,0-1-1 0 0,0 0 0 0 0,1 1 0 0 0,-1-1 0 0 0,1 1 0 0 0,-1-1 1 0 0,1 0-1 0 0,-1 1 0 0 0,1-1 0 0 0,0 0 0 0 0,0 0 0 0 0,-1 1 1 0 0,1-1-1 0 0,0 0 0 0 0,0 0 0 0 0,0 0 0 0 0,1 0 1 0 0,-1 0-1 0 0,0-1 0 0 0,0 1 0 0 0,0 0 0 0 0,3 1 0 0 0,6 1-13 0 0,0 0-1 0 0,0-1 0 0 0,0 0 1 0 0,1 0-1 0 0,-1-1 1 0 0,1-1-1 0 0,-1 1 0 0 0,1-2 1 0 0,-1 0-1 0 0,1 0 0 0 0,-1 0 1 0 0,0-2-1 0 0,0 1 0 0 0,0-1 1 0 0,0-1-1 0 0,0 0 1 0 0,0 0-1 0 0,-1-1 0 0 0,0 0 1 0 0,0 0-1 0 0,0-1 0 0 0,8-7 1 0 0,-6 4-169 0 0,-1 0 1 0 0,0-1-1 0 0,0 0 0 0 0,-1 0 1 0 0,0-1-1 0 0,-1 0 0 0 0,0 0 1 0 0,-1-1-1 0 0,-1 0 1 0 0,8-18-1 0 0,6-30 800 0 0,-3 0 0 0 0,-2-1 0 0 0,7-73 0 0 0,-17 97 473 0 0,1-50 0 0 0,-7 90-2235 0 0,1-1 1087 0 0,-1 0-1 0 0,1-1 1 0 0,0 1 0 0 0,0 0-1 0 0,0 0 1 0 0,0 0-1 0 0,0 0 1 0 0,1 3-1 0 0,-3 20 180 0 0,-11 14 88 0 0,0-5-108 0 0,2 1 1 0 0,-9 50 0 0 0,19-75-135 0 0,0 0 0 0 0,0 0 1 0 0,0-1-1 0 0,1 1 0 0 0,1 0 0 0 0,0 0 1 0 0,0 0-1 0 0,1-1 0 0 0,0 1 1 0 0,1-1-1 0 0,0 1 0 0 0,0-1 0 0 0,9 16 1 0 0,48 86-82 0 0,-57-101-232 0 0,0 0 1 0 0,-1 0 0 0 0,0 1 0 0 0,0-1 0 0 0,-1 1-1 0 0,0-1 1 0 0,-2 18 0 0 0,1-16-1047 0 0,18-20-2167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11.6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402 47 1084 0 0,'0'0'6413'0'0,"-1"-2"-6975"0"0,1 1 437 0 0,0 0 0 0 0,0 0 0 0 0,0 0 1 0 0,0 0-1 0 0,-1 0 0 0 0,1 0 0 0 0,1-1 1 0 0,-1 1-1 0 0,0 0 0 0 0,0 0 1 0 0,0 0-1 0 0,1-1 0 0 0,47-25 5998 0 0,-60 26-4287 0 0,-18-1-2208 0 0,8 3 599 0 0,0 1 0 0 0,0 1 1 0 0,0 0-1 0 0,1 2 0 0 0,-1 1 1 0 0,1 0-1 0 0,1 2 0 0 0,-1 0 1 0 0,1 1-1 0 0,1 1 0 0 0,-1 1 1 0 0,2 1-1 0 0,0 1 0 0 0,-22 19 1 0 0,38-31 52 0 0,0 1 1 0 0,0-1-1 0 0,1 1 1 0 0,-1 0 0 0 0,1 0-1 0 0,-1-1 1 0 0,1 1-1 0 0,0 0 1 0 0,0 0-1 0 0,0 1 1 0 0,0-1 0 0 0,0 0-1 0 0,0 0 1 0 0,0 0-1 0 0,1 0 1 0 0,-1 1-1 0 0,1-1 1 0 0,0 0 0 0 0,0 1-1 0 0,0-1 1 0 0,0 0-1 0 0,0 1 1 0 0,0-1-1 0 0,0 0 1 0 0,1 1 0 0 0,-1-1-1 0 0,2 4 1 0 0,0-2-43 0 0,1 0 0 0 0,-1 0 0 0 0,0 0 1 0 0,1-1-1 0 0,0 1 0 0 0,-1-1 0 0 0,1 1 1 0 0,1-1-1 0 0,-1 0 0 0 0,0-1 0 0 0,1 1 1 0 0,0 0-1 0 0,6 3 0 0 0,60 25-171 0 0,-52-24 200 0 0,-1 0 0 0 0,0 1 0 0 0,-1 1 1 0 0,1 0-1 0 0,-2 1 0 0 0,16 13 0 0 0,-28-20 22 0 0,10 8 129 0 0,-1 1 0 0 0,20 23 1 0 0,-29-30-143 0 0,0-1 1 0 0,0 1 0 0 0,-1 0 0 0 0,1 0-1 0 0,-1 0 1 0 0,0 0 0 0 0,-1 0 0 0 0,1 0-1 0 0,-1 0 1 0 0,0 1 0 0 0,0-1-1 0 0,0 10 1 0 0,-1-14-30 0 0,0 0 0 0 0,0 0 0 0 0,0 0 0 0 0,-1 0-1 0 0,1 0 1 0 0,0 0 0 0 0,0 0 0 0 0,-1 0 0 0 0,1 0 0 0 0,-1 0-1 0 0,1 0 1 0 0,-1 0 0 0 0,1-1 0 0 0,-1 1 0 0 0,0 0 0 0 0,1 0-1 0 0,-1-1 1 0 0,0 1 0 0 0,1 0 0 0 0,-1-1 0 0 0,0 1 0 0 0,-1 0-1 0 0,-28 9 22 0 0,11-9-55 0 0,-36-1 0 0 0,36 0-134 0 0,-129 0-1959 0 0,50 0-2318 0 0,84 0 1785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12.0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230 1 5725 0 0,'0'0'6416'0'0,"-25"24"-6385"0"0,-76 76 7 0 0,97-96-33 0 0,0 0-1 0 0,0 1 0 0 0,1-1 0 0 0,-1 1 0 0 0,-4 9 0 0 0,8-13-1 0 0,-1 0 0 0 0,1 0 0 0 0,0 0 0 0 0,0 0 0 0 0,-1 0 0 0 0,1 0 0 0 0,0 0 0 0 0,0 0-1 0 0,0 0 1 0 0,0 0 0 0 0,0 0 0 0 0,0-1 0 0 0,1 1 0 0 0,-1 0 0 0 0,0 0 0 0 0,1 1 0 0 0,0 7 41 0 0,5 193 283 0 0,-6-198-407 0 0,-1 0 0 0 0,0 0-1 0 0,0-1 1 0 0,-1 1 0 0 0,1 0-1 0 0,-1-1 1 0 0,0 1 0 0 0,0-1-1 0 0,0 1 1 0 0,0-1 0 0 0,0 0-1 0 0,-1 0 1 0 0,0 0 0 0 0,1 0-1 0 0,-1-1 1 0 0,0 1 0 0 0,0-1-1 0 0,-1 1 1 0 0,-5 2 0 0 0,3 0-703 0 0,0-1 0 0 0,0 1 0 0 0,0 0 1 0 0,-6 8-1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12.4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55 3924 0 0,'0'0'6890'0'0,"21"-8"-6526"0"0,72-27 171 0 0,-83 32-398 0 0,0 1 0 0 0,1 0 1 0 0,-1 0-1 0 0,0 1 0 0 0,1 0 0 0 0,-1 1 0 0 0,14 1 0 0 0,2 0 152 0 0,26-1 142 0 0,-28-2-646 0 0,0 2 1 0 0,1 0-1 0 0,-1 2 1 0 0,0 1 0 0 0,45 10-1 0 0,-68-12-61 0 0,5 2-1117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12.9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294 395 156 0 0,'0'0'5526'0'0,"-37"4"-5989"0"0,-111 10 326 0 0,100-6 155 0 0,37 0 153 0 0,6-2-29 0 0,2-2 71 0 0,-1 0 0 0 0,1 0-1 0 0,0 1 1 0 0,0-1 0 0 0,1 1 0 0 0,-1 0-1 0 0,1-1 1 0 0,0 1 0 0 0,0 1-1 0 0,-1 5 1 0 0,-9 53 2596 0 0,11-57-2593 0 0,0-1 1 0 0,1 0 0 0 0,0 0 0 0 0,0 1 0 0 0,1-1 0 0 0,-1 0-1 0 0,3 10 1 0 0,-2-15-204 0 0,-1 0-1 0 0,1 0 0 0 0,-1 0 1 0 0,1 1-1 0 0,-1-1 1 0 0,1 0-1 0 0,0 0 0 0 0,-1 0 1 0 0,1 0-1 0 0,0 0 0 0 0,0 0 1 0 0,0 0-1 0 0,0 0 1 0 0,0-1-1 0 0,0 1 0 0 0,0 0 1 0 0,0-1-1 0 0,0 1 1 0 0,0 0-1 0 0,1-1 0 0 0,-1 1 1 0 0,0-1-1 0 0,0 0 0 0 0,1 1 1 0 0,-1-1-1 0 0,0 0 1 0 0,0 0-1 0 0,1 0 0 0 0,-1 0 1 0 0,0 0-1 0 0,0 0 1 0 0,1 0-1 0 0,-1 0 0 0 0,0 0 1 0 0,1-1-1 0 0,-1 1 1 0 0,0 0-1 0 0,0-1 0 0 0,0 1 1 0 0,1-1-1 0 0,-1 0 0 0 0,0 1 1 0 0,2-2-1 0 0,5-3 19 0 0,0 1 0 0 0,0-2 0 0 0,0 1 0 0 0,-1-1 0 0 0,1 0 0 0 0,-1-1 0 0 0,-1 1 0 0 0,1-1 0 0 0,4-8 0 0 0,10-15-348 0 0,18-32 0 0 0,-32 51 158 0 0,14-31-736 0 0,-1-1-1 0 0,18-59 0 0 0,8-19-326 0 0,-19 47 2056 0 0,-23 62 157 0 0,-2-1 0 0 0,0 1 1 0 0,-1-1-1 0 0,1-14 0 0 0,-2 27-984 0 0,-1 0 1 0 0,1 0 0 0 0,0 0 0 0 0,0 0-1 0 0,0-1 1 0 0,0 1 0 0 0,-1 0-1 0 0,1 0 1 0 0,0 0 0 0 0,0 0 0 0 0,0 0-1 0 0,0 0 1 0 0,-1 0 0 0 0,1-1-1 0 0,0 1 1 0 0,0 0 0 0 0,0 0 0 0 0,-1 0-1 0 0,1 0 1 0 0,0 0 0 0 0,0 0-1 0 0,-1 0 1 0 0,1 0 0 0 0,0 0 0 0 0,0 0-1 0 0,0 0 1 0 0,-1 0 0 0 0,1 0-1 0 0,0 1 1 0 0,0-1 0 0 0,0 0 0 0 0,-1 0-1 0 0,1 0 1 0 0,0 0 0 0 0,0 0-1 0 0,0 0 1 0 0,0 0 0 0 0,-1 0 0 0 0,1 1-1 0 0,0-1 1 0 0,0 0 0 0 0,0 0-1 0 0,0 0 1 0 0,0 0 0 0 0,-1 1 0 0 0,-9 7-443 0 0,7 2 458 0 0,-1-1 1 0 0,1 0-1 0 0,1 1 0 0 0,0 0 1 0 0,0-1-1 0 0,1 1 1 0 0,0 0-1 0 0,1 0 1 0 0,0 0-1 0 0,0 0 1 0 0,1 0-1 0 0,1-1 1 0 0,-1 1-1 0 0,2 0 1 0 0,4 14-1 0 0,4 2 98 0 0,0 0 1 0 0,2-1-1 0 0,1-1 1 0 0,20 29-1 0 0,-29-46-132 0 0,-1 0-1 0 0,0 0 0 0 0,-1 0 0 0 0,0 1 0 0 0,0 0 0 0 0,-1-1 0 0 0,0 1 1 0 0,0 0-1 0 0,0 0 0 0 0,-1 0 0 0 0,-1 0 0 0 0,1 1 0 0 0,-2 12 0 0 0,1-19-34 0 0,-1 0-1 0 0,1 1 1 0 0,0-1 0 0 0,-1 0-1 0 0,0 0 1 0 0,1 0-1 0 0,-1 1 1 0 0,0-1-1 0 0,0 0 1 0 0,0 0-1 0 0,-1 0 1 0 0,1 0-1 0 0,0-1 1 0 0,-1 1-1 0 0,1 0 1 0 0,-1 0 0 0 0,0-1-1 0 0,1 1 1 0 0,-1-1-1 0 0,-4 3 1 0 0,1-1-792 0 0,0 0-1 0 0,0-1 1 0 0,0 0 0 0 0,0 0 0 0 0,0 0 0 0 0,-1 0 0 0 0,-9 1 0 0 0,8-2-2041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08:54.6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341 22 812 0 0,'0'0'1948'0'0,"-5"8"1060"0"0,-10-20-1201 0 0,1 0 27 0 0,1 9-3609 0 0,6 1 1414 0 0,6 2 670 0 0,1 0-298 0 0,-1 0-1 0 0,1-1 1 0 0,-1 1-1 0 0,1 0 1 0 0,-1 0 0 0 0,0 0-1 0 0,1 0 1 0 0,-1 0-1 0 0,1 1 1 0 0,-1-1 0 0 0,1 0-1 0 0,-1 0 1 0 0,1 0-1 0 0,-1 0 1 0 0,1 0-1 0 0,0 1 1 0 0,-1-1 0 0 0,1 0-1 0 0,-1 0 1 0 0,1 1-1 0 0,-1-1 1 0 0,1 0 0 0 0,0 1-1 0 0,-1-1 1 0 0,1 0-1 0 0,0 1 1 0 0,-1-1 0 0 0,1 1-1 0 0,-6 19 420 0 0,6 35 579 0 0,1-37-581 0 0,-2-15-353 0 0,1-1 1 0 0,-1 0 0 0 0,1 1-1 0 0,-1-1 1 0 0,0 0 0 0 0,0 1-1 0 0,0-1 1 0 0,0 0 0 0 0,0 0-1 0 0,0 0 1 0 0,-1 0 0 0 0,1 0 0 0 0,-3 2-1 0 0,-28 28 1030 0 0,12-12-625 0 0,2 2-489 0 0,1 1 0 0 0,-25 43-1 0 0,17-25-174 0 0,20-34-177 0 0,1-1 0 0 0,-1 1-1 0 0,-1-1 1 0 0,1 0 0 0 0,-1-1-1 0 0,-12 10 1 0 0,15-12-261 0 0,0-1 0 0 0,-1 0 0 0 0,1 0 0 0 0,-1-1 0 0 0,1 1 0 0 0,-1-1 0 0 0,0 0 0 0 0,0 0 1 0 0,-5 1-1 0 0,1-2-2326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2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370 1 1252 0 0,'0'0'3236'0'0,"10"17"-2980"0"0,-20 1 6502 0 0,10-10-4842 0 0,-1-8-1848 0 0,-3 0-32 0 0,-41 0 214 0 0,-114 4-21 0 0,138-2-405 0 0,0 1 0 0 0,0 1 1 0 0,1 1-1 0 0,0 1 0 0 0,-29 13 1 0 0,48-19 143 0 0,1 0 1 0 0,-1 0 0 0 0,1 0-1 0 0,-1 1 1 0 0,1-1 0 0 0,-1 0-1 0 0,1 1 1 0 0,0-1 0 0 0,-1 0-1 0 0,1 1 1 0 0,0-1 0 0 0,-1 1 0 0 0,1-1-1 0 0,0 0 1 0 0,-1 1 0 0 0,1-1-1 0 0,0 1 1 0 0,0-1 0 0 0,0 1-1 0 0,-1-1 1 0 0,1 1 0 0 0,0-1-1 0 0,0 1 1 0 0,0-1 0 0 0,0 1-1 0 0,0-1 1 0 0,0 1 0 0 0,0-1 0 0 0,0 1-1 0 0,0-1 1 0 0,0 1 0 0 0,0 0-1 0 0,12 21-74 0 0,-5-14 143 0 0,-1-1 1 0 0,1 0-1 0 0,12 9 0 0 0,1-3-28 0 0,0-2 0 0 0,0 0 0 0 0,1-1 0 0 0,42 12 0 0 0,-44-16 114 0 0,0 1-1 0 0,-1 0 0 0 0,0 1 1 0 0,0 1-1 0 0,-1 0 1 0 0,0 2-1 0 0,25 19 1 0 0,-38-25-81 0 0,1 1 1 0 0,-1 0-1 0 0,0 0 1 0 0,0 0-1 0 0,0 0 1 0 0,-1 1-1 0 0,0-1 1 0 0,0 1 0 0 0,-1 0-1 0 0,0 0 1 0 0,0 0-1 0 0,-1 0 1 0 0,1 0-1 0 0,-2 0 1 0 0,1 0 0 0 0,-1 0-1 0 0,0 1 1 0 0,-2 11-1 0 0,2-16-23 0 0,-1 0-1 0 0,0 0 1 0 0,0 0-1 0 0,0 0 1 0 0,0 0-1 0 0,-1 0 1 0 0,1 0-1 0 0,-1 0 1 0 0,0-1-1 0 0,0 1 1 0 0,0-1 0 0 0,0 1-1 0 0,0-1 1 0 0,0 0-1 0 0,-1 0 1 0 0,1 0-1 0 0,-1 0 1 0 0,1 0-1 0 0,-1 0 1 0 0,0-1-1 0 0,0 1 1 0 0,0-1-1 0 0,1 0 1 0 0,-1 0-1 0 0,-1 0 1 0 0,1 0-1 0 0,-3 0 1 0 0,-11 2 138 0 0,1-1-1 0 0,-1 0 1 0 0,-30-1 0 0 0,36-1-104 0 0,-10-2-383 0 0,0-1 0 0 0,0-1-1 0 0,1 0 1 0 0,0-2 0 0 0,0 0 0 0 0,0-1 0 0 0,-36-19-1 0 0,37 17-361 0 0,41 40-9522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24.2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230 0 768 0 0,'3'2'9695'0'0,"-2"7"-9221"0"0,-7-1-434 0 0,0 0-1 0 0,0 0 1 0 0,-1-1-1 0 0,0 0 1 0 0,0 0 0 0 0,-1 0-1 0 0,-16 10 1 0 0,0 2 2 0 0,5-4-71 0 0,2 1 1 0 0,0 0-1 0 0,1 1 0 0 0,-16 21 0 0 0,27-31 69 0 0,0 0 0 0 0,1 0 1 0 0,0 0-1 0 0,1 1 0 0 0,0-1 0 0 0,0 1 0 0 0,0 0 1 0 0,1 0-1 0 0,0 0 0 0 0,1 0 0 0 0,0 0 0 0 0,0 0 0 0 0,1 0 1 0 0,0 0-1 0 0,1 13 0 0 0,0-19-31 0 0,-1 1-1 0 0,1-1 1 0 0,0 0-1 0 0,0 0 1 0 0,0 1-1 0 0,0-1 1 0 0,0 0 0 0 0,1 0-1 0 0,-1 0 1 0 0,1 0-1 0 0,-1 0 1 0 0,1-1-1 0 0,0 1 1 0 0,0 0-1 0 0,0-1 1 0 0,0 1 0 0 0,0-1-1 0 0,0 0 1 0 0,0 0-1 0 0,0 0 1 0 0,0 0-1 0 0,1 0 1 0 0,-1 0-1 0 0,0 0 1 0 0,1-1 0 0 0,-1 1-1 0 0,3 0 1 0 0,10 1-9 0 0,0 0 0 0 0,0-1 0 0 0,19-1 0 0 0,-24 0 13 0 0,28-2-101 0 0,0-1 0 0 0,-1-2 1 0 0,1-2-1 0 0,-1-1 0 0 0,52-19 1 0 0,-43 10-2587 0 0,80-42 0 0 0,-110 48 301 0 0,-14-1-716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24.5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1 118 2904 0 0,'0'0'7645'0'0,"149"-41"-8741"0"0,-101 25 136 0 0,-6-4-80 0 0,-5 6-284 0 0,1 2-109 0 0,-12 5 377 0 0,-4 2-80 0 0,-12 3-976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24.9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1 0 5272 0 0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25.3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 0 5272 0 0,'-102'141'3561'0'0,"108"-141"-3301"0"0,4 3 76 0 0,12-1 64 0 0,4-2-48 0 0,17 3-184 0 0,5-1-132 0 0,5-2-36 0 0,0 0-632 0 0,6 0-688 0 0,-11-5-488 0 0,-11-2-1097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25.7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 5320 0 0,'0'0'5217'0'0,"107"-7"-9381"0"0,-81 7 3424 0 0,12 0 311 0 0,-12 0-15 0 0,1 0-624 0 0,-11 0-1384 0 0,-256 7 1212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26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56 1892 0 0,'0'0'10713'0'0,"261"-17"-10597"0"0,-234 12-116 0 0,0 1-444 0 0,-1-1-660 0 0,1-2-680 0 0,-11 2-756 0 0,0-7-2477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41.1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 0 1184 0 0,'0'0'5471'0'0,"-3"15"-5586"0"0,3-14 97 0 0,-1 0 0 0 0,1 0 0 0 0,0 0 0 0 0,-1 0 1 0 0,1 0-1 0 0,0 0 0 0 0,0 0 0 0 0,0 0 0 0 0,0 1 0 0 0,0-1 0 0 0,0 0 1 0 0,0 0-1 0 0,0 0 0 0 0,1 0 0 0 0,-1 0 0 0 0,0 0 0 0 0,1 0 0 0 0,-1 1 0 0 0,0-1 1 0 0,1 0-1 0 0,-1 0 0 0 0,1 0 0 0 0,0-1 0 0 0,-1 1 0 0 0,1 0 0 0 0,0 0 1 0 0,0 0-1 0 0,1 1 0 0 0,-1-1 35 0 0,0 0 0 0 0,0 0-1 0 0,0 1 1 0 0,-1-1 0 0 0,1 0 0 0 0,0 1 0 0 0,-1-1-1 0 0,1 0 1 0 0,-1 1 0 0 0,1-1 0 0 0,-1 1 0 0 0,0-1-1 0 0,1 1 1 0 0,-1-1 0 0 0,0 1 0 0 0,0-1 0 0 0,0 1-1 0 0,0-1 1 0 0,0 1 0 0 0,-1-1 0 0 0,1 1 0 0 0,0-1 0 0 0,-1 1-1 0 0,1-1 1 0 0,-1 0 0 0 0,0 2 0 0 0,-20 35 538 0 0,14-27-313 0 0,0 0 1 0 0,0 0-1 0 0,1 1 0 0 0,1 0 1 0 0,0 0-1 0 0,1 1 1 0 0,-6 24-1 0 0,8-28-105 0 0,2 0 0 0 0,-1 1 0 0 0,1-1 0 0 0,0 0 0 0 0,1 0 0 0 0,0 0 0 0 0,0 0 0 0 0,1 0 0 0 0,0 0 0 0 0,1 0-1 0 0,0-1 1 0 0,5 11 0 0 0,-5-12-125 0 0,0-1-1 0 0,0 1 1 0 0,-1-1-1 0 0,0 1 1 0 0,0 0 0 0 0,-1 0-1 0 0,0 0 1 0 0,0 0-1 0 0,-1 0 1 0 0,1 0-1 0 0,-1 0 1 0 0,-1 0-1 0 0,0 0 1 0 0,0 0-1 0 0,0-1 1 0 0,-1 1 0 0 0,0 0-1 0 0,-3 7 1 0 0,4-13-16 0 0,0 1 1 0 0,1-1-1 0 0,-1 1 1 0 0,0-1-1 0 0,0 1 1 0 0,1-1 0 0 0,-1 1-1 0 0,1-1 1 0 0,-1 1-1 0 0,1 0 1 0 0,0-1-1 0 0,0 1 1 0 0,0 0 0 0 0,0-1-1 0 0,0 1 1 0 0,0 0-1 0 0,0-1 1 0 0,0 1-1 0 0,1 0 1 0 0,-1-1-1 0 0,1 3 1 0 0,0-3 20 0 0,0 0 1 0 0,0 0-1 0 0,0 0 1 0 0,1 0-1 0 0,-1 0 0 0 0,0 0 1 0 0,0 0-1 0 0,1 0 1 0 0,-1 0-1 0 0,1-1 0 0 0,-1 1 1 0 0,1 0-1 0 0,-1-1 1 0 0,1 1-1 0 0,-1-1 1 0 0,1 0-1 0 0,-1 0 0 0 0,1 1 1 0 0,-1-1-1 0 0,1 0 1 0 0,-1 0-1 0 0,3-1 0 0 0,10 1 109 0 0,1-2 0 0 0,0 0 0 0 0,-1 0 0 0 0,1-2 0 0 0,-1 0 0 0 0,0 0 0 0 0,0-1 0 0 0,-1-1 0 0 0,22-12 0 0 0,7-8 299 0 0,58-47-1 0 0,-79 57-88 0 0,-12 10-122 0 0,-1-1 0 0 0,0 0-1 0 0,0 0 1 0 0,10-15 0 0 0,-16 20-188 0 0,0-1 0 0 0,0 0-1 0 0,-1 0 1 0 0,1 0 0 0 0,-1 0 0 0 0,1 0 0 0 0,-1 0 0 0 0,0 0 0 0 0,-1 0 0 0 0,1-1-1 0 0,0 1 1 0 0,-1 0 0 0 0,0-1 0 0 0,0 1 0 0 0,0 0 0 0 0,0-1 0 0 0,0 1 0 0 0,-2-6-1 0 0,0 4-38 0 0,-1 0 0 0 0,0 0 0 0 0,-1 0 0 0 0,1 0 0 0 0,-1 1 0 0 0,0-1 0 0 0,0 1 0 0 0,0 0 0 0 0,-1 0 0 0 0,1 1 0 0 0,-1-1 0 0 0,-6-2 0 0 0,-28-28-211 0 0,-2-8-117 0 0,71 65-8291 0 0,-19-13 6335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41.8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52 2428 0 0,'0'0'2594'0'0,"-27"6"-2408"0"0,-77 22 38 0 0,103-28-201 0 0,0 1 1 0 0,0-1-1 0 0,1 0 0 0 0,-1 0 1 0 0,0 1-1 0 0,1-1 0 0 0,-1 0 1 0 0,0 1-1 0 0,1-1 0 0 0,-1 0 1 0 0,0 1-1 0 0,1-1 0 0 0,-1 1 1 0 0,1-1-1 0 0,-1 1 0 0 0,1-1 1 0 0,-1 1-1 0 0,0 1 0 0 0,5 7 373 0 0,22 7 211 0 0,-19-13-446 0 0,-6-2-108 0 0,1 1-1 0 0,0-1 0 0 0,-1 0 0 0 0,1 0 1 0 0,-1 1-1 0 0,0-1 0 0 0,1 0 0 0 0,-1 1 1 0 0,0-1-1 0 0,0 1 0 0 0,0 0 1 0 0,0-1-1 0 0,0 1 0 0 0,0 0 0 0 0,-1 0 1 0 0,1 0-1 0 0,0 0 0 0 0,-1-1 0 0 0,1 1 1 0 0,-1 0-1 0 0,0 0 0 0 0,0 0 1 0 0,0 0-1 0 0,0 0 0 0 0,0 0 0 0 0,0 0 1 0 0,0 0-1 0 0,-1 0 0 0 0,1 0 0 0 0,-1 0 1 0 0,1-1-1 0 0,-1 1 0 0 0,0 0 1 0 0,0 0-1 0 0,0 0 0 0 0,0-1 0 0 0,0 1 1 0 0,0-1-1 0 0,0 1 0 0 0,0-1 0 0 0,-1 1 1 0 0,1-1-1 0 0,-1 0 0 0 0,1 1 1 0 0,-1-1-1 0 0,1 0 0 0 0,-1 0 0 0 0,0 0 1 0 0,1 0-1 0 0,-1 0 0 0 0,0-1 0 0 0,0 1 1 0 0,0 0-1 0 0,-2 0 0 0 0,-33 7 434 0 0,37-11-589 0 0,0 1 0 0 0,-1-1 0 0 0,1 1 0 0 0,0-1 0 0 0,0 1-1 0 0,1-1 1 0 0,-1 1 0 0 0,1-1 0 0 0,0-2 0 0 0,4-3-78 0 0,1 0 1 0 0,0 0-1 0 0,0 1 0 0 0,1 0 1 0 0,0 0-1 0 0,0 0 1 0 0,16-11-1 0 0,-12 10 298 0 0,-1 0 0 0 0,0-1 1 0 0,16-19-1 0 0,-19 19 100 0 0,-5 7-93 0 0,0 0 1 0 0,0-1-1 0 0,0 1 1 0 0,0-1-1 0 0,-1 0 1 0 0,1 1-1 0 0,-1-1 0 0 0,1 0 1 0 0,-1 0-1 0 0,0 0 1 0 0,0 0-1 0 0,-1 0 1 0 0,2-6-1 0 0,-2 9-111 0 0,0-1 0 0 0,1 0-1 0 0,-1 1 1 0 0,0-1-1 0 0,1 1 1 0 0,-1-1 0 0 0,0 1-1 0 0,1-1 1 0 0,-1 1 0 0 0,1-1-1 0 0,-1 1 1 0 0,1-1 0 0 0,-1 1-1 0 0,1-1 1 0 0,0 1-1 0 0,-1 0 1 0 0,1-1 0 0 0,-1 1-1 0 0,1 0 1 0 0,0 0 0 0 0,-1 0-1 0 0,1-1 1 0 0,0 1 0 0 0,-1 0-1 0 0,1 0 1 0 0,0 0 0 0 0,-1 0-1 0 0,1 0 1 0 0,0 0-1 0 0,-1 0 1 0 0,1 0 0 0 0,0 0-1 0 0,-1 1 1 0 0,1-1 0 0 0,0 0-1 0 0,-1 0 1 0 0,1 0 0 0 0,0 1-1 0 0,0 0 1 0 0,2-1-116 0 0,1 1 0 0 0,-1 0 0 0 0,0 0 0 0 0,0 1 0 0 0,0-1 0 0 0,0 0 0 0 0,-1 1 0 0 0,4 2 0 0 0,-3-1 139 0 0,0 1 0 0 0,0 0 0 0 0,-1-1 0 0 0,1 1 0 0 0,-1 0 0 0 0,0 1 0 0 0,0-1 0 0 0,-1 0 0 0 0,1 1 0 0 0,-1-1 0 0 0,0 0 0 0 0,0 1 0 0 0,0 5 0 0 0,1 8-412 0 0,-2 0 0 0 0,-1 20 0 0 0,0-2-3711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1:13:42.1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3072 0 0,'0'0'3865'0'0,"0"130"-3865"0"0,0-116-380 0 0,0-4-256 0 0,0-3-253 0 0,11-5-167 0 0,10-2-584 0 0,-5 0-252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A7CE-3D28-48B2-9B2E-17F2FA60C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02F46-B70A-46A9-8CC5-18A8E41EC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AA2E2-4173-4189-A09B-D1FA0F1D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6BDD-9350-48FC-8101-3301CE8045A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320C6-96D2-4DE9-AF2F-3215CDFC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D9C5A-CE46-4887-AFBD-9BAE9EE5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63B8-0A30-405B-AD7E-97EAAA7012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8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4BE6-5471-403E-8E1C-24A092CD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6ED54-82AE-475C-87F6-98D93C04C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16F3E-C58E-432B-B28B-9CA9BAD2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6BDD-9350-48FC-8101-3301CE8045A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01F05-0934-400F-8952-D85BC6B0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3531-7E0C-4541-95A2-6A5C14CA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63B8-0A30-405B-AD7E-97EAAA7012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32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EDE3A0-16B6-4DDC-BA8B-EE927A92D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49935-FC62-47D1-AF40-91DAE8B7F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06EF3-97C8-4BB8-9267-14290D0B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6BDD-9350-48FC-8101-3301CE8045A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B2B8-1321-4248-992D-D60418D8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1892A-F5CB-4CFA-B9F4-032A71AA9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63B8-0A30-405B-AD7E-97EAAA7012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96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BEBF-526F-419A-9F1C-34FD1A1F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566DB-CFD0-4F65-BFDB-452AF85E8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C2A13-C66A-46F3-8EE1-12C5F4A9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6BDD-9350-48FC-8101-3301CE8045A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F45E2-1E95-4203-BF95-766470E9F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DD48F-C129-44FF-9D44-DB4686FF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63B8-0A30-405B-AD7E-97EAAA7012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70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899A-499C-417C-AD0E-901EF5B84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6CEE8-FDF2-4C64-9232-96AB64D35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152AE-8E6E-4645-A487-73030345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6BDD-9350-48FC-8101-3301CE8045A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D8C22-E4C6-4E92-ABB8-CFF51C406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376D2-17E4-450A-8FD9-BF640954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63B8-0A30-405B-AD7E-97EAAA7012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21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03C57-BFBB-46F7-B17D-17C203BE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08E50-F733-4CE5-A6CA-7CDE10925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3B107-397F-41B9-91E6-8280BAAB5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51FED-98D5-4F6A-9ABF-028DF9FC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6BDD-9350-48FC-8101-3301CE8045A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81C2E-F682-4E6C-8FBA-DD379974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E0687-89F9-4349-ACA1-ED611918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63B8-0A30-405B-AD7E-97EAAA7012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42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ED240-27AE-41BD-8CD3-292DC3AB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96725-1AA5-4DBB-995A-C22B02F3D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9765D-E254-48DC-BD0C-F2162D278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21725-6F67-4F72-87AC-F07DD30F5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6AA3FD-9414-40CC-9A57-D4CE25D98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8F745E-548A-4EF9-AF91-C9BB596E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6BDD-9350-48FC-8101-3301CE8045A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03797-C7C1-47C0-A89F-79150EAD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A131D4-54EB-4BC7-9F66-4CF15DE9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63B8-0A30-405B-AD7E-97EAAA7012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23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CBE1-D225-4128-A896-48624D53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5EABA6-C015-480B-9FBE-3073124AA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6BDD-9350-48FC-8101-3301CE8045A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040EB-C35C-4282-8C2D-C8C5BBB1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97547-5CB1-43C6-8A5A-CA4E1428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63B8-0A30-405B-AD7E-97EAAA7012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E550B7-5A8F-4801-AC1F-7E54CC67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6BDD-9350-48FC-8101-3301CE8045A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C0EDD1-4E22-4A2F-97B2-B09F5E44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82B3A-E247-49F9-BDFF-29BF6802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63B8-0A30-405B-AD7E-97EAAA7012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71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832E-068C-4BA8-A121-510BEB32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A4520-9393-485C-9B07-C723C77B4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18FA3-CEA8-4428-AE8E-8BBEC1815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A85FB-6B0C-4303-B478-280FB9EC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6BDD-9350-48FC-8101-3301CE8045A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6D673-0CD9-4530-9472-10939D90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AF472-DC75-4D67-9A10-F2586BD3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63B8-0A30-405B-AD7E-97EAAA7012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53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22EE-D6FE-492B-9B09-6C5713AD8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7A717-D84B-4913-89E7-64D205095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FFB2D-88DC-4BE6-ABD9-A6E9BCC1C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883D9-7910-47FB-9FF0-6E25FF1E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6BDD-9350-48FC-8101-3301CE8045A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4A12D-698C-481D-8A0A-DB509AE5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ACA41-6F96-4E9D-B73E-F349D37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63B8-0A30-405B-AD7E-97EAAA7012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50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AC405-2925-4828-AAA1-C753E8E0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64EDC-8CFD-488F-A7E0-AF7F6A8BA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438AD-CF2E-4ACB-AFEE-09E54AD79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D6BDD-9350-48FC-8101-3301CE8045AF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3DCCB-BA03-4154-935F-D859FBB38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E498E-FBE5-4DC0-B6C4-84DFA3C4A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F63B8-0A30-405B-AD7E-97EAAA7012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37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1" Type="http://schemas.openxmlformats.org/officeDocument/2006/relationships/image" Target="../media/image10.png"/><Relationship Id="rId324" Type="http://schemas.openxmlformats.org/officeDocument/2006/relationships/image" Target="../media/image160.png"/><Relationship Id="rId170" Type="http://schemas.openxmlformats.org/officeDocument/2006/relationships/customXml" Target="../ink/ink86.xml"/><Relationship Id="rId226" Type="http://schemas.openxmlformats.org/officeDocument/2006/relationships/image" Target="../media/image111.png"/><Relationship Id="rId433" Type="http://schemas.openxmlformats.org/officeDocument/2006/relationships/customXml" Target="../ink/ink219.xml"/><Relationship Id="rId268" Type="http://schemas.openxmlformats.org/officeDocument/2006/relationships/image" Target="../media/image132.png"/><Relationship Id="rId475" Type="http://schemas.openxmlformats.org/officeDocument/2006/relationships/customXml" Target="../ink/ink240.xml"/><Relationship Id="rId32" Type="http://schemas.openxmlformats.org/officeDocument/2006/relationships/customXml" Target="../ink/ink16.xml"/><Relationship Id="rId74" Type="http://schemas.openxmlformats.org/officeDocument/2006/relationships/image" Target="../media/image36.png"/><Relationship Id="rId128" Type="http://schemas.openxmlformats.org/officeDocument/2006/relationships/image" Target="../media/image63.png"/><Relationship Id="rId335" Type="http://schemas.openxmlformats.org/officeDocument/2006/relationships/customXml" Target="../ink/ink169.xml"/><Relationship Id="rId377" Type="http://schemas.openxmlformats.org/officeDocument/2006/relationships/customXml" Target="../ink/ink191.xml"/><Relationship Id="rId500" Type="http://schemas.openxmlformats.org/officeDocument/2006/relationships/customXml" Target="../ink/ink253.xml"/><Relationship Id="rId5" Type="http://schemas.openxmlformats.org/officeDocument/2006/relationships/image" Target="../media/image2.png"/><Relationship Id="rId181" Type="http://schemas.openxmlformats.org/officeDocument/2006/relationships/image" Target="../media/image89.png"/><Relationship Id="rId237" Type="http://schemas.openxmlformats.org/officeDocument/2006/relationships/customXml" Target="../ink/ink120.xml"/><Relationship Id="rId402" Type="http://schemas.openxmlformats.org/officeDocument/2006/relationships/image" Target="../media/image198.png"/><Relationship Id="rId279" Type="http://schemas.openxmlformats.org/officeDocument/2006/relationships/customXml" Target="../ink/ink141.xml"/><Relationship Id="rId444" Type="http://schemas.openxmlformats.org/officeDocument/2006/relationships/image" Target="../media/image219.png"/><Relationship Id="rId486" Type="http://schemas.openxmlformats.org/officeDocument/2006/relationships/image" Target="../media/image240.png"/><Relationship Id="rId43" Type="http://schemas.openxmlformats.org/officeDocument/2006/relationships/image" Target="../media/image21.png"/><Relationship Id="rId139" Type="http://schemas.openxmlformats.org/officeDocument/2006/relationships/customXml" Target="../ink/ink70.xml"/><Relationship Id="rId290" Type="http://schemas.openxmlformats.org/officeDocument/2006/relationships/image" Target="../media/image143.png"/><Relationship Id="rId304" Type="http://schemas.openxmlformats.org/officeDocument/2006/relationships/image" Target="../media/image150.png"/><Relationship Id="rId346" Type="http://schemas.openxmlformats.org/officeDocument/2006/relationships/image" Target="../media/image170.png"/><Relationship Id="rId388" Type="http://schemas.openxmlformats.org/officeDocument/2006/relationships/image" Target="../media/image191.png"/><Relationship Id="rId511" Type="http://schemas.openxmlformats.org/officeDocument/2006/relationships/image" Target="../media/image252.png"/><Relationship Id="rId85" Type="http://schemas.openxmlformats.org/officeDocument/2006/relationships/customXml" Target="../ink/ink43.xml"/><Relationship Id="rId150" Type="http://schemas.openxmlformats.org/officeDocument/2006/relationships/image" Target="../media/image74.png"/><Relationship Id="rId192" Type="http://schemas.openxmlformats.org/officeDocument/2006/relationships/image" Target="../media/image94.png"/><Relationship Id="rId206" Type="http://schemas.openxmlformats.org/officeDocument/2006/relationships/image" Target="../media/image101.png"/><Relationship Id="rId413" Type="http://schemas.openxmlformats.org/officeDocument/2006/relationships/customXml" Target="../ink/ink209.xml"/><Relationship Id="rId248" Type="http://schemas.openxmlformats.org/officeDocument/2006/relationships/image" Target="../media/image122.png"/><Relationship Id="rId455" Type="http://schemas.openxmlformats.org/officeDocument/2006/relationships/customXml" Target="../ink/ink230.xml"/><Relationship Id="rId497" Type="http://schemas.openxmlformats.org/officeDocument/2006/relationships/image" Target="../media/image245.png"/><Relationship Id="rId12" Type="http://schemas.openxmlformats.org/officeDocument/2006/relationships/customXml" Target="../ink/ink6.xml"/><Relationship Id="rId108" Type="http://schemas.openxmlformats.org/officeDocument/2006/relationships/image" Target="../media/image53.png"/><Relationship Id="rId315" Type="http://schemas.openxmlformats.org/officeDocument/2006/relationships/customXml" Target="../ink/ink159.xml"/><Relationship Id="rId357" Type="http://schemas.openxmlformats.org/officeDocument/2006/relationships/customXml" Target="../ink/ink181.xml"/><Relationship Id="rId54" Type="http://schemas.openxmlformats.org/officeDocument/2006/relationships/customXml" Target="../ink/ink27.xml"/><Relationship Id="rId96" Type="http://schemas.openxmlformats.org/officeDocument/2006/relationships/image" Target="../media/image47.png"/><Relationship Id="rId161" Type="http://schemas.openxmlformats.org/officeDocument/2006/relationships/customXml" Target="../ink/ink81.xml"/><Relationship Id="rId217" Type="http://schemas.openxmlformats.org/officeDocument/2006/relationships/customXml" Target="../ink/ink110.xml"/><Relationship Id="rId399" Type="http://schemas.openxmlformats.org/officeDocument/2006/relationships/customXml" Target="../ink/ink202.xml"/><Relationship Id="rId259" Type="http://schemas.openxmlformats.org/officeDocument/2006/relationships/customXml" Target="../ink/ink131.xml"/><Relationship Id="rId424" Type="http://schemas.openxmlformats.org/officeDocument/2006/relationships/image" Target="../media/image209.png"/><Relationship Id="rId466" Type="http://schemas.openxmlformats.org/officeDocument/2006/relationships/image" Target="../media/image230.png"/><Relationship Id="rId23" Type="http://schemas.openxmlformats.org/officeDocument/2006/relationships/image" Target="../media/image11.png"/><Relationship Id="rId119" Type="http://schemas.openxmlformats.org/officeDocument/2006/relationships/customXml" Target="../ink/ink60.xml"/><Relationship Id="rId270" Type="http://schemas.openxmlformats.org/officeDocument/2006/relationships/image" Target="../media/image133.png"/><Relationship Id="rId326" Type="http://schemas.openxmlformats.org/officeDocument/2006/relationships/image" Target="../media/image161.png"/><Relationship Id="rId65" Type="http://schemas.openxmlformats.org/officeDocument/2006/relationships/image" Target="../media/image32.png"/><Relationship Id="rId130" Type="http://schemas.openxmlformats.org/officeDocument/2006/relationships/image" Target="../media/image64.png"/><Relationship Id="rId368" Type="http://schemas.openxmlformats.org/officeDocument/2006/relationships/image" Target="../media/image181.png"/><Relationship Id="rId172" Type="http://schemas.openxmlformats.org/officeDocument/2006/relationships/customXml" Target="../ink/ink87.xml"/><Relationship Id="rId228" Type="http://schemas.openxmlformats.org/officeDocument/2006/relationships/image" Target="../media/image112.png"/><Relationship Id="rId435" Type="http://schemas.openxmlformats.org/officeDocument/2006/relationships/customXml" Target="../ink/ink220.xml"/><Relationship Id="rId477" Type="http://schemas.openxmlformats.org/officeDocument/2006/relationships/customXml" Target="../ink/ink241.xml"/><Relationship Id="rId281" Type="http://schemas.openxmlformats.org/officeDocument/2006/relationships/customXml" Target="../ink/ink142.xml"/><Relationship Id="rId337" Type="http://schemas.openxmlformats.org/officeDocument/2006/relationships/customXml" Target="../ink/ink171.xml"/><Relationship Id="rId502" Type="http://schemas.openxmlformats.org/officeDocument/2006/relationships/customXml" Target="../ink/ink254.xml"/><Relationship Id="rId34" Type="http://schemas.openxmlformats.org/officeDocument/2006/relationships/customXml" Target="../ink/ink17.xml"/><Relationship Id="rId76" Type="http://schemas.openxmlformats.org/officeDocument/2006/relationships/image" Target="../media/image37.png"/><Relationship Id="rId141" Type="http://schemas.openxmlformats.org/officeDocument/2006/relationships/customXml" Target="../ink/ink71.xml"/><Relationship Id="rId379" Type="http://schemas.openxmlformats.org/officeDocument/2006/relationships/customXml" Target="../ink/ink192.xml"/><Relationship Id="rId7" Type="http://schemas.openxmlformats.org/officeDocument/2006/relationships/image" Target="../media/image3.png"/><Relationship Id="rId183" Type="http://schemas.openxmlformats.org/officeDocument/2006/relationships/image" Target="../media/image90.png"/><Relationship Id="rId239" Type="http://schemas.openxmlformats.org/officeDocument/2006/relationships/customXml" Target="../ink/ink121.xml"/><Relationship Id="rId390" Type="http://schemas.openxmlformats.org/officeDocument/2006/relationships/image" Target="../media/image192.png"/><Relationship Id="rId404" Type="http://schemas.openxmlformats.org/officeDocument/2006/relationships/image" Target="../media/image199.png"/><Relationship Id="rId446" Type="http://schemas.openxmlformats.org/officeDocument/2006/relationships/image" Target="../media/image220.png"/><Relationship Id="rId250" Type="http://schemas.openxmlformats.org/officeDocument/2006/relationships/image" Target="../media/image123.png"/><Relationship Id="rId292" Type="http://schemas.openxmlformats.org/officeDocument/2006/relationships/image" Target="../media/image144.png"/><Relationship Id="rId306" Type="http://schemas.openxmlformats.org/officeDocument/2006/relationships/image" Target="../media/image151.png"/><Relationship Id="rId488" Type="http://schemas.openxmlformats.org/officeDocument/2006/relationships/image" Target="../media/image241.png"/><Relationship Id="rId45" Type="http://schemas.openxmlformats.org/officeDocument/2006/relationships/image" Target="../media/image22.png"/><Relationship Id="rId87" Type="http://schemas.openxmlformats.org/officeDocument/2006/relationships/customXml" Target="../ink/ink44.xml"/><Relationship Id="rId110" Type="http://schemas.openxmlformats.org/officeDocument/2006/relationships/image" Target="../media/image54.png"/><Relationship Id="rId348" Type="http://schemas.openxmlformats.org/officeDocument/2006/relationships/image" Target="../media/image171.png"/><Relationship Id="rId513" Type="http://schemas.openxmlformats.org/officeDocument/2006/relationships/image" Target="../media/image253.png"/><Relationship Id="rId152" Type="http://schemas.openxmlformats.org/officeDocument/2006/relationships/image" Target="../media/image75.png"/><Relationship Id="rId194" Type="http://schemas.openxmlformats.org/officeDocument/2006/relationships/image" Target="../media/image95.png"/><Relationship Id="rId208" Type="http://schemas.openxmlformats.org/officeDocument/2006/relationships/image" Target="../media/image102.png"/><Relationship Id="rId415" Type="http://schemas.openxmlformats.org/officeDocument/2006/relationships/customXml" Target="../ink/ink210.xml"/><Relationship Id="rId457" Type="http://schemas.openxmlformats.org/officeDocument/2006/relationships/customXml" Target="../ink/ink231.xml"/><Relationship Id="rId261" Type="http://schemas.openxmlformats.org/officeDocument/2006/relationships/customXml" Target="../ink/ink132.xml"/><Relationship Id="rId499" Type="http://schemas.openxmlformats.org/officeDocument/2006/relationships/image" Target="../media/image246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60.xml"/><Relationship Id="rId359" Type="http://schemas.openxmlformats.org/officeDocument/2006/relationships/customXml" Target="../ink/ink182.xml"/><Relationship Id="rId98" Type="http://schemas.openxmlformats.org/officeDocument/2006/relationships/image" Target="../media/image48.png"/><Relationship Id="rId121" Type="http://schemas.openxmlformats.org/officeDocument/2006/relationships/customXml" Target="../ink/ink61.xml"/><Relationship Id="rId163" Type="http://schemas.openxmlformats.org/officeDocument/2006/relationships/customXml" Target="../ink/ink82.xml"/><Relationship Id="rId219" Type="http://schemas.openxmlformats.org/officeDocument/2006/relationships/customXml" Target="../ink/ink111.xml"/><Relationship Id="rId370" Type="http://schemas.openxmlformats.org/officeDocument/2006/relationships/image" Target="../media/image182.png"/><Relationship Id="rId426" Type="http://schemas.openxmlformats.org/officeDocument/2006/relationships/image" Target="../media/image210.png"/><Relationship Id="rId230" Type="http://schemas.openxmlformats.org/officeDocument/2006/relationships/image" Target="../media/image113.png"/><Relationship Id="rId468" Type="http://schemas.openxmlformats.org/officeDocument/2006/relationships/image" Target="../media/image231.png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image" Target="../media/image134.png"/><Relationship Id="rId328" Type="http://schemas.openxmlformats.org/officeDocument/2006/relationships/image" Target="../media/image162.png"/><Relationship Id="rId132" Type="http://schemas.openxmlformats.org/officeDocument/2006/relationships/image" Target="../media/image65.png"/><Relationship Id="rId174" Type="http://schemas.openxmlformats.org/officeDocument/2006/relationships/customXml" Target="../ink/ink88.xml"/><Relationship Id="rId381" Type="http://schemas.openxmlformats.org/officeDocument/2006/relationships/customXml" Target="../ink/ink193.xml"/><Relationship Id="rId241" Type="http://schemas.openxmlformats.org/officeDocument/2006/relationships/customXml" Target="../ink/ink122.xml"/><Relationship Id="rId437" Type="http://schemas.openxmlformats.org/officeDocument/2006/relationships/customXml" Target="../ink/ink221.xml"/><Relationship Id="rId479" Type="http://schemas.openxmlformats.org/officeDocument/2006/relationships/customXml" Target="../ink/ink242.xml"/><Relationship Id="rId36" Type="http://schemas.openxmlformats.org/officeDocument/2006/relationships/customXml" Target="../ink/ink18.xml"/><Relationship Id="rId283" Type="http://schemas.openxmlformats.org/officeDocument/2006/relationships/customXml" Target="../ink/ink143.xml"/><Relationship Id="rId339" Type="http://schemas.openxmlformats.org/officeDocument/2006/relationships/customXml" Target="../ink/ink172.xml"/><Relationship Id="rId490" Type="http://schemas.openxmlformats.org/officeDocument/2006/relationships/image" Target="../media/image242.png"/><Relationship Id="rId504" Type="http://schemas.openxmlformats.org/officeDocument/2006/relationships/customXml" Target="../ink/ink255.xml"/><Relationship Id="rId78" Type="http://schemas.openxmlformats.org/officeDocument/2006/relationships/image" Target="../media/image38.png"/><Relationship Id="rId101" Type="http://schemas.openxmlformats.org/officeDocument/2006/relationships/customXml" Target="../ink/ink51.xml"/><Relationship Id="rId143" Type="http://schemas.openxmlformats.org/officeDocument/2006/relationships/customXml" Target="../ink/ink72.xml"/><Relationship Id="rId185" Type="http://schemas.openxmlformats.org/officeDocument/2006/relationships/customXml" Target="../ink/ink94.xml"/><Relationship Id="rId350" Type="http://schemas.openxmlformats.org/officeDocument/2006/relationships/image" Target="../media/image172.png"/><Relationship Id="rId406" Type="http://schemas.openxmlformats.org/officeDocument/2006/relationships/image" Target="../media/image200.png"/><Relationship Id="rId9" Type="http://schemas.openxmlformats.org/officeDocument/2006/relationships/image" Target="../media/image4.png"/><Relationship Id="rId210" Type="http://schemas.openxmlformats.org/officeDocument/2006/relationships/image" Target="../media/image103.png"/><Relationship Id="rId392" Type="http://schemas.openxmlformats.org/officeDocument/2006/relationships/image" Target="../media/image193.png"/><Relationship Id="rId448" Type="http://schemas.openxmlformats.org/officeDocument/2006/relationships/image" Target="../media/image221.png"/><Relationship Id="rId252" Type="http://schemas.openxmlformats.org/officeDocument/2006/relationships/image" Target="../media/image124.png"/><Relationship Id="rId294" Type="http://schemas.openxmlformats.org/officeDocument/2006/relationships/image" Target="../media/image145.png"/><Relationship Id="rId308" Type="http://schemas.openxmlformats.org/officeDocument/2006/relationships/image" Target="../media/image152.png"/><Relationship Id="rId515" Type="http://schemas.openxmlformats.org/officeDocument/2006/relationships/image" Target="../media/image254.png"/><Relationship Id="rId47" Type="http://schemas.openxmlformats.org/officeDocument/2006/relationships/image" Target="../media/image23.png"/><Relationship Id="rId89" Type="http://schemas.openxmlformats.org/officeDocument/2006/relationships/customXml" Target="../ink/ink45.xml"/><Relationship Id="rId112" Type="http://schemas.openxmlformats.org/officeDocument/2006/relationships/image" Target="../media/image55.png"/><Relationship Id="rId154" Type="http://schemas.openxmlformats.org/officeDocument/2006/relationships/image" Target="../media/image76.png"/><Relationship Id="rId361" Type="http://schemas.openxmlformats.org/officeDocument/2006/relationships/customXml" Target="../ink/ink183.xml"/><Relationship Id="rId196" Type="http://schemas.openxmlformats.org/officeDocument/2006/relationships/image" Target="../media/image96.png"/><Relationship Id="rId417" Type="http://schemas.openxmlformats.org/officeDocument/2006/relationships/customXml" Target="../ink/ink211.xml"/><Relationship Id="rId459" Type="http://schemas.openxmlformats.org/officeDocument/2006/relationships/customXml" Target="../ink/ink232.xml"/><Relationship Id="rId16" Type="http://schemas.openxmlformats.org/officeDocument/2006/relationships/customXml" Target="../ink/ink8.xml"/><Relationship Id="rId221" Type="http://schemas.openxmlformats.org/officeDocument/2006/relationships/customXml" Target="../ink/ink112.xml"/><Relationship Id="rId263" Type="http://schemas.openxmlformats.org/officeDocument/2006/relationships/customXml" Target="../ink/ink133.xml"/><Relationship Id="rId319" Type="http://schemas.openxmlformats.org/officeDocument/2006/relationships/customXml" Target="../ink/ink161.xml"/><Relationship Id="rId470" Type="http://schemas.openxmlformats.org/officeDocument/2006/relationships/image" Target="../media/image232.png"/><Relationship Id="rId58" Type="http://schemas.openxmlformats.org/officeDocument/2006/relationships/customXml" Target="../ink/ink29.xml"/><Relationship Id="rId123" Type="http://schemas.openxmlformats.org/officeDocument/2006/relationships/customXml" Target="../ink/ink62.xml"/><Relationship Id="rId330" Type="http://schemas.openxmlformats.org/officeDocument/2006/relationships/image" Target="../media/image163.png"/><Relationship Id="rId165" Type="http://schemas.openxmlformats.org/officeDocument/2006/relationships/customXml" Target="../ink/ink83.xml"/><Relationship Id="rId372" Type="http://schemas.openxmlformats.org/officeDocument/2006/relationships/image" Target="../media/image183.png"/><Relationship Id="rId428" Type="http://schemas.openxmlformats.org/officeDocument/2006/relationships/image" Target="../media/image211.png"/><Relationship Id="rId232" Type="http://schemas.openxmlformats.org/officeDocument/2006/relationships/image" Target="../media/image114.png"/><Relationship Id="rId274" Type="http://schemas.openxmlformats.org/officeDocument/2006/relationships/image" Target="../media/image135.png"/><Relationship Id="rId481" Type="http://schemas.openxmlformats.org/officeDocument/2006/relationships/customXml" Target="../ink/ink243.xml"/><Relationship Id="rId27" Type="http://schemas.openxmlformats.org/officeDocument/2006/relationships/image" Target="../media/image13.png"/><Relationship Id="rId69" Type="http://schemas.openxmlformats.org/officeDocument/2006/relationships/customXml" Target="../ink/ink35.xml"/><Relationship Id="rId134" Type="http://schemas.openxmlformats.org/officeDocument/2006/relationships/image" Target="../media/image66.png"/><Relationship Id="rId80" Type="http://schemas.openxmlformats.org/officeDocument/2006/relationships/image" Target="../media/image39.png"/><Relationship Id="rId176" Type="http://schemas.openxmlformats.org/officeDocument/2006/relationships/customXml" Target="../ink/ink89.xml"/><Relationship Id="rId341" Type="http://schemas.openxmlformats.org/officeDocument/2006/relationships/customXml" Target="../ink/ink173.xml"/><Relationship Id="rId383" Type="http://schemas.openxmlformats.org/officeDocument/2006/relationships/customXml" Target="../ink/ink194.xml"/><Relationship Id="rId439" Type="http://schemas.openxmlformats.org/officeDocument/2006/relationships/customXml" Target="../ink/ink222.xml"/><Relationship Id="rId201" Type="http://schemas.openxmlformats.org/officeDocument/2006/relationships/customXml" Target="../ink/ink102.xml"/><Relationship Id="rId243" Type="http://schemas.openxmlformats.org/officeDocument/2006/relationships/customXml" Target="../ink/ink123.xml"/><Relationship Id="rId285" Type="http://schemas.openxmlformats.org/officeDocument/2006/relationships/customXml" Target="../ink/ink144.xml"/><Relationship Id="rId450" Type="http://schemas.openxmlformats.org/officeDocument/2006/relationships/image" Target="../media/image222.png"/><Relationship Id="rId506" Type="http://schemas.openxmlformats.org/officeDocument/2006/relationships/customXml" Target="../ink/ink256.xml"/><Relationship Id="rId38" Type="http://schemas.openxmlformats.org/officeDocument/2006/relationships/customXml" Target="../ink/ink19.xml"/><Relationship Id="rId103" Type="http://schemas.openxmlformats.org/officeDocument/2006/relationships/customXml" Target="../ink/ink52.xml"/><Relationship Id="rId310" Type="http://schemas.openxmlformats.org/officeDocument/2006/relationships/image" Target="../media/image153.png"/><Relationship Id="rId492" Type="http://schemas.openxmlformats.org/officeDocument/2006/relationships/image" Target="../media/image243.png"/><Relationship Id="rId91" Type="http://schemas.openxmlformats.org/officeDocument/2006/relationships/customXml" Target="../ink/ink46.xml"/><Relationship Id="rId145" Type="http://schemas.openxmlformats.org/officeDocument/2006/relationships/customXml" Target="../ink/ink73.xml"/><Relationship Id="rId187" Type="http://schemas.openxmlformats.org/officeDocument/2006/relationships/customXml" Target="../ink/ink95.xml"/><Relationship Id="rId352" Type="http://schemas.openxmlformats.org/officeDocument/2006/relationships/image" Target="../media/image173.png"/><Relationship Id="rId394" Type="http://schemas.openxmlformats.org/officeDocument/2006/relationships/image" Target="../media/image194.png"/><Relationship Id="rId408" Type="http://schemas.openxmlformats.org/officeDocument/2006/relationships/image" Target="../media/image201.png"/><Relationship Id="rId212" Type="http://schemas.openxmlformats.org/officeDocument/2006/relationships/image" Target="../media/image104.png"/><Relationship Id="rId254" Type="http://schemas.openxmlformats.org/officeDocument/2006/relationships/image" Target="../media/image125.png"/><Relationship Id="rId49" Type="http://schemas.openxmlformats.org/officeDocument/2006/relationships/image" Target="../media/image24.png"/><Relationship Id="rId114" Type="http://schemas.openxmlformats.org/officeDocument/2006/relationships/image" Target="../media/image56.png"/><Relationship Id="rId296" Type="http://schemas.openxmlformats.org/officeDocument/2006/relationships/image" Target="../media/image146.png"/><Relationship Id="rId461" Type="http://schemas.openxmlformats.org/officeDocument/2006/relationships/customXml" Target="../ink/ink233.xml"/><Relationship Id="rId517" Type="http://schemas.openxmlformats.org/officeDocument/2006/relationships/image" Target="../media/image255.png"/><Relationship Id="rId60" Type="http://schemas.openxmlformats.org/officeDocument/2006/relationships/customXml" Target="../ink/ink30.xml"/><Relationship Id="rId156" Type="http://schemas.openxmlformats.org/officeDocument/2006/relationships/image" Target="../media/image77.png"/><Relationship Id="rId198" Type="http://schemas.openxmlformats.org/officeDocument/2006/relationships/image" Target="../media/image97.png"/><Relationship Id="rId321" Type="http://schemas.openxmlformats.org/officeDocument/2006/relationships/customXml" Target="../ink/ink162.xml"/><Relationship Id="rId363" Type="http://schemas.openxmlformats.org/officeDocument/2006/relationships/customXml" Target="../ink/ink184.xml"/><Relationship Id="rId419" Type="http://schemas.openxmlformats.org/officeDocument/2006/relationships/customXml" Target="../ink/ink212.xml"/><Relationship Id="rId223" Type="http://schemas.openxmlformats.org/officeDocument/2006/relationships/customXml" Target="../ink/ink113.xml"/><Relationship Id="rId430" Type="http://schemas.openxmlformats.org/officeDocument/2006/relationships/image" Target="../media/image212.png"/><Relationship Id="rId18" Type="http://schemas.openxmlformats.org/officeDocument/2006/relationships/customXml" Target="../ink/ink9.xml"/><Relationship Id="rId265" Type="http://schemas.openxmlformats.org/officeDocument/2006/relationships/customXml" Target="../ink/ink134.xml"/><Relationship Id="rId472" Type="http://schemas.openxmlformats.org/officeDocument/2006/relationships/image" Target="../media/image233.png"/><Relationship Id="rId125" Type="http://schemas.openxmlformats.org/officeDocument/2006/relationships/customXml" Target="../ink/ink63.xml"/><Relationship Id="rId167" Type="http://schemas.openxmlformats.org/officeDocument/2006/relationships/image" Target="../media/image82.png"/><Relationship Id="rId332" Type="http://schemas.openxmlformats.org/officeDocument/2006/relationships/image" Target="../media/image164.png"/><Relationship Id="rId374" Type="http://schemas.openxmlformats.org/officeDocument/2006/relationships/image" Target="../media/image184.png"/><Relationship Id="rId71" Type="http://schemas.openxmlformats.org/officeDocument/2006/relationships/customXml" Target="../ink/ink36.xml"/><Relationship Id="rId234" Type="http://schemas.openxmlformats.org/officeDocument/2006/relationships/image" Target="../media/image11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image" Target="../media/image136.png"/><Relationship Id="rId441" Type="http://schemas.openxmlformats.org/officeDocument/2006/relationships/customXml" Target="../ink/ink223.xml"/><Relationship Id="rId483" Type="http://schemas.openxmlformats.org/officeDocument/2006/relationships/customXml" Target="../ink/ink244.xml"/><Relationship Id="rId40" Type="http://schemas.openxmlformats.org/officeDocument/2006/relationships/customXml" Target="../ink/ink20.xml"/><Relationship Id="rId136" Type="http://schemas.openxmlformats.org/officeDocument/2006/relationships/image" Target="../media/image67.png"/><Relationship Id="rId178" Type="http://schemas.openxmlformats.org/officeDocument/2006/relationships/customXml" Target="../ink/ink90.xml"/><Relationship Id="rId301" Type="http://schemas.openxmlformats.org/officeDocument/2006/relationships/customXml" Target="../ink/ink152.xml"/><Relationship Id="rId343" Type="http://schemas.openxmlformats.org/officeDocument/2006/relationships/customXml" Target="../ink/ink174.xml"/><Relationship Id="rId82" Type="http://schemas.openxmlformats.org/officeDocument/2006/relationships/image" Target="../media/image40.png"/><Relationship Id="rId203" Type="http://schemas.openxmlformats.org/officeDocument/2006/relationships/customXml" Target="../ink/ink103.xml"/><Relationship Id="rId385" Type="http://schemas.openxmlformats.org/officeDocument/2006/relationships/customXml" Target="../ink/ink195.xml"/><Relationship Id="rId245" Type="http://schemas.openxmlformats.org/officeDocument/2006/relationships/customXml" Target="../ink/ink124.xml"/><Relationship Id="rId287" Type="http://schemas.openxmlformats.org/officeDocument/2006/relationships/customXml" Target="../ink/ink145.xml"/><Relationship Id="rId410" Type="http://schemas.openxmlformats.org/officeDocument/2006/relationships/image" Target="../media/image202.png"/><Relationship Id="rId452" Type="http://schemas.openxmlformats.org/officeDocument/2006/relationships/image" Target="../media/image223.png"/><Relationship Id="rId494" Type="http://schemas.openxmlformats.org/officeDocument/2006/relationships/image" Target="../media/image244.png"/><Relationship Id="rId508" Type="http://schemas.openxmlformats.org/officeDocument/2006/relationships/customXml" Target="../ink/ink257.xml"/><Relationship Id="rId105" Type="http://schemas.openxmlformats.org/officeDocument/2006/relationships/customXml" Target="../ink/ink53.xml"/><Relationship Id="rId147" Type="http://schemas.openxmlformats.org/officeDocument/2006/relationships/customXml" Target="../ink/ink74.xml"/><Relationship Id="rId312" Type="http://schemas.openxmlformats.org/officeDocument/2006/relationships/image" Target="../media/image154.png"/><Relationship Id="rId354" Type="http://schemas.openxmlformats.org/officeDocument/2006/relationships/image" Target="../media/image174.png"/><Relationship Id="rId51" Type="http://schemas.openxmlformats.org/officeDocument/2006/relationships/image" Target="../media/image25.png"/><Relationship Id="rId93" Type="http://schemas.openxmlformats.org/officeDocument/2006/relationships/customXml" Target="../ink/ink47.xml"/><Relationship Id="rId189" Type="http://schemas.openxmlformats.org/officeDocument/2006/relationships/customXml" Target="../ink/ink96.xml"/><Relationship Id="rId396" Type="http://schemas.openxmlformats.org/officeDocument/2006/relationships/image" Target="../media/image195.png"/><Relationship Id="rId214" Type="http://schemas.openxmlformats.org/officeDocument/2006/relationships/image" Target="../media/image105.png"/><Relationship Id="rId256" Type="http://schemas.openxmlformats.org/officeDocument/2006/relationships/image" Target="../media/image126.png"/><Relationship Id="rId298" Type="http://schemas.openxmlformats.org/officeDocument/2006/relationships/image" Target="../media/image147.png"/><Relationship Id="rId421" Type="http://schemas.openxmlformats.org/officeDocument/2006/relationships/customXml" Target="../ink/ink213.xml"/><Relationship Id="rId463" Type="http://schemas.openxmlformats.org/officeDocument/2006/relationships/customXml" Target="../ink/ink234.xml"/><Relationship Id="rId519" Type="http://schemas.openxmlformats.org/officeDocument/2006/relationships/image" Target="../media/image256.png"/><Relationship Id="rId116" Type="http://schemas.openxmlformats.org/officeDocument/2006/relationships/image" Target="../media/image57.png"/><Relationship Id="rId158" Type="http://schemas.openxmlformats.org/officeDocument/2006/relationships/image" Target="../media/image78.png"/><Relationship Id="rId323" Type="http://schemas.openxmlformats.org/officeDocument/2006/relationships/customXml" Target="../ink/ink163.xml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185.xml"/><Relationship Id="rId225" Type="http://schemas.openxmlformats.org/officeDocument/2006/relationships/customXml" Target="../ink/ink114.xml"/><Relationship Id="rId267" Type="http://schemas.openxmlformats.org/officeDocument/2006/relationships/customXml" Target="../ink/ink135.xml"/><Relationship Id="rId432" Type="http://schemas.openxmlformats.org/officeDocument/2006/relationships/image" Target="../media/image213.png"/><Relationship Id="rId474" Type="http://schemas.openxmlformats.org/officeDocument/2006/relationships/image" Target="../media/image234.png"/><Relationship Id="rId127" Type="http://schemas.openxmlformats.org/officeDocument/2006/relationships/customXml" Target="../ink/ink64.xml"/><Relationship Id="rId31" Type="http://schemas.openxmlformats.org/officeDocument/2006/relationships/image" Target="../media/image15.png"/><Relationship Id="rId73" Type="http://schemas.openxmlformats.org/officeDocument/2006/relationships/customXml" Target="../ink/ink37.xml"/><Relationship Id="rId169" Type="http://schemas.openxmlformats.org/officeDocument/2006/relationships/image" Target="../media/image83.png"/><Relationship Id="rId334" Type="http://schemas.openxmlformats.org/officeDocument/2006/relationships/image" Target="../media/image165.png"/><Relationship Id="rId376" Type="http://schemas.openxmlformats.org/officeDocument/2006/relationships/image" Target="../media/image185.png"/><Relationship Id="rId4" Type="http://schemas.openxmlformats.org/officeDocument/2006/relationships/customXml" Target="../ink/ink2.xml"/><Relationship Id="rId180" Type="http://schemas.openxmlformats.org/officeDocument/2006/relationships/customXml" Target="../ink/ink91.xml"/><Relationship Id="rId236" Type="http://schemas.openxmlformats.org/officeDocument/2006/relationships/image" Target="../media/image116.png"/><Relationship Id="rId278" Type="http://schemas.openxmlformats.org/officeDocument/2006/relationships/image" Target="../media/image137.png"/><Relationship Id="rId401" Type="http://schemas.openxmlformats.org/officeDocument/2006/relationships/customXml" Target="../ink/ink203.xml"/><Relationship Id="rId443" Type="http://schemas.openxmlformats.org/officeDocument/2006/relationships/customXml" Target="../ink/ink224.xml"/><Relationship Id="rId303" Type="http://schemas.openxmlformats.org/officeDocument/2006/relationships/customXml" Target="../ink/ink153.xml"/><Relationship Id="rId485" Type="http://schemas.openxmlformats.org/officeDocument/2006/relationships/customXml" Target="../ink/ink245.xml"/><Relationship Id="rId42" Type="http://schemas.openxmlformats.org/officeDocument/2006/relationships/customXml" Target="../ink/ink21.xml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345" Type="http://schemas.openxmlformats.org/officeDocument/2006/relationships/customXml" Target="../ink/ink175.xml"/><Relationship Id="rId387" Type="http://schemas.openxmlformats.org/officeDocument/2006/relationships/customXml" Target="../ink/ink196.xml"/><Relationship Id="rId510" Type="http://schemas.openxmlformats.org/officeDocument/2006/relationships/customXml" Target="../ink/ink258.xml"/><Relationship Id="rId191" Type="http://schemas.openxmlformats.org/officeDocument/2006/relationships/customXml" Target="../ink/ink97.xml"/><Relationship Id="rId205" Type="http://schemas.openxmlformats.org/officeDocument/2006/relationships/customXml" Target="../ink/ink104.xml"/><Relationship Id="rId247" Type="http://schemas.openxmlformats.org/officeDocument/2006/relationships/customXml" Target="../ink/ink125.xml"/><Relationship Id="rId412" Type="http://schemas.openxmlformats.org/officeDocument/2006/relationships/image" Target="../media/image203.png"/><Relationship Id="rId107" Type="http://schemas.openxmlformats.org/officeDocument/2006/relationships/customXml" Target="../ink/ink54.xml"/><Relationship Id="rId289" Type="http://schemas.openxmlformats.org/officeDocument/2006/relationships/customXml" Target="../ink/ink146.xml"/><Relationship Id="rId454" Type="http://schemas.openxmlformats.org/officeDocument/2006/relationships/image" Target="../media/image224.png"/><Relationship Id="rId496" Type="http://schemas.openxmlformats.org/officeDocument/2006/relationships/customXml" Target="../ink/ink251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customXml" Target="../ink/ink75.xml"/><Relationship Id="rId314" Type="http://schemas.openxmlformats.org/officeDocument/2006/relationships/image" Target="../media/image155.png"/><Relationship Id="rId356" Type="http://schemas.openxmlformats.org/officeDocument/2006/relationships/image" Target="../media/image175.png"/><Relationship Id="rId398" Type="http://schemas.openxmlformats.org/officeDocument/2006/relationships/image" Target="../media/image196.png"/><Relationship Id="rId95" Type="http://schemas.openxmlformats.org/officeDocument/2006/relationships/customXml" Target="../ink/ink48.xml"/><Relationship Id="rId160" Type="http://schemas.openxmlformats.org/officeDocument/2006/relationships/image" Target="../media/image79.png"/><Relationship Id="rId216" Type="http://schemas.openxmlformats.org/officeDocument/2006/relationships/image" Target="../media/image106.png"/><Relationship Id="rId423" Type="http://schemas.openxmlformats.org/officeDocument/2006/relationships/customXml" Target="../ink/ink214.xml"/><Relationship Id="rId258" Type="http://schemas.openxmlformats.org/officeDocument/2006/relationships/image" Target="../media/image127.png"/><Relationship Id="rId465" Type="http://schemas.openxmlformats.org/officeDocument/2006/relationships/customXml" Target="../ink/ink235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image" Target="../media/image58.png"/><Relationship Id="rId325" Type="http://schemas.openxmlformats.org/officeDocument/2006/relationships/customXml" Target="../ink/ink164.xml"/><Relationship Id="rId367" Type="http://schemas.openxmlformats.org/officeDocument/2006/relationships/customXml" Target="../ink/ink186.xml"/><Relationship Id="rId171" Type="http://schemas.openxmlformats.org/officeDocument/2006/relationships/image" Target="../media/image84.png"/><Relationship Id="rId227" Type="http://schemas.openxmlformats.org/officeDocument/2006/relationships/customXml" Target="../ink/ink115.xml"/><Relationship Id="rId269" Type="http://schemas.openxmlformats.org/officeDocument/2006/relationships/customXml" Target="../ink/ink136.xml"/><Relationship Id="rId434" Type="http://schemas.openxmlformats.org/officeDocument/2006/relationships/image" Target="../media/image214.png"/><Relationship Id="rId476" Type="http://schemas.openxmlformats.org/officeDocument/2006/relationships/image" Target="../media/image235.png"/><Relationship Id="rId33" Type="http://schemas.openxmlformats.org/officeDocument/2006/relationships/image" Target="../media/image16.png"/><Relationship Id="rId129" Type="http://schemas.openxmlformats.org/officeDocument/2006/relationships/customXml" Target="../ink/ink65.xml"/><Relationship Id="rId280" Type="http://schemas.openxmlformats.org/officeDocument/2006/relationships/image" Target="../media/image138.png"/><Relationship Id="rId336" Type="http://schemas.openxmlformats.org/officeDocument/2006/relationships/customXml" Target="../ink/ink170.xml"/><Relationship Id="rId501" Type="http://schemas.openxmlformats.org/officeDocument/2006/relationships/image" Target="../media/image247.png"/><Relationship Id="rId75" Type="http://schemas.openxmlformats.org/officeDocument/2006/relationships/customXml" Target="../ink/ink38.xml"/><Relationship Id="rId140" Type="http://schemas.openxmlformats.org/officeDocument/2006/relationships/image" Target="../media/image69.png"/><Relationship Id="rId182" Type="http://schemas.openxmlformats.org/officeDocument/2006/relationships/customXml" Target="../ink/ink92.xml"/><Relationship Id="rId378" Type="http://schemas.openxmlformats.org/officeDocument/2006/relationships/image" Target="../media/image186.png"/><Relationship Id="rId403" Type="http://schemas.openxmlformats.org/officeDocument/2006/relationships/customXml" Target="../ink/ink204.xml"/><Relationship Id="rId6" Type="http://schemas.openxmlformats.org/officeDocument/2006/relationships/customXml" Target="../ink/ink3.xml"/><Relationship Id="rId238" Type="http://schemas.openxmlformats.org/officeDocument/2006/relationships/image" Target="../media/image117.png"/><Relationship Id="rId445" Type="http://schemas.openxmlformats.org/officeDocument/2006/relationships/customXml" Target="../ink/ink225.xml"/><Relationship Id="rId487" Type="http://schemas.openxmlformats.org/officeDocument/2006/relationships/customXml" Target="../ink/ink246.xml"/><Relationship Id="rId291" Type="http://schemas.openxmlformats.org/officeDocument/2006/relationships/customXml" Target="../ink/ink147.xml"/><Relationship Id="rId305" Type="http://schemas.openxmlformats.org/officeDocument/2006/relationships/customXml" Target="../ink/ink154.xml"/><Relationship Id="rId347" Type="http://schemas.openxmlformats.org/officeDocument/2006/relationships/customXml" Target="../ink/ink176.xml"/><Relationship Id="rId512" Type="http://schemas.openxmlformats.org/officeDocument/2006/relationships/customXml" Target="../ink/ink259.xml"/><Relationship Id="rId44" Type="http://schemas.openxmlformats.org/officeDocument/2006/relationships/customXml" Target="../ink/ink22.xml"/><Relationship Id="rId86" Type="http://schemas.openxmlformats.org/officeDocument/2006/relationships/image" Target="../media/image42.png"/><Relationship Id="rId151" Type="http://schemas.openxmlformats.org/officeDocument/2006/relationships/customXml" Target="../ink/ink76.xml"/><Relationship Id="rId389" Type="http://schemas.openxmlformats.org/officeDocument/2006/relationships/customXml" Target="../ink/ink197.xml"/><Relationship Id="rId193" Type="http://schemas.openxmlformats.org/officeDocument/2006/relationships/customXml" Target="../ink/ink98.xml"/><Relationship Id="rId207" Type="http://schemas.openxmlformats.org/officeDocument/2006/relationships/customXml" Target="../ink/ink105.xml"/><Relationship Id="rId249" Type="http://schemas.openxmlformats.org/officeDocument/2006/relationships/customXml" Target="../ink/ink126.xml"/><Relationship Id="rId414" Type="http://schemas.openxmlformats.org/officeDocument/2006/relationships/image" Target="../media/image204.png"/><Relationship Id="rId456" Type="http://schemas.openxmlformats.org/officeDocument/2006/relationships/image" Target="../media/image225.png"/><Relationship Id="rId498" Type="http://schemas.openxmlformats.org/officeDocument/2006/relationships/customXml" Target="../ink/ink252.xml"/><Relationship Id="rId13" Type="http://schemas.openxmlformats.org/officeDocument/2006/relationships/image" Target="../media/image6.png"/><Relationship Id="rId109" Type="http://schemas.openxmlformats.org/officeDocument/2006/relationships/customXml" Target="../ink/ink55.xml"/><Relationship Id="rId260" Type="http://schemas.openxmlformats.org/officeDocument/2006/relationships/image" Target="../media/image128.png"/><Relationship Id="rId316" Type="http://schemas.openxmlformats.org/officeDocument/2006/relationships/image" Target="../media/image156.png"/><Relationship Id="rId55" Type="http://schemas.openxmlformats.org/officeDocument/2006/relationships/image" Target="../media/image27.png"/><Relationship Id="rId97" Type="http://schemas.openxmlformats.org/officeDocument/2006/relationships/customXml" Target="../ink/ink49.xml"/><Relationship Id="rId120" Type="http://schemas.openxmlformats.org/officeDocument/2006/relationships/image" Target="../media/image59.png"/><Relationship Id="rId358" Type="http://schemas.openxmlformats.org/officeDocument/2006/relationships/image" Target="../media/image176.png"/><Relationship Id="rId162" Type="http://schemas.openxmlformats.org/officeDocument/2006/relationships/image" Target="../media/image80.png"/><Relationship Id="rId218" Type="http://schemas.openxmlformats.org/officeDocument/2006/relationships/image" Target="../media/image107.png"/><Relationship Id="rId425" Type="http://schemas.openxmlformats.org/officeDocument/2006/relationships/customXml" Target="../ink/ink215.xml"/><Relationship Id="rId467" Type="http://schemas.openxmlformats.org/officeDocument/2006/relationships/customXml" Target="../ink/ink236.xml"/><Relationship Id="rId271" Type="http://schemas.openxmlformats.org/officeDocument/2006/relationships/customXml" Target="../ink/ink137.xml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customXml" Target="../ink/ink66.xml"/><Relationship Id="rId327" Type="http://schemas.openxmlformats.org/officeDocument/2006/relationships/customXml" Target="../ink/ink165.xml"/><Relationship Id="rId369" Type="http://schemas.openxmlformats.org/officeDocument/2006/relationships/customXml" Target="../ink/ink187.xml"/><Relationship Id="rId173" Type="http://schemas.openxmlformats.org/officeDocument/2006/relationships/image" Target="../media/image85.png"/><Relationship Id="rId229" Type="http://schemas.openxmlformats.org/officeDocument/2006/relationships/customXml" Target="../ink/ink116.xml"/><Relationship Id="rId380" Type="http://schemas.openxmlformats.org/officeDocument/2006/relationships/image" Target="../media/image187.png"/><Relationship Id="rId436" Type="http://schemas.openxmlformats.org/officeDocument/2006/relationships/image" Target="../media/image215.png"/><Relationship Id="rId240" Type="http://schemas.openxmlformats.org/officeDocument/2006/relationships/image" Target="../media/image118.png"/><Relationship Id="rId478" Type="http://schemas.openxmlformats.org/officeDocument/2006/relationships/image" Target="../media/image236.png"/><Relationship Id="rId35" Type="http://schemas.openxmlformats.org/officeDocument/2006/relationships/image" Target="../media/image17.png"/><Relationship Id="rId77" Type="http://schemas.openxmlformats.org/officeDocument/2006/relationships/customXml" Target="../ink/ink39.xml"/><Relationship Id="rId100" Type="http://schemas.openxmlformats.org/officeDocument/2006/relationships/image" Target="../media/image49.png"/><Relationship Id="rId282" Type="http://schemas.openxmlformats.org/officeDocument/2006/relationships/image" Target="../media/image139.png"/><Relationship Id="rId338" Type="http://schemas.openxmlformats.org/officeDocument/2006/relationships/image" Target="../media/image166.png"/><Relationship Id="rId503" Type="http://schemas.openxmlformats.org/officeDocument/2006/relationships/image" Target="../media/image248.png"/><Relationship Id="rId8" Type="http://schemas.openxmlformats.org/officeDocument/2006/relationships/customXml" Target="../ink/ink4.xml"/><Relationship Id="rId142" Type="http://schemas.openxmlformats.org/officeDocument/2006/relationships/image" Target="../media/image70.png"/><Relationship Id="rId184" Type="http://schemas.openxmlformats.org/officeDocument/2006/relationships/customXml" Target="../ink/ink93.xml"/><Relationship Id="rId391" Type="http://schemas.openxmlformats.org/officeDocument/2006/relationships/customXml" Target="../ink/ink198.xml"/><Relationship Id="rId405" Type="http://schemas.openxmlformats.org/officeDocument/2006/relationships/customXml" Target="../ink/ink205.xml"/><Relationship Id="rId447" Type="http://schemas.openxmlformats.org/officeDocument/2006/relationships/customXml" Target="../ink/ink226.xml"/><Relationship Id="rId251" Type="http://schemas.openxmlformats.org/officeDocument/2006/relationships/customXml" Target="../ink/ink127.xml"/><Relationship Id="rId489" Type="http://schemas.openxmlformats.org/officeDocument/2006/relationships/customXml" Target="../ink/ink247.xml"/><Relationship Id="rId46" Type="http://schemas.openxmlformats.org/officeDocument/2006/relationships/customXml" Target="../ink/ink23.xml"/><Relationship Id="rId293" Type="http://schemas.openxmlformats.org/officeDocument/2006/relationships/customXml" Target="../ink/ink148.xml"/><Relationship Id="rId307" Type="http://schemas.openxmlformats.org/officeDocument/2006/relationships/customXml" Target="../ink/ink155.xml"/><Relationship Id="rId349" Type="http://schemas.openxmlformats.org/officeDocument/2006/relationships/customXml" Target="../ink/ink177.xml"/><Relationship Id="rId514" Type="http://schemas.openxmlformats.org/officeDocument/2006/relationships/customXml" Target="../ink/ink260.xml"/><Relationship Id="rId88" Type="http://schemas.openxmlformats.org/officeDocument/2006/relationships/image" Target="../media/image43.png"/><Relationship Id="rId111" Type="http://schemas.openxmlformats.org/officeDocument/2006/relationships/customXml" Target="../ink/ink56.xml"/><Relationship Id="rId153" Type="http://schemas.openxmlformats.org/officeDocument/2006/relationships/customXml" Target="../ink/ink77.xml"/><Relationship Id="rId195" Type="http://schemas.openxmlformats.org/officeDocument/2006/relationships/customXml" Target="../ink/ink99.xml"/><Relationship Id="rId209" Type="http://schemas.openxmlformats.org/officeDocument/2006/relationships/customXml" Target="../ink/ink106.xml"/><Relationship Id="rId360" Type="http://schemas.openxmlformats.org/officeDocument/2006/relationships/image" Target="../media/image177.png"/><Relationship Id="rId416" Type="http://schemas.openxmlformats.org/officeDocument/2006/relationships/image" Target="../media/image205.png"/><Relationship Id="rId220" Type="http://schemas.openxmlformats.org/officeDocument/2006/relationships/image" Target="../media/image108.png"/><Relationship Id="rId458" Type="http://schemas.openxmlformats.org/officeDocument/2006/relationships/image" Target="../media/image226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image" Target="../media/image129.png"/><Relationship Id="rId318" Type="http://schemas.openxmlformats.org/officeDocument/2006/relationships/image" Target="../media/image157.png"/><Relationship Id="rId99" Type="http://schemas.openxmlformats.org/officeDocument/2006/relationships/customXml" Target="../ink/ink50.xml"/><Relationship Id="rId122" Type="http://schemas.openxmlformats.org/officeDocument/2006/relationships/image" Target="../media/image60.png"/><Relationship Id="rId164" Type="http://schemas.openxmlformats.org/officeDocument/2006/relationships/image" Target="../media/image81.png"/><Relationship Id="rId371" Type="http://schemas.openxmlformats.org/officeDocument/2006/relationships/customXml" Target="../ink/ink188.xml"/><Relationship Id="rId427" Type="http://schemas.openxmlformats.org/officeDocument/2006/relationships/customXml" Target="../ink/ink216.xml"/><Relationship Id="rId469" Type="http://schemas.openxmlformats.org/officeDocument/2006/relationships/customXml" Target="../ink/ink237.xml"/><Relationship Id="rId26" Type="http://schemas.openxmlformats.org/officeDocument/2006/relationships/customXml" Target="../ink/ink13.xml"/><Relationship Id="rId231" Type="http://schemas.openxmlformats.org/officeDocument/2006/relationships/customXml" Target="../ink/ink117.xml"/><Relationship Id="rId273" Type="http://schemas.openxmlformats.org/officeDocument/2006/relationships/customXml" Target="../ink/ink138.xml"/><Relationship Id="rId329" Type="http://schemas.openxmlformats.org/officeDocument/2006/relationships/customXml" Target="../ink/ink166.xml"/><Relationship Id="rId480" Type="http://schemas.openxmlformats.org/officeDocument/2006/relationships/image" Target="../media/image237.png"/><Relationship Id="rId68" Type="http://schemas.openxmlformats.org/officeDocument/2006/relationships/customXml" Target="../ink/ink34.xml"/><Relationship Id="rId133" Type="http://schemas.openxmlformats.org/officeDocument/2006/relationships/customXml" Target="../ink/ink67.xml"/><Relationship Id="rId175" Type="http://schemas.openxmlformats.org/officeDocument/2006/relationships/image" Target="../media/image86.png"/><Relationship Id="rId340" Type="http://schemas.openxmlformats.org/officeDocument/2006/relationships/image" Target="../media/image167.png"/><Relationship Id="rId200" Type="http://schemas.openxmlformats.org/officeDocument/2006/relationships/image" Target="../media/image98.png"/><Relationship Id="rId382" Type="http://schemas.openxmlformats.org/officeDocument/2006/relationships/image" Target="../media/image188.png"/><Relationship Id="rId438" Type="http://schemas.openxmlformats.org/officeDocument/2006/relationships/image" Target="../media/image216.png"/><Relationship Id="rId242" Type="http://schemas.openxmlformats.org/officeDocument/2006/relationships/image" Target="../media/image119.png"/><Relationship Id="rId284" Type="http://schemas.openxmlformats.org/officeDocument/2006/relationships/image" Target="../media/image140.png"/><Relationship Id="rId491" Type="http://schemas.openxmlformats.org/officeDocument/2006/relationships/customXml" Target="../ink/ink248.xml"/><Relationship Id="rId505" Type="http://schemas.openxmlformats.org/officeDocument/2006/relationships/image" Target="../media/image249.png"/><Relationship Id="rId37" Type="http://schemas.openxmlformats.org/officeDocument/2006/relationships/image" Target="../media/image18.png"/><Relationship Id="rId79" Type="http://schemas.openxmlformats.org/officeDocument/2006/relationships/customXml" Target="../ink/ink40.xml"/><Relationship Id="rId102" Type="http://schemas.openxmlformats.org/officeDocument/2006/relationships/image" Target="../media/image50.png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86" Type="http://schemas.openxmlformats.org/officeDocument/2006/relationships/image" Target="../media/image91.png"/><Relationship Id="rId351" Type="http://schemas.openxmlformats.org/officeDocument/2006/relationships/customXml" Target="../ink/ink178.xml"/><Relationship Id="rId393" Type="http://schemas.openxmlformats.org/officeDocument/2006/relationships/customXml" Target="../ink/ink199.xml"/><Relationship Id="rId407" Type="http://schemas.openxmlformats.org/officeDocument/2006/relationships/customXml" Target="../ink/ink206.xml"/><Relationship Id="rId449" Type="http://schemas.openxmlformats.org/officeDocument/2006/relationships/customXml" Target="../ink/ink227.xml"/><Relationship Id="rId211" Type="http://schemas.openxmlformats.org/officeDocument/2006/relationships/customXml" Target="../ink/ink107.xml"/><Relationship Id="rId253" Type="http://schemas.openxmlformats.org/officeDocument/2006/relationships/customXml" Target="../ink/ink128.xml"/><Relationship Id="rId295" Type="http://schemas.openxmlformats.org/officeDocument/2006/relationships/customXml" Target="../ink/ink149.xml"/><Relationship Id="rId309" Type="http://schemas.openxmlformats.org/officeDocument/2006/relationships/customXml" Target="../ink/ink156.xml"/><Relationship Id="rId460" Type="http://schemas.openxmlformats.org/officeDocument/2006/relationships/image" Target="../media/image227.png"/><Relationship Id="rId516" Type="http://schemas.openxmlformats.org/officeDocument/2006/relationships/customXml" Target="../ink/ink261.xml"/><Relationship Id="rId48" Type="http://schemas.openxmlformats.org/officeDocument/2006/relationships/customXml" Target="../ink/ink24.xml"/><Relationship Id="rId113" Type="http://schemas.openxmlformats.org/officeDocument/2006/relationships/customXml" Target="../ink/ink57.xml"/><Relationship Id="rId320" Type="http://schemas.openxmlformats.org/officeDocument/2006/relationships/image" Target="../media/image158.png"/><Relationship Id="rId155" Type="http://schemas.openxmlformats.org/officeDocument/2006/relationships/customXml" Target="../ink/ink78.xml"/><Relationship Id="rId197" Type="http://schemas.openxmlformats.org/officeDocument/2006/relationships/customXml" Target="../ink/ink100.xml"/><Relationship Id="rId362" Type="http://schemas.openxmlformats.org/officeDocument/2006/relationships/image" Target="../media/image178.png"/><Relationship Id="rId418" Type="http://schemas.openxmlformats.org/officeDocument/2006/relationships/image" Target="../media/image206.png"/><Relationship Id="rId222" Type="http://schemas.openxmlformats.org/officeDocument/2006/relationships/image" Target="../media/image109.png"/><Relationship Id="rId264" Type="http://schemas.openxmlformats.org/officeDocument/2006/relationships/image" Target="../media/image130.png"/><Relationship Id="rId471" Type="http://schemas.openxmlformats.org/officeDocument/2006/relationships/customXml" Target="../ink/ink238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image" Target="../media/image61.png"/><Relationship Id="rId70" Type="http://schemas.openxmlformats.org/officeDocument/2006/relationships/image" Target="../media/image34.png"/><Relationship Id="rId166" Type="http://schemas.openxmlformats.org/officeDocument/2006/relationships/customXml" Target="../ink/ink84.xml"/><Relationship Id="rId331" Type="http://schemas.openxmlformats.org/officeDocument/2006/relationships/customXml" Target="../ink/ink167.xml"/><Relationship Id="rId373" Type="http://schemas.openxmlformats.org/officeDocument/2006/relationships/customXml" Target="../ink/ink189.xml"/><Relationship Id="rId429" Type="http://schemas.openxmlformats.org/officeDocument/2006/relationships/customXml" Target="../ink/ink217.xml"/><Relationship Id="rId1" Type="http://schemas.openxmlformats.org/officeDocument/2006/relationships/slideLayout" Target="../slideLayouts/slideLayout1.xml"/><Relationship Id="rId233" Type="http://schemas.openxmlformats.org/officeDocument/2006/relationships/customXml" Target="../ink/ink118.xml"/><Relationship Id="rId440" Type="http://schemas.openxmlformats.org/officeDocument/2006/relationships/image" Target="../media/image217.png"/><Relationship Id="rId28" Type="http://schemas.openxmlformats.org/officeDocument/2006/relationships/customXml" Target="../ink/ink14.xml"/><Relationship Id="rId275" Type="http://schemas.openxmlformats.org/officeDocument/2006/relationships/customXml" Target="../ink/ink139.xml"/><Relationship Id="rId300" Type="http://schemas.openxmlformats.org/officeDocument/2006/relationships/image" Target="../media/image148.png"/><Relationship Id="rId482" Type="http://schemas.openxmlformats.org/officeDocument/2006/relationships/image" Target="../media/image238.png"/><Relationship Id="rId81" Type="http://schemas.openxmlformats.org/officeDocument/2006/relationships/customXml" Target="../ink/ink41.xml"/><Relationship Id="rId135" Type="http://schemas.openxmlformats.org/officeDocument/2006/relationships/customXml" Target="../ink/ink68.xml"/><Relationship Id="rId177" Type="http://schemas.openxmlformats.org/officeDocument/2006/relationships/image" Target="../media/image87.png"/><Relationship Id="rId342" Type="http://schemas.openxmlformats.org/officeDocument/2006/relationships/image" Target="../media/image168.png"/><Relationship Id="rId384" Type="http://schemas.openxmlformats.org/officeDocument/2006/relationships/image" Target="../media/image189.png"/><Relationship Id="rId202" Type="http://schemas.openxmlformats.org/officeDocument/2006/relationships/image" Target="../media/image99.png"/><Relationship Id="rId244" Type="http://schemas.openxmlformats.org/officeDocument/2006/relationships/image" Target="../media/image120.png"/><Relationship Id="rId39" Type="http://schemas.openxmlformats.org/officeDocument/2006/relationships/image" Target="../media/image19.png"/><Relationship Id="rId286" Type="http://schemas.openxmlformats.org/officeDocument/2006/relationships/image" Target="../media/image141.png"/><Relationship Id="rId451" Type="http://schemas.openxmlformats.org/officeDocument/2006/relationships/customXml" Target="../ink/ink228.xml"/><Relationship Id="rId493" Type="http://schemas.openxmlformats.org/officeDocument/2006/relationships/customXml" Target="../ink/ink249.xml"/><Relationship Id="rId507" Type="http://schemas.openxmlformats.org/officeDocument/2006/relationships/image" Target="../media/image250.png"/><Relationship Id="rId50" Type="http://schemas.openxmlformats.org/officeDocument/2006/relationships/customXml" Target="../ink/ink25.xml"/><Relationship Id="rId104" Type="http://schemas.openxmlformats.org/officeDocument/2006/relationships/image" Target="../media/image51.png"/><Relationship Id="rId146" Type="http://schemas.openxmlformats.org/officeDocument/2006/relationships/image" Target="../media/image72.png"/><Relationship Id="rId188" Type="http://schemas.openxmlformats.org/officeDocument/2006/relationships/image" Target="../media/image92.png"/><Relationship Id="rId311" Type="http://schemas.openxmlformats.org/officeDocument/2006/relationships/customXml" Target="../ink/ink157.xml"/><Relationship Id="rId353" Type="http://schemas.openxmlformats.org/officeDocument/2006/relationships/customXml" Target="../ink/ink179.xml"/><Relationship Id="rId395" Type="http://schemas.openxmlformats.org/officeDocument/2006/relationships/customXml" Target="../ink/ink200.xml"/><Relationship Id="rId409" Type="http://schemas.openxmlformats.org/officeDocument/2006/relationships/customXml" Target="../ink/ink207.xml"/><Relationship Id="rId92" Type="http://schemas.openxmlformats.org/officeDocument/2006/relationships/image" Target="../media/image45.png"/><Relationship Id="rId213" Type="http://schemas.openxmlformats.org/officeDocument/2006/relationships/customXml" Target="../ink/ink108.xml"/><Relationship Id="rId420" Type="http://schemas.openxmlformats.org/officeDocument/2006/relationships/image" Target="../media/image207.png"/><Relationship Id="rId255" Type="http://schemas.openxmlformats.org/officeDocument/2006/relationships/customXml" Target="../ink/ink129.xml"/><Relationship Id="rId297" Type="http://schemas.openxmlformats.org/officeDocument/2006/relationships/customXml" Target="../ink/ink150.xml"/><Relationship Id="rId462" Type="http://schemas.openxmlformats.org/officeDocument/2006/relationships/image" Target="../media/image228.png"/><Relationship Id="rId518" Type="http://schemas.openxmlformats.org/officeDocument/2006/relationships/customXml" Target="../ink/ink262.xml"/><Relationship Id="rId115" Type="http://schemas.openxmlformats.org/officeDocument/2006/relationships/customXml" Target="../ink/ink58.xml"/><Relationship Id="rId157" Type="http://schemas.openxmlformats.org/officeDocument/2006/relationships/customXml" Target="../ink/ink79.xml"/><Relationship Id="rId322" Type="http://schemas.openxmlformats.org/officeDocument/2006/relationships/image" Target="../media/image159.png"/><Relationship Id="rId364" Type="http://schemas.openxmlformats.org/officeDocument/2006/relationships/image" Target="../media/image179.png"/><Relationship Id="rId61" Type="http://schemas.openxmlformats.org/officeDocument/2006/relationships/image" Target="../media/image30.png"/><Relationship Id="rId199" Type="http://schemas.openxmlformats.org/officeDocument/2006/relationships/customXml" Target="../ink/ink101.xml"/><Relationship Id="rId19" Type="http://schemas.openxmlformats.org/officeDocument/2006/relationships/image" Target="../media/image9.png"/><Relationship Id="rId224" Type="http://schemas.openxmlformats.org/officeDocument/2006/relationships/image" Target="../media/image110.png"/><Relationship Id="rId266" Type="http://schemas.openxmlformats.org/officeDocument/2006/relationships/image" Target="../media/image131.png"/><Relationship Id="rId431" Type="http://schemas.openxmlformats.org/officeDocument/2006/relationships/customXml" Target="../ink/ink218.xml"/><Relationship Id="rId473" Type="http://schemas.openxmlformats.org/officeDocument/2006/relationships/customXml" Target="../ink/ink239.xml"/><Relationship Id="rId30" Type="http://schemas.openxmlformats.org/officeDocument/2006/relationships/customXml" Target="../ink/ink15.xml"/><Relationship Id="rId126" Type="http://schemas.openxmlformats.org/officeDocument/2006/relationships/image" Target="../media/image62.png"/><Relationship Id="rId168" Type="http://schemas.openxmlformats.org/officeDocument/2006/relationships/customXml" Target="../ink/ink85.xml"/><Relationship Id="rId333" Type="http://schemas.openxmlformats.org/officeDocument/2006/relationships/customXml" Target="../ink/ink168.xml"/><Relationship Id="rId72" Type="http://schemas.openxmlformats.org/officeDocument/2006/relationships/image" Target="../media/image35.png"/><Relationship Id="rId375" Type="http://schemas.openxmlformats.org/officeDocument/2006/relationships/customXml" Target="../ink/ink190.xml"/><Relationship Id="rId3" Type="http://schemas.openxmlformats.org/officeDocument/2006/relationships/image" Target="../media/image1.png"/><Relationship Id="rId235" Type="http://schemas.openxmlformats.org/officeDocument/2006/relationships/customXml" Target="../ink/ink119.xml"/><Relationship Id="rId277" Type="http://schemas.openxmlformats.org/officeDocument/2006/relationships/customXml" Target="../ink/ink140.xml"/><Relationship Id="rId400" Type="http://schemas.openxmlformats.org/officeDocument/2006/relationships/image" Target="../media/image197.png"/><Relationship Id="rId442" Type="http://schemas.openxmlformats.org/officeDocument/2006/relationships/image" Target="../media/image218.png"/><Relationship Id="rId484" Type="http://schemas.openxmlformats.org/officeDocument/2006/relationships/image" Target="../media/image239.png"/><Relationship Id="rId137" Type="http://schemas.openxmlformats.org/officeDocument/2006/relationships/customXml" Target="../ink/ink69.xml"/><Relationship Id="rId302" Type="http://schemas.openxmlformats.org/officeDocument/2006/relationships/image" Target="../media/image149.png"/><Relationship Id="rId344" Type="http://schemas.openxmlformats.org/officeDocument/2006/relationships/image" Target="../media/image169.png"/><Relationship Id="rId41" Type="http://schemas.openxmlformats.org/officeDocument/2006/relationships/image" Target="../media/image20.png"/><Relationship Id="rId83" Type="http://schemas.openxmlformats.org/officeDocument/2006/relationships/customXml" Target="../ink/ink42.xml"/><Relationship Id="rId179" Type="http://schemas.openxmlformats.org/officeDocument/2006/relationships/image" Target="../media/image88.png"/><Relationship Id="rId386" Type="http://schemas.openxmlformats.org/officeDocument/2006/relationships/image" Target="../media/image190.png"/><Relationship Id="rId190" Type="http://schemas.openxmlformats.org/officeDocument/2006/relationships/image" Target="../media/image93.png"/><Relationship Id="rId204" Type="http://schemas.openxmlformats.org/officeDocument/2006/relationships/image" Target="../media/image100.png"/><Relationship Id="rId246" Type="http://schemas.openxmlformats.org/officeDocument/2006/relationships/image" Target="../media/image121.png"/><Relationship Id="rId288" Type="http://schemas.openxmlformats.org/officeDocument/2006/relationships/image" Target="../media/image142.png"/><Relationship Id="rId411" Type="http://schemas.openxmlformats.org/officeDocument/2006/relationships/customXml" Target="../ink/ink208.xml"/><Relationship Id="rId453" Type="http://schemas.openxmlformats.org/officeDocument/2006/relationships/customXml" Target="../ink/ink229.xml"/><Relationship Id="rId509" Type="http://schemas.openxmlformats.org/officeDocument/2006/relationships/image" Target="../media/image251.png"/><Relationship Id="rId106" Type="http://schemas.openxmlformats.org/officeDocument/2006/relationships/image" Target="../media/image52.png"/><Relationship Id="rId313" Type="http://schemas.openxmlformats.org/officeDocument/2006/relationships/customXml" Target="../ink/ink158.xml"/><Relationship Id="rId495" Type="http://schemas.openxmlformats.org/officeDocument/2006/relationships/customXml" Target="../ink/ink250.xml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image" Target="../media/image46.png"/><Relationship Id="rId148" Type="http://schemas.openxmlformats.org/officeDocument/2006/relationships/image" Target="../media/image73.png"/><Relationship Id="rId355" Type="http://schemas.openxmlformats.org/officeDocument/2006/relationships/customXml" Target="../ink/ink180.xml"/><Relationship Id="rId397" Type="http://schemas.openxmlformats.org/officeDocument/2006/relationships/customXml" Target="../ink/ink201.xml"/><Relationship Id="rId215" Type="http://schemas.openxmlformats.org/officeDocument/2006/relationships/customXml" Target="../ink/ink109.xml"/><Relationship Id="rId257" Type="http://schemas.openxmlformats.org/officeDocument/2006/relationships/customXml" Target="../ink/ink130.xml"/><Relationship Id="rId422" Type="http://schemas.openxmlformats.org/officeDocument/2006/relationships/image" Target="../media/image208.png"/><Relationship Id="rId464" Type="http://schemas.openxmlformats.org/officeDocument/2006/relationships/image" Target="../media/image229.png"/><Relationship Id="rId299" Type="http://schemas.openxmlformats.org/officeDocument/2006/relationships/customXml" Target="../ink/ink151.xml"/><Relationship Id="rId63" Type="http://schemas.openxmlformats.org/officeDocument/2006/relationships/image" Target="../media/image31.png"/><Relationship Id="rId159" Type="http://schemas.openxmlformats.org/officeDocument/2006/relationships/customXml" Target="../ink/ink80.xml"/><Relationship Id="rId366" Type="http://schemas.openxmlformats.org/officeDocument/2006/relationships/image" Target="../media/image180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13.png"/><Relationship Id="rId21" Type="http://schemas.openxmlformats.org/officeDocument/2006/relationships/image" Target="../media/image266.png"/><Relationship Id="rId42" Type="http://schemas.openxmlformats.org/officeDocument/2006/relationships/customXml" Target="../ink/ink283.xml"/><Relationship Id="rId63" Type="http://schemas.openxmlformats.org/officeDocument/2006/relationships/image" Target="../media/image286.png"/><Relationship Id="rId84" Type="http://schemas.openxmlformats.org/officeDocument/2006/relationships/customXml" Target="../ink/ink304.xml"/><Relationship Id="rId138" Type="http://schemas.openxmlformats.org/officeDocument/2006/relationships/customXml" Target="../ink/ink338.xml"/><Relationship Id="rId159" Type="http://schemas.openxmlformats.org/officeDocument/2006/relationships/image" Target="../media/image327.png"/><Relationship Id="rId170" Type="http://schemas.openxmlformats.org/officeDocument/2006/relationships/customXml" Target="../ink/ink354.xml"/><Relationship Id="rId107" Type="http://schemas.openxmlformats.org/officeDocument/2006/relationships/image" Target="../media/image308.png"/><Relationship Id="rId11" Type="http://schemas.openxmlformats.org/officeDocument/2006/relationships/image" Target="../media/image261.png"/><Relationship Id="rId32" Type="http://schemas.openxmlformats.org/officeDocument/2006/relationships/customXml" Target="../ink/ink278.xml"/><Relationship Id="rId53" Type="http://schemas.openxmlformats.org/officeDocument/2006/relationships/image" Target="../media/image281.png"/><Relationship Id="rId74" Type="http://schemas.openxmlformats.org/officeDocument/2006/relationships/customXml" Target="../ink/ink299.xml"/><Relationship Id="rId128" Type="http://schemas.openxmlformats.org/officeDocument/2006/relationships/customXml" Target="../ink/ink329.xml"/><Relationship Id="rId149" Type="http://schemas.openxmlformats.org/officeDocument/2006/relationships/image" Target="../media/image322.png"/><Relationship Id="rId5" Type="http://schemas.openxmlformats.org/officeDocument/2006/relationships/image" Target="../media/image258.png"/><Relationship Id="rId95" Type="http://schemas.openxmlformats.org/officeDocument/2006/relationships/image" Target="../media/image302.png"/><Relationship Id="rId160" Type="http://schemas.openxmlformats.org/officeDocument/2006/relationships/customXml" Target="../ink/ink349.xml"/><Relationship Id="rId22" Type="http://schemas.openxmlformats.org/officeDocument/2006/relationships/customXml" Target="../ink/ink273.xml"/><Relationship Id="rId43" Type="http://schemas.openxmlformats.org/officeDocument/2006/relationships/image" Target="../media/image276.png"/><Relationship Id="rId64" Type="http://schemas.openxmlformats.org/officeDocument/2006/relationships/customXml" Target="../ink/ink294.xml"/><Relationship Id="rId118" Type="http://schemas.openxmlformats.org/officeDocument/2006/relationships/customXml" Target="../ink/ink321.xml"/><Relationship Id="rId139" Type="http://schemas.openxmlformats.org/officeDocument/2006/relationships/image" Target="../media/image317.png"/><Relationship Id="rId85" Type="http://schemas.openxmlformats.org/officeDocument/2006/relationships/image" Target="../media/image297.png"/><Relationship Id="rId150" Type="http://schemas.openxmlformats.org/officeDocument/2006/relationships/customXml" Target="../ink/ink344.xml"/><Relationship Id="rId171" Type="http://schemas.openxmlformats.org/officeDocument/2006/relationships/image" Target="../media/image333.png"/><Relationship Id="rId12" Type="http://schemas.openxmlformats.org/officeDocument/2006/relationships/customXml" Target="../ink/ink268.xml"/><Relationship Id="rId33" Type="http://schemas.openxmlformats.org/officeDocument/2006/relationships/image" Target="../media/image272.png"/><Relationship Id="rId108" Type="http://schemas.openxmlformats.org/officeDocument/2006/relationships/customXml" Target="../ink/ink316.xml"/><Relationship Id="rId129" Type="http://schemas.openxmlformats.org/officeDocument/2006/relationships/customXml" Target="../ink/ink330.xml"/><Relationship Id="rId54" Type="http://schemas.openxmlformats.org/officeDocument/2006/relationships/customXml" Target="../ink/ink289.xml"/><Relationship Id="rId75" Type="http://schemas.openxmlformats.org/officeDocument/2006/relationships/image" Target="../media/image292.png"/><Relationship Id="rId96" Type="http://schemas.openxmlformats.org/officeDocument/2006/relationships/customXml" Target="../ink/ink310.xml"/><Relationship Id="rId140" Type="http://schemas.openxmlformats.org/officeDocument/2006/relationships/customXml" Target="../ink/ink339.xml"/><Relationship Id="rId161" Type="http://schemas.openxmlformats.org/officeDocument/2006/relationships/image" Target="../media/image32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65.xml"/><Relationship Id="rId23" Type="http://schemas.openxmlformats.org/officeDocument/2006/relationships/image" Target="../media/image267.png"/><Relationship Id="rId28" Type="http://schemas.openxmlformats.org/officeDocument/2006/relationships/customXml" Target="../ink/ink276.xml"/><Relationship Id="rId49" Type="http://schemas.openxmlformats.org/officeDocument/2006/relationships/image" Target="../media/image279.png"/><Relationship Id="rId114" Type="http://schemas.openxmlformats.org/officeDocument/2006/relationships/customXml" Target="../ink/ink319.xml"/><Relationship Id="rId119" Type="http://schemas.openxmlformats.org/officeDocument/2006/relationships/image" Target="../media/image314.png"/><Relationship Id="rId44" Type="http://schemas.openxmlformats.org/officeDocument/2006/relationships/customXml" Target="../ink/ink284.xml"/><Relationship Id="rId60" Type="http://schemas.openxmlformats.org/officeDocument/2006/relationships/customXml" Target="../ink/ink292.xml"/><Relationship Id="rId65" Type="http://schemas.openxmlformats.org/officeDocument/2006/relationships/image" Target="../media/image287.png"/><Relationship Id="rId81" Type="http://schemas.openxmlformats.org/officeDocument/2006/relationships/image" Target="../media/image295.png"/><Relationship Id="rId86" Type="http://schemas.openxmlformats.org/officeDocument/2006/relationships/customXml" Target="../ink/ink305.xml"/><Relationship Id="rId130" Type="http://schemas.openxmlformats.org/officeDocument/2006/relationships/customXml" Target="../ink/ink331.xml"/><Relationship Id="rId135" Type="http://schemas.openxmlformats.org/officeDocument/2006/relationships/customXml" Target="../ink/ink336.xml"/><Relationship Id="rId151" Type="http://schemas.openxmlformats.org/officeDocument/2006/relationships/image" Target="../media/image323.png"/><Relationship Id="rId156" Type="http://schemas.openxmlformats.org/officeDocument/2006/relationships/customXml" Target="../ink/ink347.xml"/><Relationship Id="rId172" Type="http://schemas.openxmlformats.org/officeDocument/2006/relationships/customXml" Target="../ink/ink355.xml"/><Relationship Id="rId13" Type="http://schemas.openxmlformats.org/officeDocument/2006/relationships/image" Target="../media/image262.png"/><Relationship Id="rId18" Type="http://schemas.openxmlformats.org/officeDocument/2006/relationships/customXml" Target="../ink/ink271.xml"/><Relationship Id="rId39" Type="http://schemas.openxmlformats.org/officeDocument/2006/relationships/image" Target="../media/image275.png"/><Relationship Id="rId109" Type="http://schemas.openxmlformats.org/officeDocument/2006/relationships/image" Target="../media/image309.png"/><Relationship Id="rId34" Type="http://schemas.openxmlformats.org/officeDocument/2006/relationships/customXml" Target="../ink/ink279.xml"/><Relationship Id="rId50" Type="http://schemas.openxmlformats.org/officeDocument/2006/relationships/customXml" Target="../ink/ink287.xml"/><Relationship Id="rId55" Type="http://schemas.openxmlformats.org/officeDocument/2006/relationships/image" Target="../media/image282.png"/><Relationship Id="rId76" Type="http://schemas.openxmlformats.org/officeDocument/2006/relationships/customXml" Target="../ink/ink300.xml"/><Relationship Id="rId97" Type="http://schemas.openxmlformats.org/officeDocument/2006/relationships/image" Target="../media/image303.png"/><Relationship Id="rId104" Type="http://schemas.openxmlformats.org/officeDocument/2006/relationships/customXml" Target="../ink/ink314.xml"/><Relationship Id="rId120" Type="http://schemas.openxmlformats.org/officeDocument/2006/relationships/customXml" Target="../ink/ink322.xml"/><Relationship Id="rId125" Type="http://schemas.openxmlformats.org/officeDocument/2006/relationships/customXml" Target="../ink/ink326.xml"/><Relationship Id="rId141" Type="http://schemas.openxmlformats.org/officeDocument/2006/relationships/image" Target="../media/image318.png"/><Relationship Id="rId146" Type="http://schemas.openxmlformats.org/officeDocument/2006/relationships/customXml" Target="../ink/ink342.xml"/><Relationship Id="rId167" Type="http://schemas.openxmlformats.org/officeDocument/2006/relationships/image" Target="../media/image331.png"/><Relationship Id="rId7" Type="http://schemas.openxmlformats.org/officeDocument/2006/relationships/image" Target="../media/image259.png"/><Relationship Id="rId71" Type="http://schemas.openxmlformats.org/officeDocument/2006/relationships/image" Target="../media/image290.png"/><Relationship Id="rId92" Type="http://schemas.openxmlformats.org/officeDocument/2006/relationships/customXml" Target="../ink/ink308.xml"/><Relationship Id="rId162" Type="http://schemas.openxmlformats.org/officeDocument/2006/relationships/customXml" Target="../ink/ink350.xml"/><Relationship Id="rId2" Type="http://schemas.openxmlformats.org/officeDocument/2006/relationships/customXml" Target="../ink/ink263.xml"/><Relationship Id="rId29" Type="http://schemas.openxmlformats.org/officeDocument/2006/relationships/image" Target="../media/image270.png"/><Relationship Id="rId24" Type="http://schemas.openxmlformats.org/officeDocument/2006/relationships/customXml" Target="../ink/ink274.xml"/><Relationship Id="rId40" Type="http://schemas.openxmlformats.org/officeDocument/2006/relationships/customXml" Target="../ink/ink282.xml"/><Relationship Id="rId45" Type="http://schemas.openxmlformats.org/officeDocument/2006/relationships/image" Target="../media/image277.png"/><Relationship Id="rId66" Type="http://schemas.openxmlformats.org/officeDocument/2006/relationships/customXml" Target="../ink/ink295.xml"/><Relationship Id="rId87" Type="http://schemas.openxmlformats.org/officeDocument/2006/relationships/image" Target="../media/image298.png"/><Relationship Id="rId110" Type="http://schemas.openxmlformats.org/officeDocument/2006/relationships/customXml" Target="../ink/ink317.xml"/><Relationship Id="rId115" Type="http://schemas.openxmlformats.org/officeDocument/2006/relationships/image" Target="../media/image312.png"/><Relationship Id="rId131" Type="http://schemas.openxmlformats.org/officeDocument/2006/relationships/customXml" Target="../ink/ink332.xml"/><Relationship Id="rId136" Type="http://schemas.openxmlformats.org/officeDocument/2006/relationships/customXml" Target="../ink/ink337.xml"/><Relationship Id="rId157" Type="http://schemas.openxmlformats.org/officeDocument/2006/relationships/image" Target="../media/image326.png"/><Relationship Id="rId61" Type="http://schemas.openxmlformats.org/officeDocument/2006/relationships/image" Target="../media/image285.png"/><Relationship Id="rId82" Type="http://schemas.openxmlformats.org/officeDocument/2006/relationships/customXml" Target="../ink/ink303.xml"/><Relationship Id="rId152" Type="http://schemas.openxmlformats.org/officeDocument/2006/relationships/customXml" Target="../ink/ink345.xml"/><Relationship Id="rId173" Type="http://schemas.openxmlformats.org/officeDocument/2006/relationships/image" Target="../media/image334.png"/><Relationship Id="rId19" Type="http://schemas.openxmlformats.org/officeDocument/2006/relationships/image" Target="../media/image265.png"/><Relationship Id="rId14" Type="http://schemas.openxmlformats.org/officeDocument/2006/relationships/customXml" Target="../ink/ink269.xml"/><Relationship Id="rId30" Type="http://schemas.openxmlformats.org/officeDocument/2006/relationships/customXml" Target="../ink/ink277.xml"/><Relationship Id="rId35" Type="http://schemas.openxmlformats.org/officeDocument/2006/relationships/image" Target="../media/image273.png"/><Relationship Id="rId56" Type="http://schemas.openxmlformats.org/officeDocument/2006/relationships/customXml" Target="../ink/ink290.xml"/><Relationship Id="rId77" Type="http://schemas.openxmlformats.org/officeDocument/2006/relationships/image" Target="../media/image293.png"/><Relationship Id="rId100" Type="http://schemas.openxmlformats.org/officeDocument/2006/relationships/customXml" Target="../ink/ink312.xml"/><Relationship Id="rId105" Type="http://schemas.openxmlformats.org/officeDocument/2006/relationships/image" Target="../media/image307.png"/><Relationship Id="rId126" Type="http://schemas.openxmlformats.org/officeDocument/2006/relationships/customXml" Target="../ink/ink327.xml"/><Relationship Id="rId147" Type="http://schemas.openxmlformats.org/officeDocument/2006/relationships/image" Target="../media/image321.png"/><Relationship Id="rId168" Type="http://schemas.openxmlformats.org/officeDocument/2006/relationships/customXml" Target="../ink/ink353.xml"/><Relationship Id="rId8" Type="http://schemas.openxmlformats.org/officeDocument/2006/relationships/customXml" Target="../ink/ink266.xml"/><Relationship Id="rId51" Type="http://schemas.openxmlformats.org/officeDocument/2006/relationships/image" Target="../media/image280.png"/><Relationship Id="rId72" Type="http://schemas.openxmlformats.org/officeDocument/2006/relationships/customXml" Target="../ink/ink298.xml"/><Relationship Id="rId93" Type="http://schemas.openxmlformats.org/officeDocument/2006/relationships/image" Target="../media/image301.png"/><Relationship Id="rId98" Type="http://schemas.openxmlformats.org/officeDocument/2006/relationships/customXml" Target="../ink/ink311.xml"/><Relationship Id="rId121" Type="http://schemas.openxmlformats.org/officeDocument/2006/relationships/image" Target="../media/image315.png"/><Relationship Id="rId142" Type="http://schemas.openxmlformats.org/officeDocument/2006/relationships/customXml" Target="../ink/ink340.xml"/><Relationship Id="rId163" Type="http://schemas.openxmlformats.org/officeDocument/2006/relationships/image" Target="../media/image329.png"/><Relationship Id="rId3" Type="http://schemas.openxmlformats.org/officeDocument/2006/relationships/image" Target="../media/image257.png"/><Relationship Id="rId25" Type="http://schemas.openxmlformats.org/officeDocument/2006/relationships/image" Target="../media/image268.png"/><Relationship Id="rId46" Type="http://schemas.openxmlformats.org/officeDocument/2006/relationships/customXml" Target="../ink/ink285.xml"/><Relationship Id="rId67" Type="http://schemas.openxmlformats.org/officeDocument/2006/relationships/image" Target="../media/image288.png"/><Relationship Id="rId116" Type="http://schemas.openxmlformats.org/officeDocument/2006/relationships/customXml" Target="../ink/ink320.xml"/><Relationship Id="rId137" Type="http://schemas.openxmlformats.org/officeDocument/2006/relationships/image" Target="../media/image316.png"/><Relationship Id="rId158" Type="http://schemas.openxmlformats.org/officeDocument/2006/relationships/customXml" Target="../ink/ink348.xml"/><Relationship Id="rId20" Type="http://schemas.openxmlformats.org/officeDocument/2006/relationships/customXml" Target="../ink/ink272.xml"/><Relationship Id="rId41" Type="http://schemas.openxmlformats.org/officeDocument/2006/relationships/image" Target="../media/image184.png"/><Relationship Id="rId62" Type="http://schemas.openxmlformats.org/officeDocument/2006/relationships/customXml" Target="../ink/ink293.xml"/><Relationship Id="rId83" Type="http://schemas.openxmlformats.org/officeDocument/2006/relationships/image" Target="../media/image296.png"/><Relationship Id="rId88" Type="http://schemas.openxmlformats.org/officeDocument/2006/relationships/customXml" Target="../ink/ink306.xml"/><Relationship Id="rId111" Type="http://schemas.openxmlformats.org/officeDocument/2006/relationships/image" Target="../media/image310.png"/><Relationship Id="rId132" Type="http://schemas.openxmlformats.org/officeDocument/2006/relationships/customXml" Target="../ink/ink333.xml"/><Relationship Id="rId153" Type="http://schemas.openxmlformats.org/officeDocument/2006/relationships/image" Target="../media/image324.png"/><Relationship Id="rId15" Type="http://schemas.openxmlformats.org/officeDocument/2006/relationships/image" Target="../media/image263.png"/><Relationship Id="rId36" Type="http://schemas.openxmlformats.org/officeDocument/2006/relationships/customXml" Target="../ink/ink280.xml"/><Relationship Id="rId57" Type="http://schemas.openxmlformats.org/officeDocument/2006/relationships/image" Target="../media/image283.png"/><Relationship Id="rId106" Type="http://schemas.openxmlformats.org/officeDocument/2006/relationships/customXml" Target="../ink/ink315.xml"/><Relationship Id="rId127" Type="http://schemas.openxmlformats.org/officeDocument/2006/relationships/customXml" Target="../ink/ink328.xml"/><Relationship Id="rId10" Type="http://schemas.openxmlformats.org/officeDocument/2006/relationships/customXml" Target="../ink/ink267.xml"/><Relationship Id="rId31" Type="http://schemas.openxmlformats.org/officeDocument/2006/relationships/image" Target="../media/image271.png"/><Relationship Id="rId52" Type="http://schemas.openxmlformats.org/officeDocument/2006/relationships/customXml" Target="../ink/ink288.xml"/><Relationship Id="rId73" Type="http://schemas.openxmlformats.org/officeDocument/2006/relationships/image" Target="../media/image291.png"/><Relationship Id="rId78" Type="http://schemas.openxmlformats.org/officeDocument/2006/relationships/customXml" Target="../ink/ink301.xml"/><Relationship Id="rId94" Type="http://schemas.openxmlformats.org/officeDocument/2006/relationships/customXml" Target="../ink/ink309.xml"/><Relationship Id="rId99" Type="http://schemas.openxmlformats.org/officeDocument/2006/relationships/image" Target="../media/image304.png"/><Relationship Id="rId101" Type="http://schemas.openxmlformats.org/officeDocument/2006/relationships/image" Target="../media/image305.png"/><Relationship Id="rId122" Type="http://schemas.openxmlformats.org/officeDocument/2006/relationships/customXml" Target="../ink/ink323.xml"/><Relationship Id="rId143" Type="http://schemas.openxmlformats.org/officeDocument/2006/relationships/image" Target="../media/image319.png"/><Relationship Id="rId148" Type="http://schemas.openxmlformats.org/officeDocument/2006/relationships/customXml" Target="../ink/ink343.xml"/><Relationship Id="rId164" Type="http://schemas.openxmlformats.org/officeDocument/2006/relationships/customXml" Target="../ink/ink351.xml"/><Relationship Id="rId169" Type="http://schemas.openxmlformats.org/officeDocument/2006/relationships/image" Target="../media/image332.png"/><Relationship Id="rId4" Type="http://schemas.openxmlformats.org/officeDocument/2006/relationships/customXml" Target="../ink/ink264.xml"/><Relationship Id="rId9" Type="http://schemas.openxmlformats.org/officeDocument/2006/relationships/image" Target="../media/image260.png"/><Relationship Id="rId26" Type="http://schemas.openxmlformats.org/officeDocument/2006/relationships/customXml" Target="../ink/ink275.xml"/><Relationship Id="rId47" Type="http://schemas.openxmlformats.org/officeDocument/2006/relationships/image" Target="../media/image278.png"/><Relationship Id="rId68" Type="http://schemas.openxmlformats.org/officeDocument/2006/relationships/customXml" Target="../ink/ink296.xml"/><Relationship Id="rId89" Type="http://schemas.openxmlformats.org/officeDocument/2006/relationships/image" Target="../media/image299.png"/><Relationship Id="rId112" Type="http://schemas.openxmlformats.org/officeDocument/2006/relationships/customXml" Target="../ink/ink318.xml"/><Relationship Id="rId133" Type="http://schemas.openxmlformats.org/officeDocument/2006/relationships/customXml" Target="../ink/ink334.xml"/><Relationship Id="rId154" Type="http://schemas.openxmlformats.org/officeDocument/2006/relationships/customXml" Target="../ink/ink346.xml"/><Relationship Id="rId16" Type="http://schemas.openxmlformats.org/officeDocument/2006/relationships/customXml" Target="../ink/ink270.xml"/><Relationship Id="rId37" Type="http://schemas.openxmlformats.org/officeDocument/2006/relationships/image" Target="../media/image274.png"/><Relationship Id="rId58" Type="http://schemas.openxmlformats.org/officeDocument/2006/relationships/customXml" Target="../ink/ink291.xml"/><Relationship Id="rId79" Type="http://schemas.openxmlformats.org/officeDocument/2006/relationships/image" Target="../media/image294.png"/><Relationship Id="rId102" Type="http://schemas.openxmlformats.org/officeDocument/2006/relationships/customXml" Target="../ink/ink313.xml"/><Relationship Id="rId123" Type="http://schemas.openxmlformats.org/officeDocument/2006/relationships/customXml" Target="../ink/ink324.xml"/><Relationship Id="rId144" Type="http://schemas.openxmlformats.org/officeDocument/2006/relationships/customXml" Target="../ink/ink341.xml"/><Relationship Id="rId90" Type="http://schemas.openxmlformats.org/officeDocument/2006/relationships/customXml" Target="../ink/ink307.xml"/><Relationship Id="rId165" Type="http://schemas.openxmlformats.org/officeDocument/2006/relationships/image" Target="../media/image330.png"/><Relationship Id="rId27" Type="http://schemas.openxmlformats.org/officeDocument/2006/relationships/image" Target="../media/image269.png"/><Relationship Id="rId48" Type="http://schemas.openxmlformats.org/officeDocument/2006/relationships/customXml" Target="../ink/ink286.xml"/><Relationship Id="rId69" Type="http://schemas.openxmlformats.org/officeDocument/2006/relationships/image" Target="../media/image289.png"/><Relationship Id="rId113" Type="http://schemas.openxmlformats.org/officeDocument/2006/relationships/image" Target="../media/image311.png"/><Relationship Id="rId134" Type="http://schemas.openxmlformats.org/officeDocument/2006/relationships/customXml" Target="../ink/ink335.xml"/><Relationship Id="rId80" Type="http://schemas.openxmlformats.org/officeDocument/2006/relationships/customXml" Target="../ink/ink302.xml"/><Relationship Id="rId155" Type="http://schemas.openxmlformats.org/officeDocument/2006/relationships/image" Target="../media/image325.png"/><Relationship Id="rId17" Type="http://schemas.openxmlformats.org/officeDocument/2006/relationships/image" Target="../media/image264.png"/><Relationship Id="rId38" Type="http://schemas.openxmlformats.org/officeDocument/2006/relationships/customXml" Target="../ink/ink281.xml"/><Relationship Id="rId59" Type="http://schemas.openxmlformats.org/officeDocument/2006/relationships/image" Target="../media/image284.png"/><Relationship Id="rId103" Type="http://schemas.openxmlformats.org/officeDocument/2006/relationships/image" Target="../media/image306.png"/><Relationship Id="rId124" Type="http://schemas.openxmlformats.org/officeDocument/2006/relationships/customXml" Target="../ink/ink325.xml"/><Relationship Id="rId70" Type="http://schemas.openxmlformats.org/officeDocument/2006/relationships/customXml" Target="../ink/ink297.xml"/><Relationship Id="rId91" Type="http://schemas.openxmlformats.org/officeDocument/2006/relationships/image" Target="../media/image300.png"/><Relationship Id="rId145" Type="http://schemas.openxmlformats.org/officeDocument/2006/relationships/image" Target="../media/image320.png"/><Relationship Id="rId166" Type="http://schemas.openxmlformats.org/officeDocument/2006/relationships/customXml" Target="../ink/ink35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7.png"/><Relationship Id="rId21" Type="http://schemas.openxmlformats.org/officeDocument/2006/relationships/image" Target="../media/image64.png"/><Relationship Id="rId42" Type="http://schemas.openxmlformats.org/officeDocument/2006/relationships/customXml" Target="../ink/ink377.xml"/><Relationship Id="rId63" Type="http://schemas.openxmlformats.org/officeDocument/2006/relationships/customXml" Target="../ink/ink388.xml"/><Relationship Id="rId84" Type="http://schemas.openxmlformats.org/officeDocument/2006/relationships/customXml" Target="../ink/ink399.xml"/><Relationship Id="rId138" Type="http://schemas.openxmlformats.org/officeDocument/2006/relationships/customXml" Target="../ink/ink426.xml"/><Relationship Id="rId159" Type="http://schemas.openxmlformats.org/officeDocument/2006/relationships/image" Target="../media/image138.png"/><Relationship Id="rId170" Type="http://schemas.openxmlformats.org/officeDocument/2006/relationships/customXml" Target="../ink/ink442.xml"/><Relationship Id="rId191" Type="http://schemas.openxmlformats.org/officeDocument/2006/relationships/image" Target="../media/image339.png"/><Relationship Id="rId107" Type="http://schemas.openxmlformats.org/officeDocument/2006/relationships/image" Target="../media/image112.png"/><Relationship Id="rId11" Type="http://schemas.openxmlformats.org/officeDocument/2006/relationships/image" Target="../media/image5.png"/><Relationship Id="rId32" Type="http://schemas.openxmlformats.org/officeDocument/2006/relationships/customXml" Target="../ink/ink372.xml"/><Relationship Id="rId53" Type="http://schemas.openxmlformats.org/officeDocument/2006/relationships/customXml" Target="../ink/ink383.xml"/><Relationship Id="rId74" Type="http://schemas.openxmlformats.org/officeDocument/2006/relationships/customXml" Target="../ink/ink394.xml"/><Relationship Id="rId128" Type="http://schemas.openxmlformats.org/officeDocument/2006/relationships/customXml" Target="../ink/ink421.xml"/><Relationship Id="rId149" Type="http://schemas.openxmlformats.org/officeDocument/2006/relationships/image" Target="../media/image133.png"/><Relationship Id="rId5" Type="http://schemas.openxmlformats.org/officeDocument/2006/relationships/image" Target="../media/image2.png"/><Relationship Id="rId95" Type="http://schemas.openxmlformats.org/officeDocument/2006/relationships/image" Target="../media/image106.png"/><Relationship Id="rId160" Type="http://schemas.openxmlformats.org/officeDocument/2006/relationships/customXml" Target="../ink/ink437.xml"/><Relationship Id="rId181" Type="http://schemas.openxmlformats.org/officeDocument/2006/relationships/image" Target="../media/image149.png"/><Relationship Id="rId22" Type="http://schemas.openxmlformats.org/officeDocument/2006/relationships/customXml" Target="../ink/ink367.xml"/><Relationship Id="rId43" Type="http://schemas.openxmlformats.org/officeDocument/2006/relationships/image" Target="../media/image81.png"/><Relationship Id="rId64" Type="http://schemas.openxmlformats.org/officeDocument/2006/relationships/customXml" Target="../ink/ink389.xml"/><Relationship Id="rId118" Type="http://schemas.openxmlformats.org/officeDocument/2006/relationships/customXml" Target="../ink/ink416.xml"/><Relationship Id="rId139" Type="http://schemas.openxmlformats.org/officeDocument/2006/relationships/image" Target="../media/image128.png"/><Relationship Id="rId85" Type="http://schemas.openxmlformats.org/officeDocument/2006/relationships/image" Target="../media/image101.png"/><Relationship Id="rId150" Type="http://schemas.openxmlformats.org/officeDocument/2006/relationships/customXml" Target="../ink/ink432.xml"/><Relationship Id="rId171" Type="http://schemas.openxmlformats.org/officeDocument/2006/relationships/image" Target="../media/image144.png"/><Relationship Id="rId192" Type="http://schemas.openxmlformats.org/officeDocument/2006/relationships/customXml" Target="../ink/ink453.xml"/><Relationship Id="rId12" Type="http://schemas.openxmlformats.org/officeDocument/2006/relationships/customXml" Target="../ink/ink361.xml"/><Relationship Id="rId33" Type="http://schemas.openxmlformats.org/officeDocument/2006/relationships/image" Target="../media/image70.png"/><Relationship Id="rId108" Type="http://schemas.openxmlformats.org/officeDocument/2006/relationships/customXml" Target="../ink/ink411.xml"/><Relationship Id="rId129" Type="http://schemas.openxmlformats.org/officeDocument/2006/relationships/image" Target="../media/image123.png"/><Relationship Id="rId54" Type="http://schemas.openxmlformats.org/officeDocument/2006/relationships/image" Target="../media/image86.png"/><Relationship Id="rId75" Type="http://schemas.openxmlformats.org/officeDocument/2006/relationships/image" Target="../media/image96.png"/><Relationship Id="rId96" Type="http://schemas.openxmlformats.org/officeDocument/2006/relationships/customXml" Target="../ink/ink405.xml"/><Relationship Id="rId140" Type="http://schemas.openxmlformats.org/officeDocument/2006/relationships/customXml" Target="../ink/ink427.xml"/><Relationship Id="rId161" Type="http://schemas.openxmlformats.org/officeDocument/2006/relationships/image" Target="../media/image139.png"/><Relationship Id="rId182" Type="http://schemas.openxmlformats.org/officeDocument/2006/relationships/customXml" Target="../ink/ink448.xml"/><Relationship Id="rId6" Type="http://schemas.openxmlformats.org/officeDocument/2006/relationships/customXml" Target="../ink/ink358.xml"/><Relationship Id="rId23" Type="http://schemas.openxmlformats.org/officeDocument/2006/relationships/image" Target="../media/image65.png"/><Relationship Id="rId119" Type="http://schemas.openxmlformats.org/officeDocument/2006/relationships/image" Target="../media/image118.png"/><Relationship Id="rId44" Type="http://schemas.openxmlformats.org/officeDocument/2006/relationships/customXml" Target="../ink/ink378.xml"/><Relationship Id="rId65" Type="http://schemas.openxmlformats.org/officeDocument/2006/relationships/image" Target="../media/image91.png"/><Relationship Id="rId86" Type="http://schemas.openxmlformats.org/officeDocument/2006/relationships/customXml" Target="../ink/ink400.xml"/><Relationship Id="rId130" Type="http://schemas.openxmlformats.org/officeDocument/2006/relationships/customXml" Target="../ink/ink422.xml"/><Relationship Id="rId151" Type="http://schemas.openxmlformats.org/officeDocument/2006/relationships/image" Target="../media/image134.png"/><Relationship Id="rId172" Type="http://schemas.openxmlformats.org/officeDocument/2006/relationships/customXml" Target="../ink/ink443.xml"/><Relationship Id="rId193" Type="http://schemas.openxmlformats.org/officeDocument/2006/relationships/image" Target="../media/image340.png"/><Relationship Id="rId13" Type="http://schemas.openxmlformats.org/officeDocument/2006/relationships/image" Target="../media/image6.png"/><Relationship Id="rId109" Type="http://schemas.openxmlformats.org/officeDocument/2006/relationships/image" Target="../media/image113.png"/><Relationship Id="rId34" Type="http://schemas.openxmlformats.org/officeDocument/2006/relationships/customXml" Target="../ink/ink373.xml"/><Relationship Id="rId50" Type="http://schemas.openxmlformats.org/officeDocument/2006/relationships/image" Target="../media/image84.png"/><Relationship Id="rId55" Type="http://schemas.openxmlformats.org/officeDocument/2006/relationships/customXml" Target="../ink/ink384.xml"/><Relationship Id="rId76" Type="http://schemas.openxmlformats.org/officeDocument/2006/relationships/customXml" Target="../ink/ink395.xml"/><Relationship Id="rId97" Type="http://schemas.openxmlformats.org/officeDocument/2006/relationships/image" Target="../media/image107.png"/><Relationship Id="rId104" Type="http://schemas.openxmlformats.org/officeDocument/2006/relationships/customXml" Target="../ink/ink409.xml"/><Relationship Id="rId120" Type="http://schemas.openxmlformats.org/officeDocument/2006/relationships/customXml" Target="../ink/ink417.xml"/><Relationship Id="rId125" Type="http://schemas.openxmlformats.org/officeDocument/2006/relationships/image" Target="../media/image121.png"/><Relationship Id="rId141" Type="http://schemas.openxmlformats.org/officeDocument/2006/relationships/image" Target="../media/image129.png"/><Relationship Id="rId146" Type="http://schemas.openxmlformats.org/officeDocument/2006/relationships/customXml" Target="../ink/ink430.xml"/><Relationship Id="rId167" Type="http://schemas.openxmlformats.org/officeDocument/2006/relationships/image" Target="../media/image142.png"/><Relationship Id="rId188" Type="http://schemas.openxmlformats.org/officeDocument/2006/relationships/customXml" Target="../ink/ink451.xml"/><Relationship Id="rId7" Type="http://schemas.openxmlformats.org/officeDocument/2006/relationships/image" Target="../media/image3.png"/><Relationship Id="rId71" Type="http://schemas.openxmlformats.org/officeDocument/2006/relationships/image" Target="../media/image94.png"/><Relationship Id="rId92" Type="http://schemas.openxmlformats.org/officeDocument/2006/relationships/customXml" Target="../ink/ink403.xml"/><Relationship Id="rId162" Type="http://schemas.openxmlformats.org/officeDocument/2006/relationships/customXml" Target="../ink/ink438.xml"/><Relationship Id="rId183" Type="http://schemas.openxmlformats.org/officeDocument/2006/relationships/image" Target="../media/image335.png"/><Relationship Id="rId2" Type="http://schemas.openxmlformats.org/officeDocument/2006/relationships/customXml" Target="../ink/ink356.xml"/><Relationship Id="rId29" Type="http://schemas.openxmlformats.org/officeDocument/2006/relationships/image" Target="../media/image68.png"/><Relationship Id="rId24" Type="http://schemas.openxmlformats.org/officeDocument/2006/relationships/customXml" Target="../ink/ink368.xml"/><Relationship Id="rId40" Type="http://schemas.openxmlformats.org/officeDocument/2006/relationships/customXml" Target="../ink/ink376.xml"/><Relationship Id="rId45" Type="http://schemas.openxmlformats.org/officeDocument/2006/relationships/customXml" Target="../ink/ink379.xml"/><Relationship Id="rId66" Type="http://schemas.openxmlformats.org/officeDocument/2006/relationships/customXml" Target="../ink/ink390.xml"/><Relationship Id="rId87" Type="http://schemas.openxmlformats.org/officeDocument/2006/relationships/image" Target="../media/image102.png"/><Relationship Id="rId110" Type="http://schemas.openxmlformats.org/officeDocument/2006/relationships/customXml" Target="../ink/ink412.xml"/><Relationship Id="rId115" Type="http://schemas.openxmlformats.org/officeDocument/2006/relationships/image" Target="../media/image116.png"/><Relationship Id="rId131" Type="http://schemas.openxmlformats.org/officeDocument/2006/relationships/image" Target="../media/image124.png"/><Relationship Id="rId136" Type="http://schemas.openxmlformats.org/officeDocument/2006/relationships/customXml" Target="../ink/ink425.xml"/><Relationship Id="rId157" Type="http://schemas.openxmlformats.org/officeDocument/2006/relationships/image" Target="../media/image137.png"/><Relationship Id="rId178" Type="http://schemas.openxmlformats.org/officeDocument/2006/relationships/customXml" Target="../ink/ink446.xml"/><Relationship Id="rId61" Type="http://schemas.openxmlformats.org/officeDocument/2006/relationships/customXml" Target="../ink/ink387.xml"/><Relationship Id="rId82" Type="http://schemas.openxmlformats.org/officeDocument/2006/relationships/customXml" Target="../ink/ink398.xml"/><Relationship Id="rId152" Type="http://schemas.openxmlformats.org/officeDocument/2006/relationships/customXml" Target="../ink/ink433.xml"/><Relationship Id="rId173" Type="http://schemas.openxmlformats.org/officeDocument/2006/relationships/image" Target="../media/image145.png"/><Relationship Id="rId194" Type="http://schemas.openxmlformats.org/officeDocument/2006/relationships/customXml" Target="../ink/ink454.xml"/><Relationship Id="rId19" Type="http://schemas.openxmlformats.org/officeDocument/2006/relationships/customXml" Target="../ink/ink365.xml"/><Relationship Id="rId14" Type="http://schemas.openxmlformats.org/officeDocument/2006/relationships/customXml" Target="../ink/ink362.xml"/><Relationship Id="rId30" Type="http://schemas.openxmlformats.org/officeDocument/2006/relationships/customXml" Target="../ink/ink371.xml"/><Relationship Id="rId35" Type="http://schemas.openxmlformats.org/officeDocument/2006/relationships/image" Target="../media/image71.png"/><Relationship Id="rId56" Type="http://schemas.openxmlformats.org/officeDocument/2006/relationships/image" Target="../media/image87.png"/><Relationship Id="rId77" Type="http://schemas.openxmlformats.org/officeDocument/2006/relationships/image" Target="../media/image97.png"/><Relationship Id="rId100" Type="http://schemas.openxmlformats.org/officeDocument/2006/relationships/customXml" Target="../ink/ink407.xml"/><Relationship Id="rId105" Type="http://schemas.openxmlformats.org/officeDocument/2006/relationships/image" Target="../media/image111.png"/><Relationship Id="rId126" Type="http://schemas.openxmlformats.org/officeDocument/2006/relationships/customXml" Target="../ink/ink420.xml"/><Relationship Id="rId147" Type="http://schemas.openxmlformats.org/officeDocument/2006/relationships/image" Target="../media/image132.png"/><Relationship Id="rId168" Type="http://schemas.openxmlformats.org/officeDocument/2006/relationships/customXml" Target="../ink/ink441.xml"/><Relationship Id="rId8" Type="http://schemas.openxmlformats.org/officeDocument/2006/relationships/customXml" Target="../ink/ink359.xml"/><Relationship Id="rId51" Type="http://schemas.openxmlformats.org/officeDocument/2006/relationships/customXml" Target="../ink/ink382.xml"/><Relationship Id="rId72" Type="http://schemas.openxmlformats.org/officeDocument/2006/relationships/customXml" Target="../ink/ink393.xml"/><Relationship Id="rId93" Type="http://schemas.openxmlformats.org/officeDocument/2006/relationships/image" Target="../media/image105.png"/><Relationship Id="rId98" Type="http://schemas.openxmlformats.org/officeDocument/2006/relationships/customXml" Target="../ink/ink406.xml"/><Relationship Id="rId121" Type="http://schemas.openxmlformats.org/officeDocument/2006/relationships/image" Target="../media/image119.png"/><Relationship Id="rId142" Type="http://schemas.openxmlformats.org/officeDocument/2006/relationships/customXml" Target="../ink/ink428.xml"/><Relationship Id="rId163" Type="http://schemas.openxmlformats.org/officeDocument/2006/relationships/image" Target="../media/image140.png"/><Relationship Id="rId184" Type="http://schemas.openxmlformats.org/officeDocument/2006/relationships/customXml" Target="../ink/ink449.xml"/><Relationship Id="rId189" Type="http://schemas.openxmlformats.org/officeDocument/2006/relationships/image" Target="../media/image338.png"/><Relationship Id="rId3" Type="http://schemas.openxmlformats.org/officeDocument/2006/relationships/image" Target="../media/image1.png"/><Relationship Id="rId25" Type="http://schemas.openxmlformats.org/officeDocument/2006/relationships/image" Target="../media/image66.png"/><Relationship Id="rId46" Type="http://schemas.openxmlformats.org/officeDocument/2006/relationships/image" Target="../media/image82.png"/><Relationship Id="rId67" Type="http://schemas.openxmlformats.org/officeDocument/2006/relationships/image" Target="../media/image92.png"/><Relationship Id="rId116" Type="http://schemas.openxmlformats.org/officeDocument/2006/relationships/customXml" Target="../ink/ink415.xml"/><Relationship Id="rId137" Type="http://schemas.openxmlformats.org/officeDocument/2006/relationships/image" Target="../media/image127.png"/><Relationship Id="rId158" Type="http://schemas.openxmlformats.org/officeDocument/2006/relationships/customXml" Target="../ink/ink436.xml"/><Relationship Id="rId20" Type="http://schemas.openxmlformats.org/officeDocument/2006/relationships/customXml" Target="../ink/ink366.xml"/><Relationship Id="rId41" Type="http://schemas.openxmlformats.org/officeDocument/2006/relationships/image" Target="../media/image80.png"/><Relationship Id="rId62" Type="http://schemas.openxmlformats.org/officeDocument/2006/relationships/image" Target="../media/image90.png"/><Relationship Id="rId83" Type="http://schemas.openxmlformats.org/officeDocument/2006/relationships/image" Target="../media/image100.png"/><Relationship Id="rId88" Type="http://schemas.openxmlformats.org/officeDocument/2006/relationships/customXml" Target="../ink/ink401.xml"/><Relationship Id="rId111" Type="http://schemas.openxmlformats.org/officeDocument/2006/relationships/image" Target="../media/image114.png"/><Relationship Id="rId132" Type="http://schemas.openxmlformats.org/officeDocument/2006/relationships/customXml" Target="../ink/ink423.xml"/><Relationship Id="rId153" Type="http://schemas.openxmlformats.org/officeDocument/2006/relationships/image" Target="../media/image135.png"/><Relationship Id="rId174" Type="http://schemas.openxmlformats.org/officeDocument/2006/relationships/customXml" Target="../ink/ink444.xml"/><Relationship Id="rId179" Type="http://schemas.openxmlformats.org/officeDocument/2006/relationships/image" Target="../media/image148.png"/><Relationship Id="rId195" Type="http://schemas.openxmlformats.org/officeDocument/2006/relationships/image" Target="../media/image341.png"/><Relationship Id="rId190" Type="http://schemas.openxmlformats.org/officeDocument/2006/relationships/customXml" Target="../ink/ink452.xml"/><Relationship Id="rId15" Type="http://schemas.openxmlformats.org/officeDocument/2006/relationships/image" Target="../media/image7.png"/><Relationship Id="rId36" Type="http://schemas.openxmlformats.org/officeDocument/2006/relationships/customXml" Target="../ink/ink374.xml"/><Relationship Id="rId57" Type="http://schemas.openxmlformats.org/officeDocument/2006/relationships/customXml" Target="../ink/ink385.xml"/><Relationship Id="rId106" Type="http://schemas.openxmlformats.org/officeDocument/2006/relationships/customXml" Target="../ink/ink410.xml"/><Relationship Id="rId127" Type="http://schemas.openxmlformats.org/officeDocument/2006/relationships/image" Target="../media/image122.png"/><Relationship Id="rId10" Type="http://schemas.openxmlformats.org/officeDocument/2006/relationships/customXml" Target="../ink/ink360.xml"/><Relationship Id="rId31" Type="http://schemas.openxmlformats.org/officeDocument/2006/relationships/image" Target="../media/image69.png"/><Relationship Id="rId52" Type="http://schemas.openxmlformats.org/officeDocument/2006/relationships/image" Target="../media/image85.png"/><Relationship Id="rId73" Type="http://schemas.openxmlformats.org/officeDocument/2006/relationships/image" Target="../media/image95.png"/><Relationship Id="rId78" Type="http://schemas.openxmlformats.org/officeDocument/2006/relationships/customXml" Target="../ink/ink396.xml"/><Relationship Id="rId94" Type="http://schemas.openxmlformats.org/officeDocument/2006/relationships/customXml" Target="../ink/ink404.xml"/><Relationship Id="rId99" Type="http://schemas.openxmlformats.org/officeDocument/2006/relationships/image" Target="../media/image108.png"/><Relationship Id="rId101" Type="http://schemas.openxmlformats.org/officeDocument/2006/relationships/image" Target="../media/image109.png"/><Relationship Id="rId122" Type="http://schemas.openxmlformats.org/officeDocument/2006/relationships/customXml" Target="../ink/ink418.xml"/><Relationship Id="rId143" Type="http://schemas.openxmlformats.org/officeDocument/2006/relationships/image" Target="../media/image130.png"/><Relationship Id="rId148" Type="http://schemas.openxmlformats.org/officeDocument/2006/relationships/customXml" Target="../ink/ink431.xml"/><Relationship Id="rId164" Type="http://schemas.openxmlformats.org/officeDocument/2006/relationships/customXml" Target="../ink/ink439.xml"/><Relationship Id="rId169" Type="http://schemas.openxmlformats.org/officeDocument/2006/relationships/image" Target="../media/image143.png"/><Relationship Id="rId185" Type="http://schemas.openxmlformats.org/officeDocument/2006/relationships/image" Target="../media/image336.png"/><Relationship Id="rId4" Type="http://schemas.openxmlformats.org/officeDocument/2006/relationships/customXml" Target="../ink/ink357.xml"/><Relationship Id="rId9" Type="http://schemas.openxmlformats.org/officeDocument/2006/relationships/image" Target="../media/image4.png"/><Relationship Id="rId180" Type="http://schemas.openxmlformats.org/officeDocument/2006/relationships/customXml" Target="../ink/ink447.xml"/><Relationship Id="rId26" Type="http://schemas.openxmlformats.org/officeDocument/2006/relationships/customXml" Target="../ink/ink369.xml"/><Relationship Id="rId47" Type="http://schemas.openxmlformats.org/officeDocument/2006/relationships/customXml" Target="../ink/ink380.xml"/><Relationship Id="rId68" Type="http://schemas.openxmlformats.org/officeDocument/2006/relationships/customXml" Target="../ink/ink391.xml"/><Relationship Id="rId89" Type="http://schemas.openxmlformats.org/officeDocument/2006/relationships/image" Target="../media/image103.png"/><Relationship Id="rId112" Type="http://schemas.openxmlformats.org/officeDocument/2006/relationships/customXml" Target="../ink/ink413.xml"/><Relationship Id="rId133" Type="http://schemas.openxmlformats.org/officeDocument/2006/relationships/image" Target="../media/image125.png"/><Relationship Id="rId154" Type="http://schemas.openxmlformats.org/officeDocument/2006/relationships/customXml" Target="../ink/ink434.xml"/><Relationship Id="rId175" Type="http://schemas.openxmlformats.org/officeDocument/2006/relationships/image" Target="../media/image146.png"/><Relationship Id="rId16" Type="http://schemas.openxmlformats.org/officeDocument/2006/relationships/customXml" Target="../ink/ink363.xml"/><Relationship Id="rId37" Type="http://schemas.openxmlformats.org/officeDocument/2006/relationships/image" Target="../media/image72.png"/><Relationship Id="rId58" Type="http://schemas.openxmlformats.org/officeDocument/2006/relationships/image" Target="../media/image88.png"/><Relationship Id="rId79" Type="http://schemas.openxmlformats.org/officeDocument/2006/relationships/image" Target="../media/image98.png"/><Relationship Id="rId102" Type="http://schemas.openxmlformats.org/officeDocument/2006/relationships/customXml" Target="../ink/ink408.xml"/><Relationship Id="rId123" Type="http://schemas.openxmlformats.org/officeDocument/2006/relationships/image" Target="../media/image120.png"/><Relationship Id="rId144" Type="http://schemas.openxmlformats.org/officeDocument/2006/relationships/customXml" Target="../ink/ink429.xml"/><Relationship Id="rId90" Type="http://schemas.openxmlformats.org/officeDocument/2006/relationships/customXml" Target="../ink/ink402.xml"/><Relationship Id="rId165" Type="http://schemas.openxmlformats.org/officeDocument/2006/relationships/image" Target="../media/image141.png"/><Relationship Id="rId186" Type="http://schemas.openxmlformats.org/officeDocument/2006/relationships/customXml" Target="../ink/ink450.xml"/><Relationship Id="rId27" Type="http://schemas.openxmlformats.org/officeDocument/2006/relationships/image" Target="../media/image67.png"/><Relationship Id="rId48" Type="http://schemas.openxmlformats.org/officeDocument/2006/relationships/image" Target="../media/image83.png"/><Relationship Id="rId69" Type="http://schemas.openxmlformats.org/officeDocument/2006/relationships/image" Target="../media/image93.png"/><Relationship Id="rId113" Type="http://schemas.openxmlformats.org/officeDocument/2006/relationships/image" Target="../media/image115.png"/><Relationship Id="rId134" Type="http://schemas.openxmlformats.org/officeDocument/2006/relationships/customXml" Target="../ink/ink424.xml"/><Relationship Id="rId80" Type="http://schemas.openxmlformats.org/officeDocument/2006/relationships/customXml" Target="../ink/ink397.xml"/><Relationship Id="rId155" Type="http://schemas.openxmlformats.org/officeDocument/2006/relationships/image" Target="../media/image136.png"/><Relationship Id="rId176" Type="http://schemas.openxmlformats.org/officeDocument/2006/relationships/customXml" Target="../ink/ink445.xml"/><Relationship Id="rId17" Type="http://schemas.openxmlformats.org/officeDocument/2006/relationships/image" Target="../media/image17.png"/><Relationship Id="rId38" Type="http://schemas.openxmlformats.org/officeDocument/2006/relationships/customXml" Target="../ink/ink375.xml"/><Relationship Id="rId59" Type="http://schemas.openxmlformats.org/officeDocument/2006/relationships/customXml" Target="../ink/ink386.xml"/><Relationship Id="rId103" Type="http://schemas.openxmlformats.org/officeDocument/2006/relationships/image" Target="../media/image110.png"/><Relationship Id="rId124" Type="http://schemas.openxmlformats.org/officeDocument/2006/relationships/customXml" Target="../ink/ink419.xml"/><Relationship Id="rId70" Type="http://schemas.openxmlformats.org/officeDocument/2006/relationships/customXml" Target="../ink/ink392.xml"/><Relationship Id="rId91" Type="http://schemas.openxmlformats.org/officeDocument/2006/relationships/image" Target="../media/image104.png"/><Relationship Id="rId145" Type="http://schemas.openxmlformats.org/officeDocument/2006/relationships/image" Target="../media/image131.png"/><Relationship Id="rId166" Type="http://schemas.openxmlformats.org/officeDocument/2006/relationships/customXml" Target="../ink/ink440.xml"/><Relationship Id="rId187" Type="http://schemas.openxmlformats.org/officeDocument/2006/relationships/image" Target="../media/image337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370.xml"/><Relationship Id="rId49" Type="http://schemas.openxmlformats.org/officeDocument/2006/relationships/customXml" Target="../ink/ink381.xml"/><Relationship Id="rId114" Type="http://schemas.openxmlformats.org/officeDocument/2006/relationships/customXml" Target="../ink/ink414.xml"/><Relationship Id="rId60" Type="http://schemas.openxmlformats.org/officeDocument/2006/relationships/image" Target="../media/image89.png"/><Relationship Id="rId81" Type="http://schemas.openxmlformats.org/officeDocument/2006/relationships/image" Target="../media/image99.png"/><Relationship Id="rId135" Type="http://schemas.openxmlformats.org/officeDocument/2006/relationships/image" Target="../media/image126.png"/><Relationship Id="rId156" Type="http://schemas.openxmlformats.org/officeDocument/2006/relationships/customXml" Target="../ink/ink435.xml"/><Relationship Id="rId177" Type="http://schemas.openxmlformats.org/officeDocument/2006/relationships/image" Target="../media/image147.png"/><Relationship Id="rId18" Type="http://schemas.openxmlformats.org/officeDocument/2006/relationships/customXml" Target="../ink/ink364.xml"/><Relationship Id="rId39" Type="http://schemas.openxmlformats.org/officeDocument/2006/relationships/image" Target="../media/image79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98.png"/><Relationship Id="rId21" Type="http://schemas.openxmlformats.org/officeDocument/2006/relationships/image" Target="../media/image351.png"/><Relationship Id="rId63" Type="http://schemas.openxmlformats.org/officeDocument/2006/relationships/image" Target="../media/image372.png"/><Relationship Id="rId159" Type="http://schemas.openxmlformats.org/officeDocument/2006/relationships/customXml" Target="../ink/ink535.xml"/><Relationship Id="rId170" Type="http://schemas.openxmlformats.org/officeDocument/2006/relationships/image" Target="../media/image424.png"/><Relationship Id="rId226" Type="http://schemas.openxmlformats.org/officeDocument/2006/relationships/customXml" Target="../ink/ink570.xml"/><Relationship Id="rId268" Type="http://schemas.openxmlformats.org/officeDocument/2006/relationships/customXml" Target="../ink/ink591.xml"/><Relationship Id="rId11" Type="http://schemas.openxmlformats.org/officeDocument/2006/relationships/image" Target="../media/image346.png"/><Relationship Id="rId32" Type="http://schemas.openxmlformats.org/officeDocument/2006/relationships/customXml" Target="../ink/ink470.xml"/><Relationship Id="rId53" Type="http://schemas.openxmlformats.org/officeDocument/2006/relationships/image" Target="../media/image367.png"/><Relationship Id="rId74" Type="http://schemas.openxmlformats.org/officeDocument/2006/relationships/image" Target="../media/image377.png"/><Relationship Id="rId128" Type="http://schemas.openxmlformats.org/officeDocument/2006/relationships/image" Target="../media/image403.png"/><Relationship Id="rId149" Type="http://schemas.openxmlformats.org/officeDocument/2006/relationships/customXml" Target="../ink/ink530.xml"/><Relationship Id="rId5" Type="http://schemas.openxmlformats.org/officeDocument/2006/relationships/image" Target="../media/image343.png"/><Relationship Id="rId95" Type="http://schemas.openxmlformats.org/officeDocument/2006/relationships/image" Target="../media/image387.png"/><Relationship Id="rId160" Type="http://schemas.openxmlformats.org/officeDocument/2006/relationships/image" Target="../media/image419.png"/><Relationship Id="rId181" Type="http://schemas.openxmlformats.org/officeDocument/2006/relationships/customXml" Target="../ink/ink546.xml"/><Relationship Id="rId216" Type="http://schemas.openxmlformats.org/officeDocument/2006/relationships/image" Target="../media/image446.png"/><Relationship Id="rId237" Type="http://schemas.openxmlformats.org/officeDocument/2006/relationships/image" Target="../media/image456.png"/><Relationship Id="rId258" Type="http://schemas.openxmlformats.org/officeDocument/2006/relationships/customXml" Target="../ink/ink586.xml"/><Relationship Id="rId22" Type="http://schemas.openxmlformats.org/officeDocument/2006/relationships/customXml" Target="../ink/ink465.xml"/><Relationship Id="rId43" Type="http://schemas.openxmlformats.org/officeDocument/2006/relationships/image" Target="../media/image362.png"/><Relationship Id="rId64" Type="http://schemas.openxmlformats.org/officeDocument/2006/relationships/customXml" Target="../ink/ink486.xml"/><Relationship Id="rId118" Type="http://schemas.openxmlformats.org/officeDocument/2006/relationships/customXml" Target="../ink/ink514.xml"/><Relationship Id="rId139" Type="http://schemas.openxmlformats.org/officeDocument/2006/relationships/customXml" Target="../ink/ink525.xml"/><Relationship Id="rId85" Type="http://schemas.openxmlformats.org/officeDocument/2006/relationships/customXml" Target="../ink/ink497.xml"/><Relationship Id="rId150" Type="http://schemas.openxmlformats.org/officeDocument/2006/relationships/image" Target="../media/image414.png"/><Relationship Id="rId171" Type="http://schemas.openxmlformats.org/officeDocument/2006/relationships/customXml" Target="../ink/ink541.xml"/><Relationship Id="rId192" Type="http://schemas.openxmlformats.org/officeDocument/2006/relationships/image" Target="../media/image435.png"/><Relationship Id="rId206" Type="http://schemas.openxmlformats.org/officeDocument/2006/relationships/image" Target="../media/image441.png"/><Relationship Id="rId227" Type="http://schemas.openxmlformats.org/officeDocument/2006/relationships/image" Target="../media/image451.png"/><Relationship Id="rId248" Type="http://schemas.openxmlformats.org/officeDocument/2006/relationships/customXml" Target="../ink/ink581.xml"/><Relationship Id="rId269" Type="http://schemas.openxmlformats.org/officeDocument/2006/relationships/image" Target="../media/image472.png"/><Relationship Id="rId12" Type="http://schemas.openxmlformats.org/officeDocument/2006/relationships/customXml" Target="../ink/ink460.xml"/><Relationship Id="rId33" Type="http://schemas.openxmlformats.org/officeDocument/2006/relationships/image" Target="../media/image357.png"/><Relationship Id="rId108" Type="http://schemas.openxmlformats.org/officeDocument/2006/relationships/customXml" Target="../ink/ink509.xml"/><Relationship Id="rId129" Type="http://schemas.openxmlformats.org/officeDocument/2006/relationships/customXml" Target="../ink/ink520.xml"/><Relationship Id="rId54" Type="http://schemas.openxmlformats.org/officeDocument/2006/relationships/customXml" Target="../ink/ink481.xml"/><Relationship Id="rId75" Type="http://schemas.openxmlformats.org/officeDocument/2006/relationships/customXml" Target="../ink/ink492.xml"/><Relationship Id="rId96" Type="http://schemas.openxmlformats.org/officeDocument/2006/relationships/customXml" Target="../ink/ink503.xml"/><Relationship Id="rId140" Type="http://schemas.openxmlformats.org/officeDocument/2006/relationships/image" Target="../media/image409.png"/><Relationship Id="rId161" Type="http://schemas.openxmlformats.org/officeDocument/2006/relationships/customXml" Target="../ink/ink536.xml"/><Relationship Id="rId182" Type="http://schemas.openxmlformats.org/officeDocument/2006/relationships/image" Target="../media/image430.png"/><Relationship Id="rId217" Type="http://schemas.openxmlformats.org/officeDocument/2006/relationships/customXml" Target="../ink/ink565.xml"/><Relationship Id="rId6" Type="http://schemas.openxmlformats.org/officeDocument/2006/relationships/customXml" Target="../ink/ink457.xml"/><Relationship Id="rId238" Type="http://schemas.openxmlformats.org/officeDocument/2006/relationships/customXml" Target="../ink/ink576.xml"/><Relationship Id="rId259" Type="http://schemas.openxmlformats.org/officeDocument/2006/relationships/image" Target="../media/image467.png"/><Relationship Id="rId23" Type="http://schemas.openxmlformats.org/officeDocument/2006/relationships/image" Target="../media/image352.png"/><Relationship Id="rId119" Type="http://schemas.openxmlformats.org/officeDocument/2006/relationships/image" Target="../media/image399.png"/><Relationship Id="rId270" Type="http://schemas.openxmlformats.org/officeDocument/2006/relationships/customXml" Target="../ink/ink592.xml"/><Relationship Id="rId44" Type="http://schemas.openxmlformats.org/officeDocument/2006/relationships/customXml" Target="../ink/ink476.xml"/><Relationship Id="rId65" Type="http://schemas.openxmlformats.org/officeDocument/2006/relationships/image" Target="../media/image373.png"/><Relationship Id="rId86" Type="http://schemas.openxmlformats.org/officeDocument/2006/relationships/image" Target="../media/image383.png"/><Relationship Id="rId130" Type="http://schemas.openxmlformats.org/officeDocument/2006/relationships/image" Target="../media/image404.png"/><Relationship Id="rId151" Type="http://schemas.openxmlformats.org/officeDocument/2006/relationships/customXml" Target="../ink/ink531.xml"/><Relationship Id="rId172" Type="http://schemas.openxmlformats.org/officeDocument/2006/relationships/image" Target="../media/image425.png"/><Relationship Id="rId193" Type="http://schemas.openxmlformats.org/officeDocument/2006/relationships/customXml" Target="../ink/ink552.xml"/><Relationship Id="rId207" Type="http://schemas.openxmlformats.org/officeDocument/2006/relationships/customXml" Target="../ink/ink560.xml"/><Relationship Id="rId228" Type="http://schemas.openxmlformats.org/officeDocument/2006/relationships/customXml" Target="../ink/ink571.xml"/><Relationship Id="rId249" Type="http://schemas.openxmlformats.org/officeDocument/2006/relationships/image" Target="../media/image462.png"/><Relationship Id="rId13" Type="http://schemas.openxmlformats.org/officeDocument/2006/relationships/image" Target="../media/image347.png"/><Relationship Id="rId109" Type="http://schemas.openxmlformats.org/officeDocument/2006/relationships/image" Target="../media/image394.png"/><Relationship Id="rId260" Type="http://schemas.openxmlformats.org/officeDocument/2006/relationships/customXml" Target="../ink/ink587.xml"/><Relationship Id="rId34" Type="http://schemas.openxmlformats.org/officeDocument/2006/relationships/customXml" Target="../ink/ink471.xml"/><Relationship Id="rId55" Type="http://schemas.openxmlformats.org/officeDocument/2006/relationships/image" Target="../media/image368.png"/><Relationship Id="rId76" Type="http://schemas.openxmlformats.org/officeDocument/2006/relationships/image" Target="../media/image378.png"/><Relationship Id="rId97" Type="http://schemas.openxmlformats.org/officeDocument/2006/relationships/image" Target="../media/image388.png"/><Relationship Id="rId120" Type="http://schemas.openxmlformats.org/officeDocument/2006/relationships/customXml" Target="../ink/ink515.xml"/><Relationship Id="rId141" Type="http://schemas.openxmlformats.org/officeDocument/2006/relationships/customXml" Target="../ink/ink526.xml"/><Relationship Id="rId7" Type="http://schemas.openxmlformats.org/officeDocument/2006/relationships/image" Target="../media/image344.png"/><Relationship Id="rId162" Type="http://schemas.openxmlformats.org/officeDocument/2006/relationships/image" Target="../media/image420.png"/><Relationship Id="rId183" Type="http://schemas.openxmlformats.org/officeDocument/2006/relationships/customXml" Target="../ink/ink547.xml"/><Relationship Id="rId218" Type="http://schemas.openxmlformats.org/officeDocument/2006/relationships/image" Target="../media/image447.png"/><Relationship Id="rId239" Type="http://schemas.openxmlformats.org/officeDocument/2006/relationships/image" Target="../media/image457.png"/><Relationship Id="rId250" Type="http://schemas.openxmlformats.org/officeDocument/2006/relationships/customXml" Target="../ink/ink582.xml"/><Relationship Id="rId271" Type="http://schemas.openxmlformats.org/officeDocument/2006/relationships/image" Target="../media/image473.png"/><Relationship Id="rId24" Type="http://schemas.openxmlformats.org/officeDocument/2006/relationships/customXml" Target="../ink/ink466.xml"/><Relationship Id="rId45" Type="http://schemas.openxmlformats.org/officeDocument/2006/relationships/image" Target="../media/image363.png"/><Relationship Id="rId66" Type="http://schemas.openxmlformats.org/officeDocument/2006/relationships/customXml" Target="../ink/ink487.xml"/><Relationship Id="rId87" Type="http://schemas.openxmlformats.org/officeDocument/2006/relationships/customXml" Target="../ink/ink498.xml"/><Relationship Id="rId110" Type="http://schemas.openxmlformats.org/officeDocument/2006/relationships/customXml" Target="../ink/ink510.xml"/><Relationship Id="rId131" Type="http://schemas.openxmlformats.org/officeDocument/2006/relationships/customXml" Target="../ink/ink521.xml"/><Relationship Id="rId152" Type="http://schemas.openxmlformats.org/officeDocument/2006/relationships/image" Target="../media/image415.png"/><Relationship Id="rId173" Type="http://schemas.openxmlformats.org/officeDocument/2006/relationships/customXml" Target="../ink/ink542.xml"/><Relationship Id="rId194" Type="http://schemas.openxmlformats.org/officeDocument/2006/relationships/customXml" Target="../ink/ink553.xml"/><Relationship Id="rId208" Type="http://schemas.openxmlformats.org/officeDocument/2006/relationships/image" Target="../media/image442.png"/><Relationship Id="rId229" Type="http://schemas.openxmlformats.org/officeDocument/2006/relationships/image" Target="../media/image452.png"/><Relationship Id="rId240" Type="http://schemas.openxmlformats.org/officeDocument/2006/relationships/customXml" Target="../ink/ink577.xml"/><Relationship Id="rId261" Type="http://schemas.openxmlformats.org/officeDocument/2006/relationships/image" Target="../media/image468.png"/><Relationship Id="rId14" Type="http://schemas.openxmlformats.org/officeDocument/2006/relationships/customXml" Target="../ink/ink461.xml"/><Relationship Id="rId35" Type="http://schemas.openxmlformats.org/officeDocument/2006/relationships/image" Target="../media/image358.png"/><Relationship Id="rId56" Type="http://schemas.openxmlformats.org/officeDocument/2006/relationships/customXml" Target="../ink/ink482.xml"/><Relationship Id="rId77" Type="http://schemas.openxmlformats.org/officeDocument/2006/relationships/customXml" Target="../ink/ink493.xml"/><Relationship Id="rId100" Type="http://schemas.openxmlformats.org/officeDocument/2006/relationships/customXml" Target="../ink/ink505.xml"/><Relationship Id="rId8" Type="http://schemas.openxmlformats.org/officeDocument/2006/relationships/customXml" Target="../ink/ink458.xml"/><Relationship Id="rId98" Type="http://schemas.openxmlformats.org/officeDocument/2006/relationships/customXml" Target="../ink/ink504.xml"/><Relationship Id="rId121" Type="http://schemas.openxmlformats.org/officeDocument/2006/relationships/image" Target="../media/image400.png"/><Relationship Id="rId142" Type="http://schemas.openxmlformats.org/officeDocument/2006/relationships/image" Target="../media/image410.png"/><Relationship Id="rId163" Type="http://schemas.openxmlformats.org/officeDocument/2006/relationships/customXml" Target="../ink/ink537.xml"/><Relationship Id="rId184" Type="http://schemas.openxmlformats.org/officeDocument/2006/relationships/image" Target="../media/image431.png"/><Relationship Id="rId219" Type="http://schemas.openxmlformats.org/officeDocument/2006/relationships/customXml" Target="../ink/ink566.xml"/><Relationship Id="rId230" Type="http://schemas.openxmlformats.org/officeDocument/2006/relationships/customXml" Target="../ink/ink572.xml"/><Relationship Id="rId251" Type="http://schemas.openxmlformats.org/officeDocument/2006/relationships/image" Target="../media/image463.png"/><Relationship Id="rId25" Type="http://schemas.openxmlformats.org/officeDocument/2006/relationships/image" Target="../media/image353.png"/><Relationship Id="rId46" Type="http://schemas.openxmlformats.org/officeDocument/2006/relationships/customXml" Target="../ink/ink477.xml"/><Relationship Id="rId67" Type="http://schemas.openxmlformats.org/officeDocument/2006/relationships/image" Target="../media/image374.png"/><Relationship Id="rId88" Type="http://schemas.openxmlformats.org/officeDocument/2006/relationships/image" Target="../media/image384.png"/><Relationship Id="rId111" Type="http://schemas.openxmlformats.org/officeDocument/2006/relationships/image" Target="../media/image395.png"/><Relationship Id="rId132" Type="http://schemas.openxmlformats.org/officeDocument/2006/relationships/image" Target="../media/image405.png"/><Relationship Id="rId153" Type="http://schemas.openxmlformats.org/officeDocument/2006/relationships/customXml" Target="../ink/ink532.xml"/><Relationship Id="rId174" Type="http://schemas.openxmlformats.org/officeDocument/2006/relationships/image" Target="../media/image426.png"/><Relationship Id="rId195" Type="http://schemas.openxmlformats.org/officeDocument/2006/relationships/customXml" Target="../ink/ink554.xml"/><Relationship Id="rId209" Type="http://schemas.openxmlformats.org/officeDocument/2006/relationships/customXml" Target="../ink/ink561.xml"/><Relationship Id="rId220" Type="http://schemas.openxmlformats.org/officeDocument/2006/relationships/image" Target="../media/image448.png"/><Relationship Id="rId241" Type="http://schemas.openxmlformats.org/officeDocument/2006/relationships/image" Target="../media/image458.png"/><Relationship Id="rId15" Type="http://schemas.openxmlformats.org/officeDocument/2006/relationships/image" Target="../media/image348.png"/><Relationship Id="rId36" Type="http://schemas.openxmlformats.org/officeDocument/2006/relationships/customXml" Target="../ink/ink472.xml"/><Relationship Id="rId57" Type="http://schemas.openxmlformats.org/officeDocument/2006/relationships/image" Target="../media/image369.png"/><Relationship Id="rId262" Type="http://schemas.openxmlformats.org/officeDocument/2006/relationships/customXml" Target="../ink/ink588.xml"/><Relationship Id="rId78" Type="http://schemas.openxmlformats.org/officeDocument/2006/relationships/image" Target="../media/image379.png"/><Relationship Id="rId99" Type="http://schemas.openxmlformats.org/officeDocument/2006/relationships/image" Target="../media/image389.png"/><Relationship Id="rId101" Type="http://schemas.openxmlformats.org/officeDocument/2006/relationships/image" Target="../media/image390.png"/><Relationship Id="rId122" Type="http://schemas.openxmlformats.org/officeDocument/2006/relationships/customXml" Target="../ink/ink516.xml"/><Relationship Id="rId143" Type="http://schemas.openxmlformats.org/officeDocument/2006/relationships/customXml" Target="../ink/ink527.xml"/><Relationship Id="rId164" Type="http://schemas.openxmlformats.org/officeDocument/2006/relationships/image" Target="../media/image421.png"/><Relationship Id="rId185" Type="http://schemas.openxmlformats.org/officeDocument/2006/relationships/customXml" Target="../ink/ink548.xml"/><Relationship Id="rId9" Type="http://schemas.openxmlformats.org/officeDocument/2006/relationships/image" Target="../media/image345.png"/><Relationship Id="rId210" Type="http://schemas.openxmlformats.org/officeDocument/2006/relationships/image" Target="../media/image443.png"/><Relationship Id="rId26" Type="http://schemas.openxmlformats.org/officeDocument/2006/relationships/customXml" Target="../ink/ink467.xml"/><Relationship Id="rId231" Type="http://schemas.openxmlformats.org/officeDocument/2006/relationships/image" Target="../media/image453.png"/><Relationship Id="rId252" Type="http://schemas.openxmlformats.org/officeDocument/2006/relationships/customXml" Target="../ink/ink583.xml"/><Relationship Id="rId47" Type="http://schemas.openxmlformats.org/officeDocument/2006/relationships/image" Target="../media/image364.png"/><Relationship Id="rId68" Type="http://schemas.openxmlformats.org/officeDocument/2006/relationships/customXml" Target="../ink/ink488.xml"/><Relationship Id="rId89" Type="http://schemas.openxmlformats.org/officeDocument/2006/relationships/customXml" Target="../ink/ink499.xml"/><Relationship Id="rId112" Type="http://schemas.openxmlformats.org/officeDocument/2006/relationships/customXml" Target="../ink/ink511.xml"/><Relationship Id="rId133" Type="http://schemas.openxmlformats.org/officeDocument/2006/relationships/customXml" Target="../ink/ink522.xml"/><Relationship Id="rId154" Type="http://schemas.openxmlformats.org/officeDocument/2006/relationships/image" Target="../media/image416.png"/><Relationship Id="rId175" Type="http://schemas.openxmlformats.org/officeDocument/2006/relationships/customXml" Target="../ink/ink543.xml"/><Relationship Id="rId196" Type="http://schemas.openxmlformats.org/officeDocument/2006/relationships/image" Target="../media/image436.png"/><Relationship Id="rId200" Type="http://schemas.openxmlformats.org/officeDocument/2006/relationships/image" Target="../media/image438.png"/><Relationship Id="rId16" Type="http://schemas.openxmlformats.org/officeDocument/2006/relationships/customXml" Target="../ink/ink462.xml"/><Relationship Id="rId221" Type="http://schemas.openxmlformats.org/officeDocument/2006/relationships/customXml" Target="../ink/ink567.xml"/><Relationship Id="rId242" Type="http://schemas.openxmlformats.org/officeDocument/2006/relationships/customXml" Target="../ink/ink578.xml"/><Relationship Id="rId263" Type="http://schemas.openxmlformats.org/officeDocument/2006/relationships/image" Target="../media/image469.png"/><Relationship Id="rId37" Type="http://schemas.openxmlformats.org/officeDocument/2006/relationships/image" Target="../media/image359.png"/><Relationship Id="rId58" Type="http://schemas.openxmlformats.org/officeDocument/2006/relationships/customXml" Target="../ink/ink483.xml"/><Relationship Id="rId79" Type="http://schemas.openxmlformats.org/officeDocument/2006/relationships/customXml" Target="../ink/ink494.xml"/><Relationship Id="rId102" Type="http://schemas.openxmlformats.org/officeDocument/2006/relationships/customXml" Target="../ink/ink506.xml"/><Relationship Id="rId123" Type="http://schemas.openxmlformats.org/officeDocument/2006/relationships/image" Target="../media/image401.png"/><Relationship Id="rId144" Type="http://schemas.openxmlformats.org/officeDocument/2006/relationships/image" Target="../media/image411.png"/><Relationship Id="rId90" Type="http://schemas.openxmlformats.org/officeDocument/2006/relationships/image" Target="../media/image385.png"/><Relationship Id="rId165" Type="http://schemas.openxmlformats.org/officeDocument/2006/relationships/customXml" Target="../ink/ink538.xml"/><Relationship Id="rId186" Type="http://schemas.openxmlformats.org/officeDocument/2006/relationships/image" Target="../media/image432.png"/><Relationship Id="rId211" Type="http://schemas.openxmlformats.org/officeDocument/2006/relationships/customXml" Target="../ink/ink562.xml"/><Relationship Id="rId232" Type="http://schemas.openxmlformats.org/officeDocument/2006/relationships/customXml" Target="../ink/ink573.xml"/><Relationship Id="rId253" Type="http://schemas.openxmlformats.org/officeDocument/2006/relationships/image" Target="../media/image464.png"/><Relationship Id="rId27" Type="http://schemas.openxmlformats.org/officeDocument/2006/relationships/image" Target="../media/image354.png"/><Relationship Id="rId48" Type="http://schemas.openxmlformats.org/officeDocument/2006/relationships/customXml" Target="../ink/ink478.xml"/><Relationship Id="rId69" Type="http://schemas.openxmlformats.org/officeDocument/2006/relationships/image" Target="../media/image375.png"/><Relationship Id="rId113" Type="http://schemas.openxmlformats.org/officeDocument/2006/relationships/image" Target="../media/image396.png"/><Relationship Id="rId134" Type="http://schemas.openxmlformats.org/officeDocument/2006/relationships/image" Target="../media/image406.png"/><Relationship Id="rId80" Type="http://schemas.openxmlformats.org/officeDocument/2006/relationships/image" Target="../media/image380.png"/><Relationship Id="rId155" Type="http://schemas.openxmlformats.org/officeDocument/2006/relationships/customXml" Target="../ink/ink533.xml"/><Relationship Id="rId176" Type="http://schemas.openxmlformats.org/officeDocument/2006/relationships/image" Target="../media/image427.png"/><Relationship Id="rId197" Type="http://schemas.openxmlformats.org/officeDocument/2006/relationships/customXml" Target="../ink/ink555.xml"/><Relationship Id="rId201" Type="http://schemas.openxmlformats.org/officeDocument/2006/relationships/customXml" Target="../ink/ink557.xml"/><Relationship Id="rId222" Type="http://schemas.openxmlformats.org/officeDocument/2006/relationships/customXml" Target="../ink/ink568.xml"/><Relationship Id="rId243" Type="http://schemas.openxmlformats.org/officeDocument/2006/relationships/image" Target="../media/image459.png"/><Relationship Id="rId264" Type="http://schemas.openxmlformats.org/officeDocument/2006/relationships/customXml" Target="../ink/ink589.xml"/><Relationship Id="rId17" Type="http://schemas.openxmlformats.org/officeDocument/2006/relationships/image" Target="../media/image349.png"/><Relationship Id="rId38" Type="http://schemas.openxmlformats.org/officeDocument/2006/relationships/customXml" Target="../ink/ink473.xml"/><Relationship Id="rId59" Type="http://schemas.openxmlformats.org/officeDocument/2006/relationships/image" Target="../media/image370.png"/><Relationship Id="rId103" Type="http://schemas.openxmlformats.org/officeDocument/2006/relationships/image" Target="../media/image391.png"/><Relationship Id="rId124" Type="http://schemas.openxmlformats.org/officeDocument/2006/relationships/customXml" Target="../ink/ink517.xml"/><Relationship Id="rId70" Type="http://schemas.openxmlformats.org/officeDocument/2006/relationships/customXml" Target="../ink/ink489.xml"/><Relationship Id="rId91" Type="http://schemas.openxmlformats.org/officeDocument/2006/relationships/customXml" Target="../ink/ink500.xml"/><Relationship Id="rId145" Type="http://schemas.openxmlformats.org/officeDocument/2006/relationships/customXml" Target="../ink/ink528.xml"/><Relationship Id="rId166" Type="http://schemas.openxmlformats.org/officeDocument/2006/relationships/image" Target="../media/image422.png"/><Relationship Id="rId187" Type="http://schemas.openxmlformats.org/officeDocument/2006/relationships/customXml" Target="../ink/ink549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444.png"/><Relationship Id="rId233" Type="http://schemas.openxmlformats.org/officeDocument/2006/relationships/image" Target="../media/image454.png"/><Relationship Id="rId254" Type="http://schemas.openxmlformats.org/officeDocument/2006/relationships/customXml" Target="../ink/ink584.xml"/><Relationship Id="rId28" Type="http://schemas.openxmlformats.org/officeDocument/2006/relationships/customXml" Target="../ink/ink468.xml"/><Relationship Id="rId49" Type="http://schemas.openxmlformats.org/officeDocument/2006/relationships/image" Target="../media/image365.png"/><Relationship Id="rId114" Type="http://schemas.openxmlformats.org/officeDocument/2006/relationships/customXml" Target="../ink/ink512.xml"/><Relationship Id="rId60" Type="http://schemas.openxmlformats.org/officeDocument/2006/relationships/customXml" Target="../ink/ink484.xml"/><Relationship Id="rId81" Type="http://schemas.openxmlformats.org/officeDocument/2006/relationships/customXml" Target="../ink/ink495.xml"/><Relationship Id="rId135" Type="http://schemas.openxmlformats.org/officeDocument/2006/relationships/customXml" Target="../ink/ink523.xml"/><Relationship Id="rId156" Type="http://schemas.openxmlformats.org/officeDocument/2006/relationships/image" Target="../media/image417.png"/><Relationship Id="rId177" Type="http://schemas.openxmlformats.org/officeDocument/2006/relationships/customXml" Target="../ink/ink544.xml"/><Relationship Id="rId198" Type="http://schemas.openxmlformats.org/officeDocument/2006/relationships/image" Target="../media/image437.png"/><Relationship Id="rId202" Type="http://schemas.openxmlformats.org/officeDocument/2006/relationships/image" Target="../media/image439.png"/><Relationship Id="rId223" Type="http://schemas.openxmlformats.org/officeDocument/2006/relationships/image" Target="../media/image449.png"/><Relationship Id="rId244" Type="http://schemas.openxmlformats.org/officeDocument/2006/relationships/customXml" Target="../ink/ink579.xml"/><Relationship Id="rId18" Type="http://schemas.openxmlformats.org/officeDocument/2006/relationships/customXml" Target="../ink/ink463.xml"/><Relationship Id="rId39" Type="http://schemas.openxmlformats.org/officeDocument/2006/relationships/image" Target="../media/image360.png"/><Relationship Id="rId265" Type="http://schemas.openxmlformats.org/officeDocument/2006/relationships/image" Target="../media/image470.png"/><Relationship Id="rId50" Type="http://schemas.openxmlformats.org/officeDocument/2006/relationships/customXml" Target="../ink/ink479.xml"/><Relationship Id="rId104" Type="http://schemas.openxmlformats.org/officeDocument/2006/relationships/customXml" Target="../ink/ink507.xml"/><Relationship Id="rId125" Type="http://schemas.openxmlformats.org/officeDocument/2006/relationships/image" Target="../media/image402.png"/><Relationship Id="rId146" Type="http://schemas.openxmlformats.org/officeDocument/2006/relationships/image" Target="../media/image412.png"/><Relationship Id="rId167" Type="http://schemas.openxmlformats.org/officeDocument/2006/relationships/customXml" Target="../ink/ink539.xml"/><Relationship Id="rId188" Type="http://schemas.openxmlformats.org/officeDocument/2006/relationships/image" Target="../media/image433.png"/><Relationship Id="rId71" Type="http://schemas.openxmlformats.org/officeDocument/2006/relationships/customXml" Target="../ink/ink490.xml"/><Relationship Id="rId92" Type="http://schemas.openxmlformats.org/officeDocument/2006/relationships/customXml" Target="../ink/ink501.xml"/><Relationship Id="rId213" Type="http://schemas.openxmlformats.org/officeDocument/2006/relationships/customXml" Target="../ink/ink563.xml"/><Relationship Id="rId234" Type="http://schemas.openxmlformats.org/officeDocument/2006/relationships/customXml" Target="../ink/ink574.xml"/><Relationship Id="rId2" Type="http://schemas.openxmlformats.org/officeDocument/2006/relationships/customXml" Target="../ink/ink455.xml"/><Relationship Id="rId29" Type="http://schemas.openxmlformats.org/officeDocument/2006/relationships/image" Target="../media/image355.png"/><Relationship Id="rId255" Type="http://schemas.openxmlformats.org/officeDocument/2006/relationships/image" Target="../media/image465.png"/><Relationship Id="rId40" Type="http://schemas.openxmlformats.org/officeDocument/2006/relationships/customXml" Target="../ink/ink474.xml"/><Relationship Id="rId115" Type="http://schemas.openxmlformats.org/officeDocument/2006/relationships/image" Target="../media/image397.png"/><Relationship Id="rId136" Type="http://schemas.openxmlformats.org/officeDocument/2006/relationships/image" Target="../media/image407.png"/><Relationship Id="rId157" Type="http://schemas.openxmlformats.org/officeDocument/2006/relationships/customXml" Target="../ink/ink534.xml"/><Relationship Id="rId178" Type="http://schemas.openxmlformats.org/officeDocument/2006/relationships/image" Target="../media/image428.png"/><Relationship Id="rId61" Type="http://schemas.openxmlformats.org/officeDocument/2006/relationships/image" Target="../media/image371.png"/><Relationship Id="rId82" Type="http://schemas.openxmlformats.org/officeDocument/2006/relationships/image" Target="../media/image381.png"/><Relationship Id="rId199" Type="http://schemas.openxmlformats.org/officeDocument/2006/relationships/customXml" Target="../ink/ink556.xml"/><Relationship Id="rId203" Type="http://schemas.openxmlformats.org/officeDocument/2006/relationships/customXml" Target="../ink/ink558.xml"/><Relationship Id="rId19" Type="http://schemas.openxmlformats.org/officeDocument/2006/relationships/image" Target="../media/image350.png"/><Relationship Id="rId224" Type="http://schemas.openxmlformats.org/officeDocument/2006/relationships/customXml" Target="../ink/ink569.xml"/><Relationship Id="rId245" Type="http://schemas.openxmlformats.org/officeDocument/2006/relationships/image" Target="../media/image460.png"/><Relationship Id="rId266" Type="http://schemas.openxmlformats.org/officeDocument/2006/relationships/customXml" Target="../ink/ink590.xml"/><Relationship Id="rId30" Type="http://schemas.openxmlformats.org/officeDocument/2006/relationships/customXml" Target="../ink/ink469.xml"/><Relationship Id="rId105" Type="http://schemas.openxmlformats.org/officeDocument/2006/relationships/image" Target="../media/image392.png"/><Relationship Id="rId126" Type="http://schemas.openxmlformats.org/officeDocument/2006/relationships/customXml" Target="../ink/ink518.xml"/><Relationship Id="rId147" Type="http://schemas.openxmlformats.org/officeDocument/2006/relationships/customXml" Target="../ink/ink529.xml"/><Relationship Id="rId168" Type="http://schemas.openxmlformats.org/officeDocument/2006/relationships/image" Target="../media/image423.png"/><Relationship Id="rId51" Type="http://schemas.openxmlformats.org/officeDocument/2006/relationships/image" Target="../media/image366.png"/><Relationship Id="rId72" Type="http://schemas.openxmlformats.org/officeDocument/2006/relationships/image" Target="../media/image376.png"/><Relationship Id="rId93" Type="http://schemas.openxmlformats.org/officeDocument/2006/relationships/image" Target="../media/image386.png"/><Relationship Id="rId189" Type="http://schemas.openxmlformats.org/officeDocument/2006/relationships/customXml" Target="../ink/ink550.xml"/><Relationship Id="rId3" Type="http://schemas.openxmlformats.org/officeDocument/2006/relationships/image" Target="../media/image342.png"/><Relationship Id="rId214" Type="http://schemas.openxmlformats.org/officeDocument/2006/relationships/image" Target="../media/image445.png"/><Relationship Id="rId235" Type="http://schemas.openxmlformats.org/officeDocument/2006/relationships/image" Target="../media/image455.png"/><Relationship Id="rId256" Type="http://schemas.openxmlformats.org/officeDocument/2006/relationships/customXml" Target="../ink/ink585.xml"/><Relationship Id="rId116" Type="http://schemas.openxmlformats.org/officeDocument/2006/relationships/customXml" Target="../ink/ink513.xml"/><Relationship Id="rId137" Type="http://schemas.openxmlformats.org/officeDocument/2006/relationships/customXml" Target="../ink/ink524.xml"/><Relationship Id="rId158" Type="http://schemas.openxmlformats.org/officeDocument/2006/relationships/image" Target="../media/image418.png"/><Relationship Id="rId20" Type="http://schemas.openxmlformats.org/officeDocument/2006/relationships/customXml" Target="../ink/ink464.xml"/><Relationship Id="rId41" Type="http://schemas.openxmlformats.org/officeDocument/2006/relationships/image" Target="../media/image361.png"/><Relationship Id="rId62" Type="http://schemas.openxmlformats.org/officeDocument/2006/relationships/customXml" Target="../ink/ink485.xml"/><Relationship Id="rId83" Type="http://schemas.openxmlformats.org/officeDocument/2006/relationships/customXml" Target="../ink/ink496.xml"/><Relationship Id="rId179" Type="http://schemas.openxmlformats.org/officeDocument/2006/relationships/customXml" Target="../ink/ink545.xml"/><Relationship Id="rId190" Type="http://schemas.openxmlformats.org/officeDocument/2006/relationships/image" Target="../media/image434.png"/><Relationship Id="rId204" Type="http://schemas.openxmlformats.org/officeDocument/2006/relationships/image" Target="../media/image440.png"/><Relationship Id="rId225" Type="http://schemas.openxmlformats.org/officeDocument/2006/relationships/image" Target="../media/image450.png"/><Relationship Id="rId246" Type="http://schemas.openxmlformats.org/officeDocument/2006/relationships/customXml" Target="../ink/ink580.xml"/><Relationship Id="rId267" Type="http://schemas.openxmlformats.org/officeDocument/2006/relationships/image" Target="../media/image471.png"/><Relationship Id="rId106" Type="http://schemas.openxmlformats.org/officeDocument/2006/relationships/customXml" Target="../ink/ink508.xml"/><Relationship Id="rId127" Type="http://schemas.openxmlformats.org/officeDocument/2006/relationships/customXml" Target="../ink/ink519.xml"/><Relationship Id="rId10" Type="http://schemas.openxmlformats.org/officeDocument/2006/relationships/customXml" Target="../ink/ink459.xml"/><Relationship Id="rId31" Type="http://schemas.openxmlformats.org/officeDocument/2006/relationships/image" Target="../media/image356.png"/><Relationship Id="rId52" Type="http://schemas.openxmlformats.org/officeDocument/2006/relationships/customXml" Target="../ink/ink480.xml"/><Relationship Id="rId73" Type="http://schemas.openxmlformats.org/officeDocument/2006/relationships/customXml" Target="../ink/ink491.xml"/><Relationship Id="rId94" Type="http://schemas.openxmlformats.org/officeDocument/2006/relationships/customXml" Target="../ink/ink502.xml"/><Relationship Id="rId148" Type="http://schemas.openxmlformats.org/officeDocument/2006/relationships/image" Target="../media/image413.png"/><Relationship Id="rId169" Type="http://schemas.openxmlformats.org/officeDocument/2006/relationships/customXml" Target="../ink/ink540.xml"/><Relationship Id="rId4" Type="http://schemas.openxmlformats.org/officeDocument/2006/relationships/customXml" Target="../ink/ink456.xml"/><Relationship Id="rId180" Type="http://schemas.openxmlformats.org/officeDocument/2006/relationships/image" Target="../media/image429.png"/><Relationship Id="rId215" Type="http://schemas.openxmlformats.org/officeDocument/2006/relationships/customXml" Target="../ink/ink564.xml"/><Relationship Id="rId236" Type="http://schemas.openxmlformats.org/officeDocument/2006/relationships/customXml" Target="../ink/ink575.xml"/><Relationship Id="rId257" Type="http://schemas.openxmlformats.org/officeDocument/2006/relationships/image" Target="../media/image466.png"/><Relationship Id="rId42" Type="http://schemas.openxmlformats.org/officeDocument/2006/relationships/customXml" Target="../ink/ink475.xml"/><Relationship Id="rId84" Type="http://schemas.openxmlformats.org/officeDocument/2006/relationships/image" Target="../media/image382.png"/><Relationship Id="rId138" Type="http://schemas.openxmlformats.org/officeDocument/2006/relationships/image" Target="../media/image408.png"/><Relationship Id="rId191" Type="http://schemas.openxmlformats.org/officeDocument/2006/relationships/customXml" Target="../ink/ink551.xml"/><Relationship Id="rId205" Type="http://schemas.openxmlformats.org/officeDocument/2006/relationships/customXml" Target="../ink/ink559.xml"/><Relationship Id="rId247" Type="http://schemas.openxmlformats.org/officeDocument/2006/relationships/image" Target="../media/image461.png"/><Relationship Id="rId107" Type="http://schemas.openxmlformats.org/officeDocument/2006/relationships/image" Target="../media/image3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88D0CA9-2B77-450E-9E57-4422BB29B18A}"/>
              </a:ext>
            </a:extLst>
          </p:cNvPr>
          <p:cNvGrpSpPr/>
          <p:nvPr/>
        </p:nvGrpSpPr>
        <p:grpSpPr>
          <a:xfrm>
            <a:off x="4021162" y="296651"/>
            <a:ext cx="2196000" cy="472320"/>
            <a:chOff x="4021162" y="296651"/>
            <a:chExt cx="2196000" cy="47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4BEE03B-5B44-4DE3-98E9-9C59247DFADA}"/>
                    </a:ext>
                  </a:extLst>
                </p14:cNvPr>
                <p14:cNvContentPartPr/>
                <p14:nvPr/>
              </p14:nvContentPartPr>
              <p14:xfrm>
                <a:off x="4021162" y="296651"/>
                <a:ext cx="327960" cy="472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4BEE03B-5B44-4DE3-98E9-9C59247DFAD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03162" y="278651"/>
                  <a:ext cx="36360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EE7D0C1-ABB4-417E-B3D7-7D406FBE0FCF}"/>
                    </a:ext>
                  </a:extLst>
                </p14:cNvPr>
                <p14:cNvContentPartPr/>
                <p14:nvPr/>
              </p14:nvContentPartPr>
              <p14:xfrm>
                <a:off x="4441642" y="563771"/>
                <a:ext cx="256680" cy="171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EE7D0C1-ABB4-417E-B3D7-7D406FBE0FC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23642" y="545771"/>
                  <a:ext cx="2923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8767ACC-1D00-4C7B-8F01-1D587F76DCBC}"/>
                    </a:ext>
                  </a:extLst>
                </p14:cNvPr>
                <p14:cNvContentPartPr/>
                <p14:nvPr/>
              </p14:nvContentPartPr>
              <p14:xfrm>
                <a:off x="4728202" y="578531"/>
                <a:ext cx="230040" cy="156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8767ACC-1D00-4C7B-8F01-1D587F76DCB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10562" y="560531"/>
                  <a:ext cx="2656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8DB0745-75D9-41A5-AEC5-9C1D2560471E}"/>
                    </a:ext>
                  </a:extLst>
                </p14:cNvPr>
                <p14:cNvContentPartPr/>
                <p14:nvPr/>
              </p14:nvContentPartPr>
              <p14:xfrm>
                <a:off x="5126362" y="392411"/>
                <a:ext cx="255960" cy="351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8DB0745-75D9-41A5-AEC5-9C1D256047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08722" y="374411"/>
                  <a:ext cx="2916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413512F-76D5-4C14-BAB8-C3836A3F55FB}"/>
                    </a:ext>
                  </a:extLst>
                </p14:cNvPr>
                <p14:cNvContentPartPr/>
                <p14:nvPr/>
              </p14:nvContentPartPr>
              <p14:xfrm>
                <a:off x="5516242" y="435611"/>
                <a:ext cx="46800" cy="268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413512F-76D5-4C14-BAB8-C3836A3F55F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98602" y="417971"/>
                  <a:ext cx="824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8B4D283-0B24-4794-9570-D10F2F2CDB33}"/>
                    </a:ext>
                  </a:extLst>
                </p14:cNvPr>
                <p14:cNvContentPartPr/>
                <p14:nvPr/>
              </p14:nvContentPartPr>
              <p14:xfrm>
                <a:off x="5619202" y="567371"/>
                <a:ext cx="210960" cy="140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8B4D283-0B24-4794-9570-D10F2F2CDB3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01562" y="549371"/>
                  <a:ext cx="2466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60727AF-A92E-4C1F-9E0F-8A9D0FB80F0F}"/>
                    </a:ext>
                  </a:extLst>
                </p14:cNvPr>
                <p14:cNvContentPartPr/>
                <p14:nvPr/>
              </p14:nvContentPartPr>
              <p14:xfrm>
                <a:off x="5949682" y="597611"/>
                <a:ext cx="267480" cy="92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60727AF-A92E-4C1F-9E0F-8A9D0FB80F0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32042" y="579971"/>
                  <a:ext cx="303120" cy="12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EA7768-C234-4AD2-985F-0793F3D4E713}"/>
              </a:ext>
            </a:extLst>
          </p:cNvPr>
          <p:cNvGrpSpPr/>
          <p:nvPr/>
        </p:nvGrpSpPr>
        <p:grpSpPr>
          <a:xfrm>
            <a:off x="6510202" y="321491"/>
            <a:ext cx="398160" cy="374760"/>
            <a:chOff x="6510202" y="321491"/>
            <a:chExt cx="398160" cy="37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A2472A9-DE17-4E69-B474-A42A3BD214F6}"/>
                    </a:ext>
                  </a:extLst>
                </p14:cNvPr>
                <p14:cNvContentPartPr/>
                <p14:nvPr/>
              </p14:nvContentPartPr>
              <p14:xfrm>
                <a:off x="6560602" y="321491"/>
                <a:ext cx="68760" cy="330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A2472A9-DE17-4E69-B474-A42A3BD214F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42602" y="303491"/>
                  <a:ext cx="1044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ECF4577-5A86-4F78-8F83-23B88BBB1154}"/>
                    </a:ext>
                  </a:extLst>
                </p14:cNvPr>
                <p14:cNvContentPartPr/>
                <p14:nvPr/>
              </p14:nvContentPartPr>
              <p14:xfrm>
                <a:off x="6510202" y="328331"/>
                <a:ext cx="123120" cy="146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ECF4577-5A86-4F78-8F83-23B88BBB115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92202" y="310331"/>
                  <a:ext cx="1587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8476B13-831E-408F-8219-7CB2912A8573}"/>
                    </a:ext>
                  </a:extLst>
                </p14:cNvPr>
                <p14:cNvContentPartPr/>
                <p14:nvPr/>
              </p14:nvContentPartPr>
              <p14:xfrm>
                <a:off x="6550522" y="673931"/>
                <a:ext cx="357840" cy="22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8476B13-831E-408F-8219-7CB2912A857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32522" y="656291"/>
                  <a:ext cx="39348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C371541-817C-4B0B-9924-ECAEE4DD2A0A}"/>
              </a:ext>
            </a:extLst>
          </p:cNvPr>
          <p:cNvGrpSpPr/>
          <p:nvPr/>
        </p:nvGrpSpPr>
        <p:grpSpPr>
          <a:xfrm>
            <a:off x="3139162" y="1260011"/>
            <a:ext cx="1254600" cy="416880"/>
            <a:chOff x="3139162" y="1260011"/>
            <a:chExt cx="1254600" cy="41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87AFEE4-B17A-4479-BB68-1B51A92703AA}"/>
                    </a:ext>
                  </a:extLst>
                </p14:cNvPr>
                <p14:cNvContentPartPr/>
                <p14:nvPr/>
              </p14:nvContentPartPr>
              <p14:xfrm>
                <a:off x="3139162" y="1260011"/>
                <a:ext cx="512280" cy="416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87AFEE4-B17A-4479-BB68-1B51A92703A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21162" y="1242371"/>
                  <a:ext cx="5479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ACB00A7-87EF-40FF-91CA-60D4663EB6D3}"/>
                    </a:ext>
                  </a:extLst>
                </p14:cNvPr>
                <p14:cNvContentPartPr/>
                <p14:nvPr/>
              </p14:nvContentPartPr>
              <p14:xfrm>
                <a:off x="3727402" y="1368371"/>
                <a:ext cx="291600" cy="197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ACB00A7-87EF-40FF-91CA-60D4663EB6D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09402" y="1350371"/>
                  <a:ext cx="3272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9A2C9C3-153D-4262-B3D1-2C3F7C6EB229}"/>
                    </a:ext>
                  </a:extLst>
                </p14:cNvPr>
                <p14:cNvContentPartPr/>
                <p14:nvPr/>
              </p14:nvContentPartPr>
              <p14:xfrm>
                <a:off x="4111162" y="1391771"/>
                <a:ext cx="282600" cy="202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9A2C9C3-153D-4262-B3D1-2C3F7C6EB22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93162" y="1374131"/>
                  <a:ext cx="318240" cy="23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A267AB7-2387-401B-9C32-B0CA9F256A10}"/>
              </a:ext>
            </a:extLst>
          </p:cNvPr>
          <p:cNvGrpSpPr/>
          <p:nvPr/>
        </p:nvGrpSpPr>
        <p:grpSpPr>
          <a:xfrm>
            <a:off x="4638562" y="1256051"/>
            <a:ext cx="1501920" cy="359640"/>
            <a:chOff x="4638562" y="1256051"/>
            <a:chExt cx="1501920" cy="35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BE75C4A-17A7-4A98-BE0E-CAE7948B6A97}"/>
                    </a:ext>
                  </a:extLst>
                </p14:cNvPr>
                <p14:cNvContentPartPr/>
                <p14:nvPr/>
              </p14:nvContentPartPr>
              <p14:xfrm>
                <a:off x="4638562" y="1515251"/>
                <a:ext cx="24480" cy="76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BE75C4A-17A7-4A98-BE0E-CAE7948B6A9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20562" y="1497251"/>
                  <a:ext cx="60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84349B7-3E81-4766-A792-8FB495BEF478}"/>
                    </a:ext>
                  </a:extLst>
                </p14:cNvPr>
                <p14:cNvContentPartPr/>
                <p14:nvPr/>
              </p14:nvContentPartPr>
              <p14:xfrm>
                <a:off x="4638562" y="1256051"/>
                <a:ext cx="99000" cy="97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84349B7-3E81-4766-A792-8FB495BEF47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20562" y="1238411"/>
                  <a:ext cx="1346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1568C6A-1BF3-46FB-BB6E-F3E301962361}"/>
                    </a:ext>
                  </a:extLst>
                </p14:cNvPr>
                <p14:cNvContentPartPr/>
                <p14:nvPr/>
              </p14:nvContentPartPr>
              <p14:xfrm>
                <a:off x="4907482" y="1452971"/>
                <a:ext cx="194760" cy="149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1568C6A-1BF3-46FB-BB6E-F3E3019623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89842" y="1434971"/>
                  <a:ext cx="2304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B27B6FE-0426-4C3C-9B9B-8D76C96C288B}"/>
                    </a:ext>
                  </a:extLst>
                </p14:cNvPr>
                <p14:cNvContentPartPr/>
                <p14:nvPr/>
              </p14:nvContentPartPr>
              <p14:xfrm>
                <a:off x="5242642" y="1497611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B27B6FE-0426-4C3C-9B9B-8D76C96C288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25002" y="147961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5F703A0-BE46-43F4-9E53-5990DD488A23}"/>
                    </a:ext>
                  </a:extLst>
                </p14:cNvPr>
                <p14:cNvContentPartPr/>
                <p14:nvPr/>
              </p14:nvContentPartPr>
              <p14:xfrm>
                <a:off x="5242642" y="1430291"/>
                <a:ext cx="245520" cy="126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5F703A0-BE46-43F4-9E53-5990DD488A2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25002" y="1412291"/>
                  <a:ext cx="2811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8AD874D-9A3D-4D99-AA7C-54B0F2E7C5BA}"/>
                    </a:ext>
                  </a:extLst>
                </p14:cNvPr>
                <p14:cNvContentPartPr/>
                <p14:nvPr/>
              </p14:nvContentPartPr>
              <p14:xfrm>
                <a:off x="5617042" y="1439291"/>
                <a:ext cx="241200" cy="145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8AD874D-9A3D-4D99-AA7C-54B0F2E7C5B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99042" y="1421291"/>
                  <a:ext cx="2768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FE42315-69B3-42B9-9DEF-7582C3F06175}"/>
                    </a:ext>
                  </a:extLst>
                </p14:cNvPr>
                <p14:cNvContentPartPr/>
                <p14:nvPr/>
              </p14:nvContentPartPr>
              <p14:xfrm>
                <a:off x="5943202" y="1436051"/>
                <a:ext cx="197280" cy="179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FE42315-69B3-42B9-9DEF-7582C3F0617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25202" y="1418411"/>
                  <a:ext cx="232920" cy="21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E495A24-360C-49A2-9BB7-A05DBD4E7FF5}"/>
                  </a:ext>
                </a:extLst>
              </p14:cNvPr>
              <p14:cNvContentPartPr/>
              <p14:nvPr/>
            </p14:nvContentPartPr>
            <p14:xfrm>
              <a:off x="6624682" y="1268291"/>
              <a:ext cx="34560" cy="16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E495A24-360C-49A2-9BB7-A05DBD4E7FF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607042" y="1250651"/>
                <a:ext cx="70200" cy="5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E47D53EB-1284-45E2-8BEE-FA5E030022EF}"/>
              </a:ext>
            </a:extLst>
          </p:cNvPr>
          <p:cNvGrpSpPr/>
          <p:nvPr/>
        </p:nvGrpSpPr>
        <p:grpSpPr>
          <a:xfrm>
            <a:off x="6619642" y="1432451"/>
            <a:ext cx="486360" cy="183240"/>
            <a:chOff x="6619642" y="1432451"/>
            <a:chExt cx="486360" cy="1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C689081-89FA-439B-BA96-095DF0EAD17B}"/>
                    </a:ext>
                  </a:extLst>
                </p14:cNvPr>
                <p14:cNvContentPartPr/>
                <p14:nvPr/>
              </p14:nvContentPartPr>
              <p14:xfrm>
                <a:off x="6619642" y="1432451"/>
                <a:ext cx="76320" cy="183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C689081-89FA-439B-BA96-095DF0EAD17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01642" y="1414811"/>
                  <a:ext cx="1119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E029F98-B6BE-4380-AEB9-2A7A918548BD}"/>
                    </a:ext>
                  </a:extLst>
                </p14:cNvPr>
                <p14:cNvContentPartPr/>
                <p14:nvPr/>
              </p14:nvContentPartPr>
              <p14:xfrm>
                <a:off x="6852202" y="1446491"/>
                <a:ext cx="253800" cy="127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E029F98-B6BE-4380-AEB9-2A7A918548B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34562" y="1428491"/>
                  <a:ext cx="28944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BB732EE-38CC-4577-AF33-C73D7323173B}"/>
              </a:ext>
            </a:extLst>
          </p:cNvPr>
          <p:cNvGrpSpPr/>
          <p:nvPr/>
        </p:nvGrpSpPr>
        <p:grpSpPr>
          <a:xfrm>
            <a:off x="7679122" y="1166411"/>
            <a:ext cx="606600" cy="380880"/>
            <a:chOff x="7679122" y="1166411"/>
            <a:chExt cx="606600" cy="38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1A36971-80FC-4245-854D-DEB038366C28}"/>
                    </a:ext>
                  </a:extLst>
                </p14:cNvPr>
                <p14:cNvContentPartPr/>
                <p14:nvPr/>
              </p14:nvContentPartPr>
              <p14:xfrm>
                <a:off x="7679122" y="1171091"/>
                <a:ext cx="252360" cy="353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1A36971-80FC-4245-854D-DEB038366C2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61122" y="1153451"/>
                  <a:ext cx="2880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4E620F4-12F0-49F8-8AD9-D5B90FEABCDD}"/>
                    </a:ext>
                  </a:extLst>
                </p14:cNvPr>
                <p14:cNvContentPartPr/>
                <p14:nvPr/>
              </p14:nvContentPartPr>
              <p14:xfrm>
                <a:off x="8039482" y="1166411"/>
                <a:ext cx="246240" cy="380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4E620F4-12F0-49F8-8AD9-D5B90FEABCD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21842" y="1148771"/>
                  <a:ext cx="281880" cy="41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EB91370-0CC8-471E-B614-32E172FBF75F}"/>
              </a:ext>
            </a:extLst>
          </p:cNvPr>
          <p:cNvGrpSpPr/>
          <p:nvPr/>
        </p:nvGrpSpPr>
        <p:grpSpPr>
          <a:xfrm>
            <a:off x="8653282" y="1177211"/>
            <a:ext cx="2997000" cy="508680"/>
            <a:chOff x="8653282" y="1177211"/>
            <a:chExt cx="2997000" cy="50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7F57C26-FB12-42BF-A343-5FEA4CA3473E}"/>
                    </a:ext>
                  </a:extLst>
                </p14:cNvPr>
                <p14:cNvContentPartPr/>
                <p14:nvPr/>
              </p14:nvContentPartPr>
              <p14:xfrm>
                <a:off x="8653282" y="1339931"/>
                <a:ext cx="354240" cy="345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7F57C26-FB12-42BF-A343-5FEA4CA3473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35282" y="1321931"/>
                  <a:ext cx="3898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5E9232C-B7AD-4485-A034-E5E774A08937}"/>
                    </a:ext>
                  </a:extLst>
                </p14:cNvPr>
                <p14:cNvContentPartPr/>
                <p14:nvPr/>
              </p14:nvContentPartPr>
              <p14:xfrm>
                <a:off x="9121282" y="1177211"/>
                <a:ext cx="166680" cy="360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5E9232C-B7AD-4485-A034-E5E774A0893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03642" y="1159571"/>
                  <a:ext cx="2023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AAE33FB-89F8-4440-B2C2-EBEC11F9F0ED}"/>
                    </a:ext>
                  </a:extLst>
                </p14:cNvPr>
                <p14:cNvContentPartPr/>
                <p14:nvPr/>
              </p14:nvContentPartPr>
              <p14:xfrm>
                <a:off x="9287602" y="1409771"/>
                <a:ext cx="160560" cy="156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AAE33FB-89F8-4440-B2C2-EBEC11F9F0E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69602" y="1392131"/>
                  <a:ext cx="1962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B7B75CF-ABDC-4D87-93D1-6CD03EEC046B}"/>
                    </a:ext>
                  </a:extLst>
                </p14:cNvPr>
                <p14:cNvContentPartPr/>
                <p14:nvPr/>
              </p14:nvContentPartPr>
              <p14:xfrm>
                <a:off x="9511162" y="1399691"/>
                <a:ext cx="258840" cy="141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B7B75CF-ABDC-4D87-93D1-6CD03EEC046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93522" y="1382051"/>
                  <a:ext cx="2944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180CAE5-F155-4BE5-AB45-3D24FC986725}"/>
                    </a:ext>
                  </a:extLst>
                </p14:cNvPr>
                <p14:cNvContentPartPr/>
                <p14:nvPr/>
              </p14:nvContentPartPr>
              <p14:xfrm>
                <a:off x="9867562" y="1420571"/>
                <a:ext cx="178200" cy="137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180CAE5-F155-4BE5-AB45-3D24FC98672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849922" y="1402571"/>
                  <a:ext cx="2138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D4CB818-C654-4C5B-AEDD-DD2540622E7E}"/>
                    </a:ext>
                  </a:extLst>
                </p14:cNvPr>
                <p14:cNvContentPartPr/>
                <p14:nvPr/>
              </p14:nvContentPartPr>
              <p14:xfrm>
                <a:off x="10159162" y="1463411"/>
                <a:ext cx="479520" cy="92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D4CB818-C654-4C5B-AEDD-DD2540622E7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141522" y="1445411"/>
                  <a:ext cx="5151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87EF345-0BBB-4880-AA10-31756631AC2F}"/>
                    </a:ext>
                  </a:extLst>
                </p14:cNvPr>
                <p14:cNvContentPartPr/>
                <p14:nvPr/>
              </p14:nvContentPartPr>
              <p14:xfrm>
                <a:off x="10767562" y="1451171"/>
                <a:ext cx="173160" cy="128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87EF345-0BBB-4880-AA10-31756631AC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749922" y="1433171"/>
                  <a:ext cx="2088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0BCB6A2-2CE7-45B0-9386-0C7404D5B5C4}"/>
                    </a:ext>
                  </a:extLst>
                </p14:cNvPr>
                <p14:cNvContentPartPr/>
                <p14:nvPr/>
              </p14:nvContentPartPr>
              <p14:xfrm>
                <a:off x="11060962" y="1474931"/>
                <a:ext cx="226080" cy="103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0BCB6A2-2CE7-45B0-9386-0C7404D5B5C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042962" y="1456931"/>
                  <a:ext cx="2617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1900605-CD12-436C-8F77-CCAFB11983E7}"/>
                    </a:ext>
                  </a:extLst>
                </p14:cNvPr>
                <p14:cNvContentPartPr/>
                <p14:nvPr/>
              </p14:nvContentPartPr>
              <p14:xfrm>
                <a:off x="11446162" y="1378451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1900605-CD12-436C-8F77-CCAFB11983E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428522" y="136045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8D7F5C3-9182-4952-9A7C-0BBB319F1AE2}"/>
                    </a:ext>
                  </a:extLst>
                </p14:cNvPr>
                <p14:cNvContentPartPr/>
                <p14:nvPr/>
              </p14:nvContentPartPr>
              <p14:xfrm>
                <a:off x="11387122" y="1359731"/>
                <a:ext cx="70560" cy="228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8D7F5C3-9182-4952-9A7C-0BBB319F1AE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369482" y="1342091"/>
                  <a:ext cx="1062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BA50F5B-2A1B-42A2-94FD-F8DD738BDEE3}"/>
                    </a:ext>
                  </a:extLst>
                </p14:cNvPr>
                <p14:cNvContentPartPr/>
                <p14:nvPr/>
              </p14:nvContentPartPr>
              <p14:xfrm>
                <a:off x="11345722" y="1527851"/>
                <a:ext cx="304560" cy="23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BA50F5B-2A1B-42A2-94FD-F8DD738BDEE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327722" y="1510211"/>
                  <a:ext cx="34020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DDBF3FB-EF5B-4F84-ADA3-8F810EDCE85B}"/>
              </a:ext>
            </a:extLst>
          </p:cNvPr>
          <p:cNvGrpSpPr/>
          <p:nvPr/>
        </p:nvGrpSpPr>
        <p:grpSpPr>
          <a:xfrm>
            <a:off x="3427882" y="1785251"/>
            <a:ext cx="4492440" cy="631800"/>
            <a:chOff x="3427882" y="1785251"/>
            <a:chExt cx="4492440" cy="63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76AC311-9F7C-47D3-88A9-70D6F8B42535}"/>
                    </a:ext>
                  </a:extLst>
                </p14:cNvPr>
                <p14:cNvContentPartPr/>
                <p14:nvPr/>
              </p14:nvContentPartPr>
              <p14:xfrm>
                <a:off x="3427882" y="1785251"/>
                <a:ext cx="277560" cy="501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76AC311-9F7C-47D3-88A9-70D6F8B4253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409882" y="1767611"/>
                  <a:ext cx="31320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64E36F0-6A07-4CAC-A649-10B65D607E24}"/>
                    </a:ext>
                  </a:extLst>
                </p14:cNvPr>
                <p14:cNvContentPartPr/>
                <p14:nvPr/>
              </p14:nvContentPartPr>
              <p14:xfrm>
                <a:off x="3896602" y="1959491"/>
                <a:ext cx="348480" cy="241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64E36F0-6A07-4CAC-A649-10B65D607E2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878602" y="1941491"/>
                  <a:ext cx="3841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626DFE6-711C-42CB-81AD-B85B0552D9C9}"/>
                    </a:ext>
                  </a:extLst>
                </p14:cNvPr>
                <p14:cNvContentPartPr/>
                <p14:nvPr/>
              </p14:nvContentPartPr>
              <p14:xfrm>
                <a:off x="4294762" y="2026451"/>
                <a:ext cx="305280" cy="155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626DFE6-711C-42CB-81AD-B85B0552D9C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277122" y="2008811"/>
                  <a:ext cx="3409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B6C63A2-2A19-448F-97DE-908D3F288A86}"/>
                    </a:ext>
                  </a:extLst>
                </p14:cNvPr>
                <p14:cNvContentPartPr/>
                <p14:nvPr/>
              </p14:nvContentPartPr>
              <p14:xfrm>
                <a:off x="4677802" y="2005211"/>
                <a:ext cx="203760" cy="325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B6C63A2-2A19-448F-97DE-908D3F288A8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660162" y="1987571"/>
                  <a:ext cx="2394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197B3BB-DAE1-4E92-92F3-C82513ADF95B}"/>
                    </a:ext>
                  </a:extLst>
                </p14:cNvPr>
                <p14:cNvContentPartPr/>
                <p14:nvPr/>
              </p14:nvContentPartPr>
              <p14:xfrm>
                <a:off x="4962562" y="2025731"/>
                <a:ext cx="212760" cy="164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197B3BB-DAE1-4E92-92F3-C82513ADF95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944562" y="2008091"/>
                  <a:ext cx="2484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D124AE8-B186-4C91-A66D-AF2583E47827}"/>
                    </a:ext>
                  </a:extLst>
                </p14:cNvPr>
                <p14:cNvContentPartPr/>
                <p14:nvPr/>
              </p14:nvContentPartPr>
              <p14:xfrm>
                <a:off x="5216362" y="2081531"/>
                <a:ext cx="166680" cy="136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D124AE8-B186-4C91-A66D-AF2583E4782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198722" y="2063891"/>
                  <a:ext cx="2023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11E6855-F17F-4FEE-9C03-2376455EE627}"/>
                    </a:ext>
                  </a:extLst>
                </p14:cNvPr>
                <p14:cNvContentPartPr/>
                <p14:nvPr/>
              </p14:nvContentPartPr>
              <p14:xfrm>
                <a:off x="5498602" y="1884611"/>
                <a:ext cx="72720" cy="284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11E6855-F17F-4FEE-9C03-2376455EE62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480602" y="1866611"/>
                  <a:ext cx="1083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E3DC37B-8E8B-49D5-98BC-863BE7819060}"/>
                    </a:ext>
                  </a:extLst>
                </p14:cNvPr>
                <p14:cNvContentPartPr/>
                <p14:nvPr/>
              </p14:nvContentPartPr>
              <p14:xfrm>
                <a:off x="5437402" y="2042291"/>
                <a:ext cx="298800" cy="52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E3DC37B-8E8B-49D5-98BC-863BE781906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419762" y="2024291"/>
                  <a:ext cx="3344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F4792AF-3BA8-49EE-85AA-EAD69FBC5334}"/>
                    </a:ext>
                  </a:extLst>
                </p14:cNvPr>
                <p14:cNvContentPartPr/>
                <p14:nvPr/>
              </p14:nvContentPartPr>
              <p14:xfrm>
                <a:off x="5793082" y="2081531"/>
                <a:ext cx="151560" cy="142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F4792AF-3BA8-49EE-85AA-EAD69FBC533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775082" y="2063891"/>
                  <a:ext cx="1872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F01436F-201D-4E26-82B1-B26FA2101442}"/>
                    </a:ext>
                  </a:extLst>
                </p14:cNvPr>
                <p14:cNvContentPartPr/>
                <p14:nvPr/>
              </p14:nvContentPartPr>
              <p14:xfrm>
                <a:off x="6068122" y="1891451"/>
                <a:ext cx="162360" cy="298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F01436F-201D-4E26-82B1-B26FA210144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050482" y="1873811"/>
                  <a:ext cx="1980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B9B4A60-0BFA-4589-9E8D-B42712D9DE1E}"/>
                    </a:ext>
                  </a:extLst>
                </p14:cNvPr>
                <p14:cNvContentPartPr/>
                <p14:nvPr/>
              </p14:nvContentPartPr>
              <p14:xfrm>
                <a:off x="6364042" y="2133731"/>
                <a:ext cx="37080" cy="64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B9B4A60-0BFA-4589-9E8D-B42712D9DE1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346042" y="2116091"/>
                  <a:ext cx="727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C14CBC6-F764-4F4A-96EC-F8C12341C0B4}"/>
                    </a:ext>
                  </a:extLst>
                </p14:cNvPr>
                <p14:cNvContentPartPr/>
                <p14:nvPr/>
              </p14:nvContentPartPr>
              <p14:xfrm>
                <a:off x="6410482" y="1981091"/>
                <a:ext cx="40680" cy="25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C14CBC6-F764-4F4A-96EC-F8C12341C0B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392842" y="1963451"/>
                  <a:ext cx="763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043CE0A-5C34-4C31-84B3-4DD140961B02}"/>
                    </a:ext>
                  </a:extLst>
                </p14:cNvPr>
                <p14:cNvContentPartPr/>
                <p14:nvPr/>
              </p14:nvContentPartPr>
              <p14:xfrm>
                <a:off x="6651322" y="1889651"/>
                <a:ext cx="43200" cy="335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043CE0A-5C34-4C31-84B3-4DD140961B0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33682" y="1871651"/>
                  <a:ext cx="788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89481AE-C2BF-4987-AA17-860BE8597EBA}"/>
                    </a:ext>
                  </a:extLst>
                </p14:cNvPr>
                <p14:cNvContentPartPr/>
                <p14:nvPr/>
              </p14:nvContentPartPr>
              <p14:xfrm>
                <a:off x="6783082" y="1985051"/>
                <a:ext cx="42480" cy="206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89481AE-C2BF-4987-AA17-860BE8597EB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65442" y="1967411"/>
                  <a:ext cx="781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4D16A5F-759C-4032-A15F-47C8EC2E1E6F}"/>
                    </a:ext>
                  </a:extLst>
                </p14:cNvPr>
                <p14:cNvContentPartPr/>
                <p14:nvPr/>
              </p14:nvContentPartPr>
              <p14:xfrm>
                <a:off x="7057402" y="1915931"/>
                <a:ext cx="25560" cy="250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4D16A5F-759C-4032-A15F-47C8EC2E1E6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039402" y="1898291"/>
                  <a:ext cx="612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EC1B0FC-9C0A-40B7-A00D-A750AC3D8672}"/>
                    </a:ext>
                  </a:extLst>
                </p14:cNvPr>
                <p14:cNvContentPartPr/>
                <p14:nvPr/>
              </p14:nvContentPartPr>
              <p14:xfrm>
                <a:off x="6956602" y="2084411"/>
                <a:ext cx="295920" cy="9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EC1B0FC-9C0A-40B7-A00D-A750AC3D867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938962" y="2066411"/>
                  <a:ext cx="3315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E3D226C-4C37-4669-B3CF-D0A338CE3220}"/>
                    </a:ext>
                  </a:extLst>
                </p14:cNvPr>
                <p14:cNvContentPartPr/>
                <p14:nvPr/>
              </p14:nvContentPartPr>
              <p14:xfrm>
                <a:off x="7189162" y="2092331"/>
                <a:ext cx="286920" cy="324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E3D226C-4C37-4669-B3CF-D0A338CE322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71162" y="2074691"/>
                  <a:ext cx="3225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6707C01-D09E-4D11-8CD9-2C97432DC3B5}"/>
                    </a:ext>
                  </a:extLst>
                </p14:cNvPr>
                <p14:cNvContentPartPr/>
                <p14:nvPr/>
              </p14:nvContentPartPr>
              <p14:xfrm>
                <a:off x="7483282" y="1843211"/>
                <a:ext cx="437040" cy="532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6707C01-D09E-4D11-8CD9-2C97432DC3B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465282" y="1825571"/>
                  <a:ext cx="472680" cy="56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24781C7-C798-4DBE-B7C7-4DC0EA44233D}"/>
              </a:ext>
            </a:extLst>
          </p:cNvPr>
          <p:cNvGrpSpPr/>
          <p:nvPr/>
        </p:nvGrpSpPr>
        <p:grpSpPr>
          <a:xfrm>
            <a:off x="8216242" y="1773371"/>
            <a:ext cx="3324600" cy="726120"/>
            <a:chOff x="8216242" y="1773371"/>
            <a:chExt cx="3324600" cy="72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3E5D56D-420C-437F-800A-528B2C049CC0}"/>
                    </a:ext>
                  </a:extLst>
                </p14:cNvPr>
                <p14:cNvContentPartPr/>
                <p14:nvPr/>
              </p14:nvContentPartPr>
              <p14:xfrm>
                <a:off x="8216242" y="1773371"/>
                <a:ext cx="314640" cy="537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3E5D56D-420C-437F-800A-528B2C049CC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198602" y="1755371"/>
                  <a:ext cx="35028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BE35DFA-C15B-4FB6-95BB-3448409224DB}"/>
                    </a:ext>
                  </a:extLst>
                </p14:cNvPr>
                <p14:cNvContentPartPr/>
                <p14:nvPr/>
              </p14:nvContentPartPr>
              <p14:xfrm>
                <a:off x="8753722" y="1972091"/>
                <a:ext cx="324360" cy="238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BE35DFA-C15B-4FB6-95BB-3448409224D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736082" y="1954451"/>
                  <a:ext cx="3600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1D8AAC0-FFFE-49AD-89EA-F7A37B428073}"/>
                    </a:ext>
                  </a:extLst>
                </p14:cNvPr>
                <p14:cNvContentPartPr/>
                <p14:nvPr/>
              </p14:nvContentPartPr>
              <p14:xfrm>
                <a:off x="9221002" y="2017451"/>
                <a:ext cx="203040" cy="175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1D8AAC0-FFFE-49AD-89EA-F7A37B42807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203002" y="1999811"/>
                  <a:ext cx="2386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6B2C076-A1CA-4ECE-8EA9-9C4F0D32A3BF}"/>
                    </a:ext>
                  </a:extLst>
                </p14:cNvPr>
                <p14:cNvContentPartPr/>
                <p14:nvPr/>
              </p14:nvContentPartPr>
              <p14:xfrm>
                <a:off x="9497842" y="2046971"/>
                <a:ext cx="272160" cy="172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6B2C076-A1CA-4ECE-8EA9-9C4F0D32A3B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480202" y="2028971"/>
                  <a:ext cx="3078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A5EA492-7AA9-4A08-8BCE-23FCA483E1AD}"/>
                    </a:ext>
                  </a:extLst>
                </p14:cNvPr>
                <p14:cNvContentPartPr/>
                <p14:nvPr/>
              </p14:nvContentPartPr>
              <p14:xfrm>
                <a:off x="9856042" y="2109251"/>
                <a:ext cx="257400" cy="142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A5EA492-7AA9-4A08-8BCE-23FCA483E1A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838042" y="2091251"/>
                  <a:ext cx="293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081C512-B447-4643-ABC5-0BAB41ACB1EF}"/>
                    </a:ext>
                  </a:extLst>
                </p14:cNvPr>
                <p14:cNvContentPartPr/>
                <p14:nvPr/>
              </p14:nvContentPartPr>
              <p14:xfrm>
                <a:off x="10179322" y="2082251"/>
                <a:ext cx="263880" cy="145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081C512-B447-4643-ABC5-0BAB41ACB1E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161682" y="2064611"/>
                  <a:ext cx="2995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C437735-FA30-43DB-A823-3B8E8399BAB5}"/>
                    </a:ext>
                  </a:extLst>
                </p14:cNvPr>
                <p14:cNvContentPartPr/>
                <p14:nvPr/>
              </p14:nvContentPartPr>
              <p14:xfrm>
                <a:off x="10480282" y="2118611"/>
                <a:ext cx="169560" cy="115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C437735-FA30-43DB-A823-3B8E8399BAB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462642" y="2100971"/>
                  <a:ext cx="2052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F8F2A03-1AB3-4A95-AC0C-7047FB61A2E7}"/>
                    </a:ext>
                  </a:extLst>
                </p14:cNvPr>
                <p14:cNvContentPartPr/>
                <p14:nvPr/>
              </p14:nvContentPartPr>
              <p14:xfrm>
                <a:off x="10718602" y="2104211"/>
                <a:ext cx="178560" cy="142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F8F2A03-1AB3-4A95-AC0C-7047FB61A2E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700602" y="2086571"/>
                  <a:ext cx="2142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249E7D0-AD23-45E2-AF07-0EEA8CE63518}"/>
                    </a:ext>
                  </a:extLst>
                </p14:cNvPr>
                <p14:cNvContentPartPr/>
                <p14:nvPr/>
              </p14:nvContentPartPr>
              <p14:xfrm>
                <a:off x="10960162" y="2104211"/>
                <a:ext cx="243720" cy="395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249E7D0-AD23-45E2-AF07-0EEA8CE6351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942522" y="2086571"/>
                  <a:ext cx="27936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DEC47A1-233B-45C4-A9C8-CE2E2245C0D4}"/>
                    </a:ext>
                  </a:extLst>
                </p14:cNvPr>
                <p14:cNvContentPartPr/>
                <p14:nvPr/>
              </p14:nvContentPartPr>
              <p14:xfrm>
                <a:off x="11269042" y="1869851"/>
                <a:ext cx="271800" cy="559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DEC47A1-233B-45C4-A9C8-CE2E2245C0D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251042" y="1851851"/>
                  <a:ext cx="307440" cy="59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DB4F9BF-E8B8-4D48-9B5F-D4DEFE0E579A}"/>
              </a:ext>
            </a:extLst>
          </p:cNvPr>
          <p:cNvGrpSpPr/>
          <p:nvPr/>
        </p:nvGrpSpPr>
        <p:grpSpPr>
          <a:xfrm>
            <a:off x="794842" y="2524691"/>
            <a:ext cx="1519560" cy="588600"/>
            <a:chOff x="794842" y="2524691"/>
            <a:chExt cx="1519560" cy="58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5E65212-2D34-40DC-A692-CD510D36CBA1}"/>
                    </a:ext>
                  </a:extLst>
                </p14:cNvPr>
                <p14:cNvContentPartPr/>
                <p14:nvPr/>
              </p14:nvContentPartPr>
              <p14:xfrm>
                <a:off x="871162" y="2683451"/>
                <a:ext cx="336600" cy="429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5E65212-2D34-40DC-A692-CD510D36CBA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62522" y="2674451"/>
                  <a:ext cx="35424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4774046-9B96-4484-823D-BA606CD42DD2}"/>
                    </a:ext>
                  </a:extLst>
                </p14:cNvPr>
                <p14:cNvContentPartPr/>
                <p14:nvPr/>
              </p14:nvContentPartPr>
              <p14:xfrm>
                <a:off x="1304602" y="2912771"/>
                <a:ext cx="192960" cy="133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4774046-9B96-4484-823D-BA606CD42DD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295962" y="2903771"/>
                  <a:ext cx="2106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E6CD9D9-65B0-445C-83A7-F12FF5460775}"/>
                    </a:ext>
                  </a:extLst>
                </p14:cNvPr>
                <p14:cNvContentPartPr/>
                <p14:nvPr/>
              </p14:nvContentPartPr>
              <p14:xfrm>
                <a:off x="1617802" y="2934731"/>
                <a:ext cx="127440" cy="126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E6CD9D9-65B0-445C-83A7-F12FF546077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608802" y="2925731"/>
                  <a:ext cx="1450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7C5A381-37F3-4B36-A9B3-ED850347C15F}"/>
                    </a:ext>
                  </a:extLst>
                </p14:cNvPr>
                <p14:cNvContentPartPr/>
                <p14:nvPr/>
              </p14:nvContentPartPr>
              <p14:xfrm>
                <a:off x="1875922" y="2799731"/>
                <a:ext cx="51120" cy="278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7C5A381-37F3-4B36-A9B3-ED850347C15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867282" y="2790731"/>
                  <a:ext cx="687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3E840BB-A504-4581-A8BE-B479A2736F58}"/>
                    </a:ext>
                  </a:extLst>
                </p14:cNvPr>
                <p14:cNvContentPartPr/>
                <p14:nvPr/>
              </p14:nvContentPartPr>
              <p14:xfrm>
                <a:off x="794842" y="2524691"/>
                <a:ext cx="55080" cy="1465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3E840BB-A504-4581-A8BE-B479A2736F5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85842" y="2516051"/>
                  <a:ext cx="727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BAFE96C-B84D-41F4-9CD8-AB4CAD57A445}"/>
                    </a:ext>
                  </a:extLst>
                </p14:cNvPr>
                <p14:cNvContentPartPr/>
                <p14:nvPr/>
              </p14:nvContentPartPr>
              <p14:xfrm>
                <a:off x="929482" y="2528651"/>
                <a:ext cx="25560" cy="889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BAFE96C-B84D-41F4-9CD8-AB4CAD57A44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20482" y="2520011"/>
                  <a:ext cx="43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B3F3603-B7CD-4748-9BFE-56C09A101829}"/>
                    </a:ext>
                  </a:extLst>
                </p14:cNvPr>
                <p14:cNvContentPartPr/>
                <p14:nvPr/>
              </p14:nvContentPartPr>
              <p14:xfrm>
                <a:off x="2107762" y="2703611"/>
                <a:ext cx="41760" cy="30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B3F3603-B7CD-4748-9BFE-56C09A10182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098762" y="2694971"/>
                  <a:ext cx="594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0A6130F-E952-4E21-9D51-FE1C2F827CF4}"/>
                    </a:ext>
                  </a:extLst>
                </p14:cNvPr>
                <p14:cNvContentPartPr/>
                <p14:nvPr/>
              </p14:nvContentPartPr>
              <p14:xfrm>
                <a:off x="2037922" y="2699651"/>
                <a:ext cx="129600" cy="114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0A6130F-E952-4E21-9D51-FE1C2F827CF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029282" y="2691011"/>
                  <a:ext cx="1472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8795F70-7E14-408E-A3D6-5E476E7BBEBA}"/>
                    </a:ext>
                  </a:extLst>
                </p14:cNvPr>
                <p14:cNvContentPartPr/>
                <p14:nvPr/>
              </p14:nvContentPartPr>
              <p14:xfrm>
                <a:off x="2234122" y="2714051"/>
                <a:ext cx="80280" cy="204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8795F70-7E14-408E-A3D6-5E476E7BBEB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225122" y="2705051"/>
                  <a:ext cx="9792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7272856-C18D-4F59-B947-47AE4DB8AC63}"/>
              </a:ext>
            </a:extLst>
          </p:cNvPr>
          <p:cNvGrpSpPr/>
          <p:nvPr/>
        </p:nvGrpSpPr>
        <p:grpSpPr>
          <a:xfrm>
            <a:off x="2807602" y="4104011"/>
            <a:ext cx="1422720" cy="1214640"/>
            <a:chOff x="2807602" y="4104011"/>
            <a:chExt cx="1422720" cy="121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59FBC60-FF6C-40DA-81B8-7CEC2CB8CD99}"/>
                    </a:ext>
                  </a:extLst>
                </p14:cNvPr>
                <p14:cNvContentPartPr/>
                <p14:nvPr/>
              </p14:nvContentPartPr>
              <p14:xfrm>
                <a:off x="2807602" y="4104011"/>
                <a:ext cx="1422720" cy="1214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59FBC60-FF6C-40DA-81B8-7CEC2CB8CD9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798602" y="4095371"/>
                  <a:ext cx="1440360" cy="12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F6BEE01-775E-4F73-89BC-E2D8C042A09D}"/>
                    </a:ext>
                  </a:extLst>
                </p14:cNvPr>
                <p14:cNvContentPartPr/>
                <p14:nvPr/>
              </p14:nvContentPartPr>
              <p14:xfrm>
                <a:off x="3430402" y="4609811"/>
                <a:ext cx="204480" cy="134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F6BEE01-775E-4F73-89BC-E2D8C042A09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421402" y="4601171"/>
                  <a:ext cx="2221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404CBED-3D3B-4EC2-8598-503EEC0371BB}"/>
                    </a:ext>
                  </a:extLst>
                </p14:cNvPr>
                <p14:cNvContentPartPr/>
                <p14:nvPr/>
              </p14:nvContentPartPr>
              <p14:xfrm>
                <a:off x="3487282" y="4581371"/>
                <a:ext cx="120600" cy="186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404CBED-3D3B-4EC2-8598-503EEC0371B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478282" y="4572731"/>
                  <a:ext cx="13824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4FBFFD2-DC4C-4F28-88D3-8520F10719B3}"/>
              </a:ext>
            </a:extLst>
          </p:cNvPr>
          <p:cNvGrpSpPr/>
          <p:nvPr/>
        </p:nvGrpSpPr>
        <p:grpSpPr>
          <a:xfrm>
            <a:off x="8141002" y="4158731"/>
            <a:ext cx="1514160" cy="1150920"/>
            <a:chOff x="8141002" y="4158731"/>
            <a:chExt cx="1514160" cy="115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8CEFB37-D4EA-4658-86B1-EF1611E61AF4}"/>
                    </a:ext>
                  </a:extLst>
                </p14:cNvPr>
                <p14:cNvContentPartPr/>
                <p14:nvPr/>
              </p14:nvContentPartPr>
              <p14:xfrm>
                <a:off x="8141002" y="4158731"/>
                <a:ext cx="1514160" cy="11509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8CEFB37-D4EA-4658-86B1-EF1611E61AF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132362" y="4149731"/>
                  <a:ext cx="1531800" cy="11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6C78E43-3420-48AD-8421-EA790083AF4E}"/>
                    </a:ext>
                  </a:extLst>
                </p14:cNvPr>
                <p14:cNvContentPartPr/>
                <p14:nvPr/>
              </p14:nvContentPartPr>
              <p14:xfrm>
                <a:off x="8796202" y="4676051"/>
                <a:ext cx="211680" cy="97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6C78E43-3420-48AD-8421-EA790083AF4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787562" y="4667051"/>
                  <a:ext cx="2293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4704987-009F-40D8-9B14-D2FA94F64815}"/>
                    </a:ext>
                  </a:extLst>
                </p14:cNvPr>
                <p14:cNvContentPartPr/>
                <p14:nvPr/>
              </p14:nvContentPartPr>
              <p14:xfrm>
                <a:off x="8867482" y="4646531"/>
                <a:ext cx="114120" cy="158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4704987-009F-40D8-9B14-D2FA94F6481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858842" y="4637891"/>
                  <a:ext cx="13176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5E4580D-AFE3-47C8-A539-A54546B378AD}"/>
              </a:ext>
            </a:extLst>
          </p:cNvPr>
          <p:cNvGrpSpPr/>
          <p:nvPr/>
        </p:nvGrpSpPr>
        <p:grpSpPr>
          <a:xfrm>
            <a:off x="651922" y="3143171"/>
            <a:ext cx="905040" cy="359280"/>
            <a:chOff x="651922" y="3143171"/>
            <a:chExt cx="905040" cy="35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1BCAA92-BD51-44AB-B6D9-6C3A4D51A30A}"/>
                    </a:ext>
                  </a:extLst>
                </p14:cNvPr>
                <p14:cNvContentPartPr/>
                <p14:nvPr/>
              </p14:nvContentPartPr>
              <p14:xfrm>
                <a:off x="651922" y="3143171"/>
                <a:ext cx="342720" cy="359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1BCAA92-BD51-44AB-B6D9-6C3A4D51A30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33922" y="3125531"/>
                  <a:ext cx="3783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75002F4-4187-442E-A921-962498956D97}"/>
                    </a:ext>
                  </a:extLst>
                </p14:cNvPr>
                <p14:cNvContentPartPr/>
                <p14:nvPr/>
              </p14:nvContentPartPr>
              <p14:xfrm>
                <a:off x="1013002" y="3341891"/>
                <a:ext cx="128880" cy="1087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75002F4-4187-442E-A921-962498956D9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95362" y="3324251"/>
                  <a:ext cx="164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33A31C3-D0A4-49B7-B49C-5253E205DCB1}"/>
                    </a:ext>
                  </a:extLst>
                </p14:cNvPr>
                <p14:cNvContentPartPr/>
                <p14:nvPr/>
              </p14:nvContentPartPr>
              <p14:xfrm>
                <a:off x="1291642" y="3248651"/>
                <a:ext cx="5760" cy="190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33A31C3-D0A4-49B7-B49C-5253E205DCB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273642" y="3231011"/>
                  <a:ext cx="414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EA30516-B7CB-4524-90C2-BB957E1E62D4}"/>
                    </a:ext>
                  </a:extLst>
                </p14:cNvPr>
                <p14:cNvContentPartPr/>
                <p14:nvPr/>
              </p14:nvContentPartPr>
              <p14:xfrm>
                <a:off x="1433842" y="3384731"/>
                <a:ext cx="360" cy="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EA30516-B7CB-4524-90C2-BB957E1E62D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16202" y="336709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9C12AB3-4F09-4982-8B05-10049DE022DA}"/>
                    </a:ext>
                  </a:extLst>
                </p14:cNvPr>
                <p14:cNvContentPartPr/>
                <p14:nvPr/>
              </p14:nvContentPartPr>
              <p14:xfrm>
                <a:off x="1433842" y="3369971"/>
                <a:ext cx="9000" cy="151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9C12AB3-4F09-4982-8B05-10049DE022D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416202" y="3351971"/>
                  <a:ext cx="446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0E0C89B-A1FE-4085-A3C7-187C3229CC49}"/>
                    </a:ext>
                  </a:extLst>
                </p14:cNvPr>
                <p14:cNvContentPartPr/>
                <p14:nvPr/>
              </p14:nvContentPartPr>
              <p14:xfrm>
                <a:off x="1376602" y="3217331"/>
                <a:ext cx="180360" cy="2278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0E0C89B-A1FE-4085-A3C7-187C3229CC4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358602" y="3199691"/>
                  <a:ext cx="21600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48BF6AA-BCE1-4178-A708-BE4059BC9F55}"/>
              </a:ext>
            </a:extLst>
          </p:cNvPr>
          <p:cNvGrpSpPr/>
          <p:nvPr/>
        </p:nvGrpSpPr>
        <p:grpSpPr>
          <a:xfrm>
            <a:off x="1816882" y="3265211"/>
            <a:ext cx="576360" cy="229680"/>
            <a:chOff x="1816882" y="3265211"/>
            <a:chExt cx="576360" cy="22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8A7C806-C9F9-44E0-81CB-292E02C7D1A6}"/>
                    </a:ext>
                  </a:extLst>
                </p14:cNvPr>
                <p14:cNvContentPartPr/>
                <p14:nvPr/>
              </p14:nvContentPartPr>
              <p14:xfrm>
                <a:off x="1816882" y="3285371"/>
                <a:ext cx="162360" cy="184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8A7C806-C9F9-44E0-81CB-292E02C7D1A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799242" y="3267371"/>
                  <a:ext cx="1980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08154A0-3F1C-4A98-81C9-FF8F987F41D8}"/>
                    </a:ext>
                  </a:extLst>
                </p14:cNvPr>
                <p14:cNvContentPartPr/>
                <p14:nvPr/>
              </p14:nvContentPartPr>
              <p14:xfrm>
                <a:off x="2077882" y="3290051"/>
                <a:ext cx="83160" cy="175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08154A0-3F1C-4A98-81C9-FF8F987F41D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059882" y="3272411"/>
                  <a:ext cx="1188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994C9B6-6B99-435F-9CE1-7FBEB3198411}"/>
                    </a:ext>
                  </a:extLst>
                </p14:cNvPr>
                <p14:cNvContentPartPr/>
                <p14:nvPr/>
              </p14:nvContentPartPr>
              <p14:xfrm>
                <a:off x="2031442" y="3387611"/>
                <a:ext cx="175320" cy="201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994C9B6-6B99-435F-9CE1-7FBEB319841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13802" y="3369971"/>
                  <a:ext cx="2109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50F4E27-F749-4359-B62F-258BED025A6F}"/>
                    </a:ext>
                  </a:extLst>
                </p14:cNvPr>
                <p14:cNvContentPartPr/>
                <p14:nvPr/>
              </p14:nvContentPartPr>
              <p14:xfrm>
                <a:off x="2230162" y="3265211"/>
                <a:ext cx="163080" cy="2296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50F4E27-F749-4359-B62F-258BED025A6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212522" y="3247211"/>
                  <a:ext cx="19872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472F0BD-6223-4F87-8935-76A767F1FD82}"/>
              </a:ext>
            </a:extLst>
          </p:cNvPr>
          <p:cNvGrpSpPr/>
          <p:nvPr/>
        </p:nvGrpSpPr>
        <p:grpSpPr>
          <a:xfrm>
            <a:off x="2843908" y="3250647"/>
            <a:ext cx="1476720" cy="220320"/>
            <a:chOff x="2843908" y="3250647"/>
            <a:chExt cx="1476720" cy="22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311EAC9-AE05-4D46-A2E0-768D74E0EA9E}"/>
                    </a:ext>
                  </a:extLst>
                </p14:cNvPr>
                <p14:cNvContentPartPr/>
                <p14:nvPr/>
              </p14:nvContentPartPr>
              <p14:xfrm>
                <a:off x="2843908" y="3283407"/>
                <a:ext cx="146880" cy="187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311EAC9-AE05-4D46-A2E0-768D74E0EA9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826268" y="3265767"/>
                  <a:ext cx="1825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A804673-C080-47B0-A420-9B68C5C5EA27}"/>
                    </a:ext>
                  </a:extLst>
                </p14:cNvPr>
                <p14:cNvContentPartPr/>
                <p14:nvPr/>
              </p14:nvContentPartPr>
              <p14:xfrm>
                <a:off x="3066748" y="3321567"/>
                <a:ext cx="219240" cy="1393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A804673-C080-47B0-A420-9B68C5C5EA2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049108" y="3303567"/>
                  <a:ext cx="2548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31A7312-5A4B-48AA-A7F2-17E10434C112}"/>
                    </a:ext>
                  </a:extLst>
                </p14:cNvPr>
                <p14:cNvContentPartPr/>
                <p14:nvPr/>
              </p14:nvContentPartPr>
              <p14:xfrm>
                <a:off x="3216508" y="3250647"/>
                <a:ext cx="134640" cy="424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31A7312-5A4B-48AA-A7F2-17E10434C11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198868" y="3233007"/>
                  <a:ext cx="1702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5743627-5222-4D6E-98AD-B083F1785A31}"/>
                    </a:ext>
                  </a:extLst>
                </p14:cNvPr>
                <p14:cNvContentPartPr/>
                <p14:nvPr/>
              </p14:nvContentPartPr>
              <p14:xfrm>
                <a:off x="3216508" y="3293127"/>
                <a:ext cx="360" cy="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5743627-5222-4D6E-98AD-B083F1785A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98868" y="32751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1E9A761-1FA0-4D3F-AF07-7514CF85CF01}"/>
                    </a:ext>
                  </a:extLst>
                </p14:cNvPr>
                <p14:cNvContentPartPr/>
                <p14:nvPr/>
              </p14:nvContentPartPr>
              <p14:xfrm>
                <a:off x="3180148" y="3293127"/>
                <a:ext cx="146160" cy="547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1E9A761-1FA0-4D3F-AF07-7514CF85CF0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162148" y="3275127"/>
                  <a:ext cx="1818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74F25AC-1FFA-492A-9B42-3FDBD894DEAA}"/>
                    </a:ext>
                  </a:extLst>
                </p14:cNvPr>
                <p14:cNvContentPartPr/>
                <p14:nvPr/>
              </p14:nvContentPartPr>
              <p14:xfrm>
                <a:off x="3479308" y="3307527"/>
                <a:ext cx="86760" cy="28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74F25AC-1FFA-492A-9B42-3FDBD894DEA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461308" y="3289887"/>
                  <a:ext cx="1224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A638893-EB00-407A-8812-10913175EFA9}"/>
                    </a:ext>
                  </a:extLst>
                </p14:cNvPr>
                <p14:cNvContentPartPr/>
                <p14:nvPr/>
              </p14:nvContentPartPr>
              <p14:xfrm>
                <a:off x="3415948" y="3373047"/>
                <a:ext cx="144000" cy="201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A638893-EB00-407A-8812-10913175EFA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397948" y="3355407"/>
                  <a:ext cx="1796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FB8D10E-DAD4-4358-9486-F9692700E693}"/>
                    </a:ext>
                  </a:extLst>
                </p14:cNvPr>
                <p14:cNvContentPartPr/>
                <p14:nvPr/>
              </p14:nvContentPartPr>
              <p14:xfrm>
                <a:off x="3724108" y="3252447"/>
                <a:ext cx="162360" cy="2005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FB8D10E-DAD4-4358-9486-F9692700E69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706468" y="3234447"/>
                  <a:ext cx="1980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8EE0383-083C-42CE-AA1B-E6EC215B6175}"/>
                    </a:ext>
                  </a:extLst>
                </p14:cNvPr>
                <p14:cNvContentPartPr/>
                <p14:nvPr/>
              </p14:nvContentPartPr>
              <p14:xfrm>
                <a:off x="3916348" y="3341007"/>
                <a:ext cx="85680" cy="774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8EE0383-083C-42CE-AA1B-E6EC215B617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898348" y="3323367"/>
                  <a:ext cx="1213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4820510-EE77-4F86-81B5-0A75151AAA07}"/>
                    </a:ext>
                  </a:extLst>
                </p14:cNvPr>
                <p14:cNvContentPartPr/>
                <p14:nvPr/>
              </p14:nvContentPartPr>
              <p14:xfrm>
                <a:off x="4084828" y="3374127"/>
                <a:ext cx="17640" cy="590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4820510-EE77-4F86-81B5-0A75151AAA0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067188" y="3356127"/>
                  <a:ext cx="532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0D5EA4E-7C16-497F-881D-B703ADB7EA03}"/>
                    </a:ext>
                  </a:extLst>
                </p14:cNvPr>
                <p14:cNvContentPartPr/>
                <p14:nvPr/>
              </p14:nvContentPartPr>
              <p14:xfrm>
                <a:off x="4125148" y="3267927"/>
                <a:ext cx="7920" cy="201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0D5EA4E-7C16-497F-881D-B703ADB7EA0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107508" y="3250287"/>
                  <a:ext cx="435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5E1D1B5-26CC-4307-8DA9-AFF3082D6FC7}"/>
                    </a:ext>
                  </a:extLst>
                </p14:cNvPr>
                <p14:cNvContentPartPr/>
                <p14:nvPr/>
              </p14:nvContentPartPr>
              <p14:xfrm>
                <a:off x="4133068" y="3266847"/>
                <a:ext cx="99000" cy="1231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5E1D1B5-26CC-4307-8DA9-AFF3082D6FC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115068" y="3248847"/>
                  <a:ext cx="1346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DC8B5FA-1F31-43DD-BCE7-7ECFB042242E}"/>
                    </a:ext>
                  </a:extLst>
                </p14:cNvPr>
                <p14:cNvContentPartPr/>
                <p14:nvPr/>
              </p14:nvContentPartPr>
              <p14:xfrm>
                <a:off x="4153948" y="3339567"/>
                <a:ext cx="166680" cy="97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DC8B5FA-1F31-43DD-BCE7-7ECFB042242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136308" y="3321567"/>
                  <a:ext cx="20232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1210E52-574B-48DB-A88D-8B7FE857B07F}"/>
              </a:ext>
            </a:extLst>
          </p:cNvPr>
          <p:cNvGrpSpPr/>
          <p:nvPr/>
        </p:nvGrpSpPr>
        <p:grpSpPr>
          <a:xfrm>
            <a:off x="2703202" y="2747007"/>
            <a:ext cx="2482866" cy="406440"/>
            <a:chOff x="2703202" y="2747007"/>
            <a:chExt cx="2482866" cy="40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1D01CD7-9994-4581-9CFE-92B6F7D0745B}"/>
                    </a:ext>
                  </a:extLst>
                </p14:cNvPr>
                <p14:cNvContentPartPr/>
                <p14:nvPr/>
              </p14:nvContentPartPr>
              <p14:xfrm>
                <a:off x="2703202" y="2757251"/>
                <a:ext cx="241560" cy="3481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1D01CD7-9994-4581-9CFE-92B6F7D0745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694562" y="2748611"/>
                  <a:ext cx="2592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80060B1-3B21-4252-9480-FA18DD7FAF4D}"/>
                    </a:ext>
                  </a:extLst>
                </p14:cNvPr>
                <p14:cNvContentPartPr/>
                <p14:nvPr/>
              </p14:nvContentPartPr>
              <p14:xfrm>
                <a:off x="2995522" y="3004571"/>
                <a:ext cx="164880" cy="125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80060B1-3B21-4252-9480-FA18DD7FAF4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986522" y="2995571"/>
                  <a:ext cx="1825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F415E83-F183-47C1-817C-EF7E9178D7F7}"/>
                    </a:ext>
                  </a:extLst>
                </p14:cNvPr>
                <p14:cNvContentPartPr/>
                <p14:nvPr/>
              </p14:nvContentPartPr>
              <p14:xfrm>
                <a:off x="3268402" y="2957411"/>
                <a:ext cx="219240" cy="1753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F415E83-F183-47C1-817C-EF7E9178D7F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259402" y="2948411"/>
                  <a:ext cx="2368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19A9B73-DA41-4541-A813-AAF71F7C965C}"/>
                    </a:ext>
                  </a:extLst>
                </p14:cNvPr>
                <p14:cNvContentPartPr/>
                <p14:nvPr/>
              </p14:nvContentPartPr>
              <p14:xfrm>
                <a:off x="3285682" y="2987651"/>
                <a:ext cx="206280" cy="164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19A9B73-DA41-4541-A813-AAF71F7C965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277042" y="2979011"/>
                  <a:ext cx="2239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E285C81-B159-4F0D-AAC8-5C35103DC607}"/>
                    </a:ext>
                  </a:extLst>
                </p14:cNvPr>
                <p14:cNvContentPartPr/>
                <p14:nvPr/>
              </p14:nvContentPartPr>
              <p14:xfrm>
                <a:off x="3684148" y="2747007"/>
                <a:ext cx="218520" cy="4064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E285C81-B159-4F0D-AAC8-5C35103DC60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675508" y="2738007"/>
                  <a:ext cx="23616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836DE3F-5A98-436F-8576-2482F54221C0}"/>
                    </a:ext>
                  </a:extLst>
                </p14:cNvPr>
                <p14:cNvContentPartPr/>
                <p14:nvPr/>
              </p14:nvContentPartPr>
              <p14:xfrm>
                <a:off x="3963508" y="2952207"/>
                <a:ext cx="263520" cy="1209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836DE3F-5A98-436F-8576-2482F54221C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954508" y="2943207"/>
                  <a:ext cx="281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C60E7CE-3DBA-4CF0-9367-E53CB09B844A}"/>
                    </a:ext>
                  </a:extLst>
                </p14:cNvPr>
                <p14:cNvContentPartPr/>
                <p14:nvPr/>
              </p14:nvContentPartPr>
              <p14:xfrm>
                <a:off x="4405948" y="2962647"/>
                <a:ext cx="93600" cy="770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C60E7CE-3DBA-4CF0-9367-E53CB09B844A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396948" y="2954007"/>
                  <a:ext cx="1112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DC6891F-6809-4D17-9EB4-300564B9F91B}"/>
                    </a:ext>
                  </a:extLst>
                </p14:cNvPr>
                <p14:cNvContentPartPr/>
                <p14:nvPr/>
              </p14:nvContentPartPr>
              <p14:xfrm>
                <a:off x="4570108" y="2976327"/>
                <a:ext cx="140040" cy="1562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DC6891F-6809-4D17-9EB4-300564B9F91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561108" y="2967687"/>
                  <a:ext cx="1576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0A0AFBF-4589-4443-B197-785F727EB65C}"/>
                    </a:ext>
                  </a:extLst>
                </p14:cNvPr>
                <p14:cNvContentPartPr/>
                <p14:nvPr/>
              </p14:nvContentPartPr>
              <p14:xfrm>
                <a:off x="4788628" y="2846007"/>
                <a:ext cx="147960" cy="2196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0A0AFBF-4589-4443-B197-785F727EB65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779628" y="2837367"/>
                  <a:ext cx="1656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35D37D8-44D6-4562-93D6-C93261582C3E}"/>
                    </a:ext>
                  </a:extLst>
                </p14:cNvPr>
                <p14:cNvContentPartPr/>
                <p14:nvPr/>
              </p14:nvContentPartPr>
              <p14:xfrm>
                <a:off x="4975108" y="2978847"/>
                <a:ext cx="210960" cy="1040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35D37D8-44D6-4562-93D6-C93261582C3E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966108" y="2970207"/>
                  <a:ext cx="22860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91C3B20-1E53-495B-8B7F-E6C8ADAC08CF}"/>
              </a:ext>
            </a:extLst>
          </p:cNvPr>
          <p:cNvGrpSpPr/>
          <p:nvPr/>
        </p:nvGrpSpPr>
        <p:grpSpPr>
          <a:xfrm>
            <a:off x="5499988" y="2816847"/>
            <a:ext cx="1750320" cy="298080"/>
            <a:chOff x="5499988" y="2816847"/>
            <a:chExt cx="1750320" cy="29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6FF7496-9DFE-4712-8B57-CC8DEFEE25D4}"/>
                    </a:ext>
                  </a:extLst>
                </p14:cNvPr>
                <p14:cNvContentPartPr/>
                <p14:nvPr/>
              </p14:nvContentPartPr>
              <p14:xfrm>
                <a:off x="5529148" y="2913327"/>
                <a:ext cx="149400" cy="1544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6FF7496-9DFE-4712-8B57-CC8DEFEE25D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520148" y="2904687"/>
                  <a:ext cx="167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B697C55-4C48-4641-9398-52A6D724BA31}"/>
                    </a:ext>
                  </a:extLst>
                </p14:cNvPr>
                <p14:cNvContentPartPr/>
                <p14:nvPr/>
              </p14:nvContentPartPr>
              <p14:xfrm>
                <a:off x="5522668" y="2938527"/>
                <a:ext cx="126720" cy="950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B697C55-4C48-4641-9398-52A6D724BA3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514028" y="2929527"/>
                  <a:ext cx="1443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CEE8599-651A-4289-864E-D92431D2DDB7}"/>
                    </a:ext>
                  </a:extLst>
                </p14:cNvPr>
                <p14:cNvContentPartPr/>
                <p14:nvPr/>
              </p14:nvContentPartPr>
              <p14:xfrm>
                <a:off x="5499988" y="2867607"/>
                <a:ext cx="259200" cy="288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CEE8599-651A-4289-864E-D92431D2DDB7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490988" y="2858967"/>
                  <a:ext cx="2768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56957C9-76A8-4C29-858A-EC848B6CAFF2}"/>
                    </a:ext>
                  </a:extLst>
                </p14:cNvPr>
                <p14:cNvContentPartPr/>
                <p14:nvPr/>
              </p14:nvContentPartPr>
              <p14:xfrm>
                <a:off x="5895628" y="2946087"/>
                <a:ext cx="153000" cy="1245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56957C9-76A8-4C29-858A-EC848B6CAFF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886628" y="2937447"/>
                  <a:ext cx="1706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E43BB7B-B31A-4EB4-A3D2-CEBEA40D321A}"/>
                    </a:ext>
                  </a:extLst>
                </p14:cNvPr>
                <p14:cNvContentPartPr/>
                <p14:nvPr/>
              </p14:nvContentPartPr>
              <p14:xfrm>
                <a:off x="6140068" y="2977047"/>
                <a:ext cx="73440" cy="1000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E43BB7B-B31A-4EB4-A3D2-CEBEA40D321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131068" y="2968407"/>
                  <a:ext cx="910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AF2B6D8-ADEB-4BF7-ABDF-A08AAF8CE28B}"/>
                    </a:ext>
                  </a:extLst>
                </p14:cNvPr>
                <p14:cNvContentPartPr/>
                <p14:nvPr/>
              </p14:nvContentPartPr>
              <p14:xfrm>
                <a:off x="6256708" y="2975607"/>
                <a:ext cx="144360" cy="993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AF2B6D8-ADEB-4BF7-ABDF-A08AAF8CE28B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248068" y="2966607"/>
                  <a:ext cx="1620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DA8D67F-C155-4DA6-9E2B-6F259C49AD2C}"/>
                    </a:ext>
                  </a:extLst>
                </p14:cNvPr>
                <p14:cNvContentPartPr/>
                <p14:nvPr/>
              </p14:nvContentPartPr>
              <p14:xfrm>
                <a:off x="6491068" y="2873727"/>
                <a:ext cx="23400" cy="1641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DA8D67F-C155-4DA6-9E2B-6F259C49AD2C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482068" y="2864727"/>
                  <a:ext cx="410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3218474-34AF-4F3F-A730-7425348487FD}"/>
                    </a:ext>
                  </a:extLst>
                </p14:cNvPr>
                <p14:cNvContentPartPr/>
                <p14:nvPr/>
              </p14:nvContentPartPr>
              <p14:xfrm>
                <a:off x="6469828" y="2973087"/>
                <a:ext cx="154800" cy="288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3218474-34AF-4F3F-A730-7425348487FD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461188" y="2964087"/>
                  <a:ext cx="1724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863CA12-FB52-4BF2-AE3F-C428859A442A}"/>
                    </a:ext>
                  </a:extLst>
                </p14:cNvPr>
                <p14:cNvContentPartPr/>
                <p14:nvPr/>
              </p14:nvContentPartPr>
              <p14:xfrm>
                <a:off x="6653788" y="2970567"/>
                <a:ext cx="119520" cy="1029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863CA12-FB52-4BF2-AE3F-C428859A442A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645148" y="2961567"/>
                  <a:ext cx="1371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EBDA100-84B0-4744-B49F-3CAE245677D7}"/>
                    </a:ext>
                  </a:extLst>
                </p14:cNvPr>
                <p14:cNvContentPartPr/>
                <p14:nvPr/>
              </p14:nvContentPartPr>
              <p14:xfrm>
                <a:off x="6834148" y="2990367"/>
                <a:ext cx="129240" cy="954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EBDA100-84B0-4744-B49F-3CAE245677D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825508" y="2981727"/>
                  <a:ext cx="146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6160639-9B03-425F-9765-5589BD9FA4FE}"/>
                    </a:ext>
                  </a:extLst>
                </p14:cNvPr>
                <p14:cNvContentPartPr/>
                <p14:nvPr/>
              </p14:nvContentPartPr>
              <p14:xfrm>
                <a:off x="6990748" y="2816847"/>
                <a:ext cx="259560" cy="2980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6160639-9B03-425F-9765-5589BD9FA4FE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982108" y="2807847"/>
                  <a:ext cx="277200" cy="31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76DF72F5-E77A-44F3-90CD-917BFB6B6FC8}"/>
              </a:ext>
            </a:extLst>
          </p:cNvPr>
          <p:cNvGrpSpPr/>
          <p:nvPr/>
        </p:nvGrpSpPr>
        <p:grpSpPr>
          <a:xfrm>
            <a:off x="795148" y="3605967"/>
            <a:ext cx="803520" cy="356760"/>
            <a:chOff x="795148" y="3605967"/>
            <a:chExt cx="803520" cy="35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B47025A-83E9-4A61-A9DF-0C0C2862F025}"/>
                    </a:ext>
                  </a:extLst>
                </p14:cNvPr>
                <p14:cNvContentPartPr/>
                <p14:nvPr/>
              </p14:nvContentPartPr>
              <p14:xfrm>
                <a:off x="814228" y="3631887"/>
                <a:ext cx="40320" cy="2314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B47025A-83E9-4A61-A9DF-0C0C2862F025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05588" y="3623247"/>
                  <a:ext cx="579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F08482E-4DD9-4AB6-83B5-79BFAAEB390B}"/>
                    </a:ext>
                  </a:extLst>
                </p14:cNvPr>
                <p14:cNvContentPartPr/>
                <p14:nvPr/>
              </p14:nvContentPartPr>
              <p14:xfrm>
                <a:off x="795148" y="3733047"/>
                <a:ext cx="167040" cy="244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F08482E-4DD9-4AB6-83B5-79BFAAEB390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86508" y="3724047"/>
                  <a:ext cx="184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7519CD9-0483-4393-9F58-FC6D304E326C}"/>
                    </a:ext>
                  </a:extLst>
                </p14:cNvPr>
                <p14:cNvContentPartPr/>
                <p14:nvPr/>
              </p14:nvContentPartPr>
              <p14:xfrm>
                <a:off x="954268" y="3605967"/>
                <a:ext cx="98280" cy="2167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7519CD9-0483-4393-9F58-FC6D304E326C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45628" y="3597327"/>
                  <a:ext cx="1159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66E6351-FE3E-4A11-BCD3-02EE73A2B00B}"/>
                    </a:ext>
                  </a:extLst>
                </p14:cNvPr>
                <p14:cNvContentPartPr/>
                <p14:nvPr/>
              </p14:nvContentPartPr>
              <p14:xfrm>
                <a:off x="1128868" y="3777687"/>
                <a:ext cx="15840" cy="590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66E6351-FE3E-4A11-BCD3-02EE73A2B00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19868" y="3769047"/>
                  <a:ext cx="33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D470A24-5A5F-459E-A3C1-19E21111A93F}"/>
                    </a:ext>
                  </a:extLst>
                </p14:cNvPr>
                <p14:cNvContentPartPr/>
                <p14:nvPr/>
              </p14:nvContentPartPr>
              <p14:xfrm>
                <a:off x="1071268" y="3663927"/>
                <a:ext cx="50040" cy="381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D470A24-5A5F-459E-A3C1-19E21111A93F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62268" y="3654927"/>
                  <a:ext cx="676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AE2B464-43E7-4986-A0F9-9C0C7F799245}"/>
                    </a:ext>
                  </a:extLst>
                </p14:cNvPr>
                <p14:cNvContentPartPr/>
                <p14:nvPr/>
              </p14:nvContentPartPr>
              <p14:xfrm>
                <a:off x="1184308" y="3738807"/>
                <a:ext cx="251640" cy="2239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AE2B464-43E7-4986-A0F9-9C0C7F799245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75668" y="3730167"/>
                  <a:ext cx="2692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1BDB9B4-8D55-439F-828A-7673189058CA}"/>
                    </a:ext>
                  </a:extLst>
                </p14:cNvPr>
                <p14:cNvContentPartPr/>
                <p14:nvPr/>
              </p14:nvContentPartPr>
              <p14:xfrm>
                <a:off x="1471228" y="3644847"/>
                <a:ext cx="127440" cy="1911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1BDB9B4-8D55-439F-828A-7673189058C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462588" y="3636207"/>
                  <a:ext cx="14508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AC86AC1F-A1C0-4A23-A8CB-5B5FB5C95D99}"/>
              </a:ext>
            </a:extLst>
          </p:cNvPr>
          <p:cNvGrpSpPr/>
          <p:nvPr/>
        </p:nvGrpSpPr>
        <p:grpSpPr>
          <a:xfrm>
            <a:off x="1866868" y="3694167"/>
            <a:ext cx="590760" cy="116280"/>
            <a:chOff x="1866868" y="3694167"/>
            <a:chExt cx="590760" cy="11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477C3D9-DB52-4AFD-834E-586B3A623556}"/>
                    </a:ext>
                  </a:extLst>
                </p14:cNvPr>
                <p14:cNvContentPartPr/>
                <p14:nvPr/>
              </p14:nvContentPartPr>
              <p14:xfrm>
                <a:off x="1866868" y="3694167"/>
                <a:ext cx="176040" cy="1162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477C3D9-DB52-4AFD-834E-586B3A623556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857868" y="3685167"/>
                  <a:ext cx="1936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A3DA489-5021-4DA1-B875-C60E560BDAF4}"/>
                    </a:ext>
                  </a:extLst>
                </p14:cNvPr>
                <p14:cNvContentPartPr/>
                <p14:nvPr/>
              </p14:nvContentPartPr>
              <p14:xfrm>
                <a:off x="2124988" y="3722607"/>
                <a:ext cx="154440" cy="741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A3DA489-5021-4DA1-B875-C60E560BDAF4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115988" y="3713607"/>
                  <a:ext cx="1720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1CA731B-BE5D-4E35-A59C-182298FE08DB}"/>
                    </a:ext>
                  </a:extLst>
                </p14:cNvPr>
                <p14:cNvContentPartPr/>
                <p14:nvPr/>
              </p14:nvContentPartPr>
              <p14:xfrm>
                <a:off x="2321188" y="3707487"/>
                <a:ext cx="136440" cy="946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1CA731B-BE5D-4E35-A59C-182298FE08D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312548" y="3698847"/>
                  <a:ext cx="15408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AD2E8D5-3A5F-4E3B-A26B-23353A5FEB01}"/>
              </a:ext>
            </a:extLst>
          </p:cNvPr>
          <p:cNvGrpSpPr/>
          <p:nvPr/>
        </p:nvGrpSpPr>
        <p:grpSpPr>
          <a:xfrm>
            <a:off x="2805028" y="3596607"/>
            <a:ext cx="829800" cy="241200"/>
            <a:chOff x="2805028" y="3596607"/>
            <a:chExt cx="829800" cy="24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AC7F879-7878-4969-AF4F-FAC565CBEAD4}"/>
                    </a:ext>
                  </a:extLst>
                </p14:cNvPr>
                <p14:cNvContentPartPr/>
                <p14:nvPr/>
              </p14:nvContentPartPr>
              <p14:xfrm>
                <a:off x="2805028" y="3643047"/>
                <a:ext cx="177480" cy="1717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AC7F879-7878-4969-AF4F-FAC565CBEAD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796028" y="3634047"/>
                  <a:ext cx="1951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E355E8B-56FC-46E5-9EAD-495F942603C4}"/>
                    </a:ext>
                  </a:extLst>
                </p14:cNvPr>
                <p14:cNvContentPartPr/>
                <p14:nvPr/>
              </p14:nvContentPartPr>
              <p14:xfrm>
                <a:off x="3132628" y="3683007"/>
                <a:ext cx="145440" cy="1548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E355E8B-56FC-46E5-9EAD-495F942603C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123988" y="3674007"/>
                  <a:ext cx="1630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961DF5F-626C-4DF8-B2E9-D1CDC2AABD69}"/>
                    </a:ext>
                  </a:extLst>
                </p14:cNvPr>
                <p14:cNvContentPartPr/>
                <p14:nvPr/>
              </p14:nvContentPartPr>
              <p14:xfrm>
                <a:off x="3155308" y="3596607"/>
                <a:ext cx="337680" cy="453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961DF5F-626C-4DF8-B2E9-D1CDC2AABD6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146308" y="3587967"/>
                  <a:ext cx="3553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FCBE469-B412-468D-98A8-BB0D9297CF79}"/>
                    </a:ext>
                  </a:extLst>
                </p14:cNvPr>
                <p14:cNvContentPartPr/>
                <p14:nvPr/>
              </p14:nvContentPartPr>
              <p14:xfrm>
                <a:off x="3199228" y="3665727"/>
                <a:ext cx="209520" cy="428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FCBE469-B412-468D-98A8-BB0D9297CF7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190588" y="3657087"/>
                  <a:ext cx="2271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FB6BC48-2261-4294-A191-1D8F6A04436D}"/>
                    </a:ext>
                  </a:extLst>
                </p14:cNvPr>
                <p14:cNvContentPartPr/>
                <p14:nvPr/>
              </p14:nvContentPartPr>
              <p14:xfrm>
                <a:off x="3517468" y="3702087"/>
                <a:ext cx="96120" cy="442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FB6BC48-2261-4294-A191-1D8F6A04436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508828" y="3693087"/>
                  <a:ext cx="1137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97C619E-66AD-4590-8A2B-AB0256821911}"/>
                    </a:ext>
                  </a:extLst>
                </p14:cNvPr>
                <p14:cNvContentPartPr/>
                <p14:nvPr/>
              </p14:nvContentPartPr>
              <p14:xfrm>
                <a:off x="3459868" y="3768327"/>
                <a:ext cx="174960" cy="374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97C619E-66AD-4590-8A2B-AB025682191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451228" y="3759327"/>
                  <a:ext cx="19260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DC46AABE-5F35-4014-A814-48FFEC990E4F}"/>
              </a:ext>
            </a:extLst>
          </p:cNvPr>
          <p:cNvGrpSpPr/>
          <p:nvPr/>
        </p:nvGrpSpPr>
        <p:grpSpPr>
          <a:xfrm>
            <a:off x="3879988" y="3620727"/>
            <a:ext cx="1469880" cy="210960"/>
            <a:chOff x="3879988" y="3620727"/>
            <a:chExt cx="1469880" cy="21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14EB213-1939-4E37-92BB-0961EF96C8F8}"/>
                    </a:ext>
                  </a:extLst>
                </p14:cNvPr>
                <p14:cNvContentPartPr/>
                <p14:nvPr/>
              </p14:nvContentPartPr>
              <p14:xfrm>
                <a:off x="3879988" y="3698487"/>
                <a:ext cx="177120" cy="1332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14EB213-1939-4E37-92BB-0961EF96C8F8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870988" y="3689487"/>
                  <a:ext cx="1947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F05DD42-1A45-4193-8629-0EF4235BBAB0}"/>
                    </a:ext>
                  </a:extLst>
                </p14:cNvPr>
                <p14:cNvContentPartPr/>
                <p14:nvPr/>
              </p14:nvContentPartPr>
              <p14:xfrm>
                <a:off x="4088788" y="3731247"/>
                <a:ext cx="124920" cy="734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F05DD42-1A45-4193-8629-0EF4235BBAB0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079788" y="3722247"/>
                  <a:ext cx="1425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EB5C9B3-9E6C-428D-81DA-9A52F0A235D9}"/>
                    </a:ext>
                  </a:extLst>
                </p14:cNvPr>
                <p14:cNvContentPartPr/>
                <p14:nvPr/>
              </p14:nvContentPartPr>
              <p14:xfrm>
                <a:off x="4290028" y="3714687"/>
                <a:ext cx="39240" cy="982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EB5C9B3-9E6C-428D-81DA-9A52F0A235D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281388" y="3706047"/>
                  <a:ext cx="568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677C40B-FAC8-4063-9C5B-9450DAA8C36B}"/>
                    </a:ext>
                  </a:extLst>
                </p14:cNvPr>
                <p14:cNvContentPartPr/>
                <p14:nvPr/>
              </p14:nvContentPartPr>
              <p14:xfrm>
                <a:off x="4353388" y="3627567"/>
                <a:ext cx="53280" cy="158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677C40B-FAC8-4063-9C5B-9450DAA8C36B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344388" y="3618927"/>
                  <a:ext cx="70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D30EEAD-50BB-4F81-9297-F96483441F34}"/>
                    </a:ext>
                  </a:extLst>
                </p14:cNvPr>
                <p14:cNvContentPartPr/>
                <p14:nvPr/>
              </p14:nvContentPartPr>
              <p14:xfrm>
                <a:off x="4353388" y="3620727"/>
                <a:ext cx="100080" cy="1634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D30EEAD-50BB-4F81-9297-F96483441F34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344388" y="3612087"/>
                  <a:ext cx="1177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1FB6150-B44A-4448-8EEB-CFBB01B2DCDA}"/>
                    </a:ext>
                  </a:extLst>
                </p14:cNvPr>
                <p14:cNvContentPartPr/>
                <p14:nvPr/>
              </p14:nvContentPartPr>
              <p14:xfrm>
                <a:off x="4395508" y="3702807"/>
                <a:ext cx="169200" cy="313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1FB6150-B44A-4448-8EEB-CFBB01B2DCDA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386868" y="3693807"/>
                  <a:ext cx="1868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56C5E5F-B14C-4AB6-9D1C-8742417D53E6}"/>
                    </a:ext>
                  </a:extLst>
                </p14:cNvPr>
                <p14:cNvContentPartPr/>
                <p14:nvPr/>
              </p14:nvContentPartPr>
              <p14:xfrm>
                <a:off x="4695028" y="3677607"/>
                <a:ext cx="27000" cy="1357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56C5E5F-B14C-4AB6-9D1C-8742417D53E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686028" y="3668967"/>
                  <a:ext cx="446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F6591E1-3145-4CF1-A1A6-61E71B3F0551}"/>
                    </a:ext>
                  </a:extLst>
                </p14:cNvPr>
                <p14:cNvContentPartPr/>
                <p14:nvPr/>
              </p14:nvContentPartPr>
              <p14:xfrm>
                <a:off x="4625548" y="3705327"/>
                <a:ext cx="211320" cy="435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F6591E1-3145-4CF1-A1A6-61E71B3F055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616908" y="3696687"/>
                  <a:ext cx="2289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A743AC3-62CF-4D6E-9FB3-4EE0FAD79F0E}"/>
                    </a:ext>
                  </a:extLst>
                </p14:cNvPr>
                <p14:cNvContentPartPr/>
                <p14:nvPr/>
              </p14:nvContentPartPr>
              <p14:xfrm>
                <a:off x="4934428" y="3720087"/>
                <a:ext cx="6120" cy="21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A743AC3-62CF-4D6E-9FB3-4EE0FAD79F0E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4925428" y="3711087"/>
                  <a:ext cx="237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28B5F290-4C44-43BF-88B8-06F63A53D311}"/>
                    </a:ext>
                  </a:extLst>
                </p14:cNvPr>
                <p14:cNvContentPartPr/>
                <p14:nvPr/>
              </p14:nvContentPartPr>
              <p14:xfrm>
                <a:off x="4924708" y="3707127"/>
                <a:ext cx="15840" cy="151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28B5F290-4C44-43BF-88B8-06F63A53D311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915708" y="3698127"/>
                  <a:ext cx="334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6AA1E2D-2AE4-4CCF-BCF9-E2F75FB17B57}"/>
                    </a:ext>
                  </a:extLst>
                </p14:cNvPr>
                <p14:cNvContentPartPr/>
                <p14:nvPr/>
              </p14:nvContentPartPr>
              <p14:xfrm>
                <a:off x="4940188" y="3654207"/>
                <a:ext cx="228960" cy="1159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6AA1E2D-2AE4-4CCF-BCF9-E2F75FB17B57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4931188" y="3645567"/>
                  <a:ext cx="246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D8C6B82-FAA2-4AF3-A5D3-13CE9683A279}"/>
                    </a:ext>
                  </a:extLst>
                </p14:cNvPr>
                <p14:cNvContentPartPr/>
                <p14:nvPr/>
              </p14:nvContentPartPr>
              <p14:xfrm>
                <a:off x="5238988" y="3662127"/>
                <a:ext cx="110880" cy="795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D8C6B82-FAA2-4AF3-A5D3-13CE9683A27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230348" y="3653487"/>
                  <a:ext cx="128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3BF8732-BBED-4B1C-A7CB-4B3DE02AAA8A}"/>
                    </a:ext>
                  </a:extLst>
                </p14:cNvPr>
                <p14:cNvContentPartPr/>
                <p14:nvPr/>
              </p14:nvContentPartPr>
              <p14:xfrm>
                <a:off x="5206948" y="3663207"/>
                <a:ext cx="132480" cy="1184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3BF8732-BBED-4B1C-A7CB-4B3DE02AAA8A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197948" y="3654207"/>
                  <a:ext cx="15012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6638CB99-4ED6-4467-B683-E4703113A8C2}"/>
              </a:ext>
            </a:extLst>
          </p:cNvPr>
          <p:cNvGrpSpPr/>
          <p:nvPr/>
        </p:nvGrpSpPr>
        <p:grpSpPr>
          <a:xfrm>
            <a:off x="9174148" y="5093487"/>
            <a:ext cx="317520" cy="75240"/>
            <a:chOff x="9174148" y="5093487"/>
            <a:chExt cx="317520" cy="7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2F13096-331C-4BCD-ACF2-E2F2620CBAD3}"/>
                    </a:ext>
                  </a:extLst>
                </p14:cNvPr>
                <p14:cNvContentPartPr/>
                <p14:nvPr/>
              </p14:nvContentPartPr>
              <p14:xfrm>
                <a:off x="9174148" y="5143527"/>
                <a:ext cx="81720" cy="252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C2F13096-331C-4BCD-ACF2-E2F2620CBAD3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165508" y="5134527"/>
                  <a:ext cx="99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F9D6747-7DD1-41EA-9F7B-DB54764FE414}"/>
                    </a:ext>
                  </a:extLst>
                </p14:cNvPr>
                <p14:cNvContentPartPr/>
                <p14:nvPr/>
              </p14:nvContentPartPr>
              <p14:xfrm>
                <a:off x="9468268" y="5093487"/>
                <a:ext cx="23400" cy="651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F9D6747-7DD1-41EA-9F7B-DB54764FE414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9459628" y="5084487"/>
                  <a:ext cx="4104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6294E6AB-8198-4287-8396-2D7C6A6D3DF0}"/>
              </a:ext>
            </a:extLst>
          </p:cNvPr>
          <p:cNvGrpSpPr/>
          <p:nvPr/>
        </p:nvGrpSpPr>
        <p:grpSpPr>
          <a:xfrm>
            <a:off x="8538912" y="4432440"/>
            <a:ext cx="716400" cy="641520"/>
            <a:chOff x="8538912" y="4432440"/>
            <a:chExt cx="716400" cy="64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161CDFA-3A0F-46C2-B1EA-482498906342}"/>
                    </a:ext>
                  </a:extLst>
                </p14:cNvPr>
                <p14:cNvContentPartPr/>
                <p14:nvPr/>
              </p14:nvContentPartPr>
              <p14:xfrm>
                <a:off x="8597592" y="4598760"/>
                <a:ext cx="33120" cy="108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161CDFA-3A0F-46C2-B1EA-48249890634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579592" y="4581120"/>
                  <a:ext cx="687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BA4BFD0-CDCF-4927-AD9C-A90E795EEBA6}"/>
                    </a:ext>
                  </a:extLst>
                </p14:cNvPr>
                <p14:cNvContentPartPr/>
                <p14:nvPr/>
              </p14:nvContentPartPr>
              <p14:xfrm>
                <a:off x="8712792" y="4494720"/>
                <a:ext cx="30960" cy="147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BA4BFD0-CDCF-4927-AD9C-A90E795EEBA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695152" y="4477080"/>
                  <a:ext cx="666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7B19782F-B580-4862-921B-8267EEC33434}"/>
                    </a:ext>
                  </a:extLst>
                </p14:cNvPr>
                <p14:cNvContentPartPr/>
                <p14:nvPr/>
              </p14:nvContentPartPr>
              <p14:xfrm>
                <a:off x="8714952" y="4501200"/>
                <a:ext cx="360" cy="3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7B19782F-B580-4862-921B-8267EEC33434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696952" y="44832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5BD63063-A06F-4DA6-AD36-114A8B8039A0}"/>
                    </a:ext>
                  </a:extLst>
                </p14:cNvPr>
                <p14:cNvContentPartPr/>
                <p14:nvPr/>
              </p14:nvContentPartPr>
              <p14:xfrm>
                <a:off x="8714952" y="4441080"/>
                <a:ext cx="180000" cy="601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5BD63063-A06F-4DA6-AD36-114A8B8039A0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696952" y="4423440"/>
                  <a:ext cx="2156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AF4A4968-0B4A-4A28-ABF9-D9ACB1763897}"/>
                    </a:ext>
                  </a:extLst>
                </p14:cNvPr>
                <p14:cNvContentPartPr/>
                <p14:nvPr/>
              </p14:nvContentPartPr>
              <p14:xfrm>
                <a:off x="8980632" y="4432440"/>
                <a:ext cx="50760" cy="327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F4A4968-0B4A-4A28-ABF9-D9ACB1763897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962992" y="4414440"/>
                  <a:ext cx="864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68325EC-BE16-457E-8E11-EB65F43D65A4}"/>
                    </a:ext>
                  </a:extLst>
                </p14:cNvPr>
                <p14:cNvContentPartPr/>
                <p14:nvPr/>
              </p14:nvContentPartPr>
              <p14:xfrm>
                <a:off x="9168192" y="4533960"/>
                <a:ext cx="30240" cy="151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68325EC-BE16-457E-8E11-EB65F43D65A4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150552" y="4515960"/>
                  <a:ext cx="658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1D1C2E6F-9C87-46DA-8835-5FB1B09B00AD}"/>
                    </a:ext>
                  </a:extLst>
                </p14:cNvPr>
                <p14:cNvContentPartPr/>
                <p14:nvPr/>
              </p14:nvContentPartPr>
              <p14:xfrm>
                <a:off x="9227232" y="4616400"/>
                <a:ext cx="28080" cy="2509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1D1C2E6F-9C87-46DA-8835-5FB1B09B00AD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209232" y="4598400"/>
                  <a:ext cx="637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43F8A99-0C13-4C60-B7C9-EAA77C47D262}"/>
                    </a:ext>
                  </a:extLst>
                </p14:cNvPr>
                <p14:cNvContentPartPr/>
                <p14:nvPr/>
              </p14:nvContentPartPr>
              <p14:xfrm>
                <a:off x="9117792" y="4933920"/>
                <a:ext cx="27360" cy="273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43F8A99-0C13-4C60-B7C9-EAA77C47D262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100152" y="4916280"/>
                  <a:ext cx="630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47733BE4-9CA0-4809-8B62-90667583E936}"/>
                    </a:ext>
                  </a:extLst>
                </p14:cNvPr>
                <p14:cNvContentPartPr/>
                <p14:nvPr/>
              </p14:nvContentPartPr>
              <p14:xfrm>
                <a:off x="8995032" y="5060640"/>
                <a:ext cx="15480" cy="28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47733BE4-9CA0-4809-8B62-90667583E93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8977032" y="5043000"/>
                  <a:ext cx="511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9C25A5B-7B2D-4BED-BE4F-08A46F90B288}"/>
                    </a:ext>
                  </a:extLst>
                </p14:cNvPr>
                <p14:cNvContentPartPr/>
                <p14:nvPr/>
              </p14:nvContentPartPr>
              <p14:xfrm>
                <a:off x="8820432" y="5071080"/>
                <a:ext cx="31680" cy="28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9C25A5B-7B2D-4BED-BE4F-08A46F90B288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802432" y="5053440"/>
                  <a:ext cx="67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6DE5202-3E8D-4C2E-9A1A-EDF444EBAF2A}"/>
                    </a:ext>
                  </a:extLst>
                </p14:cNvPr>
                <p14:cNvContentPartPr/>
                <p14:nvPr/>
              </p14:nvContentPartPr>
              <p14:xfrm>
                <a:off x="8730432" y="5042280"/>
                <a:ext cx="18000" cy="169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6DE5202-3E8D-4C2E-9A1A-EDF444EBAF2A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712792" y="5024280"/>
                  <a:ext cx="53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BDEC680A-9878-4A3A-8350-99B0C8099BB8}"/>
                    </a:ext>
                  </a:extLst>
                </p14:cNvPr>
                <p14:cNvContentPartPr/>
                <p14:nvPr/>
              </p14:nvContentPartPr>
              <p14:xfrm>
                <a:off x="8626752" y="4952280"/>
                <a:ext cx="6120" cy="136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BDEC680A-9878-4A3A-8350-99B0C8099BB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609112" y="4934640"/>
                  <a:ext cx="417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3BCFF13-6E80-48F4-8A03-59104321A583}"/>
                    </a:ext>
                  </a:extLst>
                </p14:cNvPr>
                <p14:cNvContentPartPr/>
                <p14:nvPr/>
              </p14:nvContentPartPr>
              <p14:xfrm>
                <a:off x="8556552" y="4881720"/>
                <a:ext cx="50400" cy="147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3BCFF13-6E80-48F4-8A03-59104321A583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538552" y="4864080"/>
                  <a:ext cx="860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526A667F-09C2-49EE-8180-ECF82FAC7AC2}"/>
                    </a:ext>
                  </a:extLst>
                </p14:cNvPr>
                <p14:cNvContentPartPr/>
                <p14:nvPr/>
              </p14:nvContentPartPr>
              <p14:xfrm>
                <a:off x="8538912" y="4729800"/>
                <a:ext cx="37440" cy="9288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526A667F-09C2-49EE-8180-ECF82FAC7AC2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8520912" y="4712160"/>
                  <a:ext cx="730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FBD841DF-44B7-47FA-ABED-87C31D768F47}"/>
                    </a:ext>
                  </a:extLst>
                </p14:cNvPr>
                <p14:cNvContentPartPr/>
                <p14:nvPr/>
              </p14:nvContentPartPr>
              <p14:xfrm>
                <a:off x="8591472" y="4639080"/>
                <a:ext cx="360" cy="3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FBD841DF-44B7-47FA-ABED-87C31D768F47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573832" y="46214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C9DD187-3F4E-42B0-AC43-E93F44741D4B}"/>
                    </a:ext>
                  </a:extLst>
                </p14:cNvPr>
                <p14:cNvContentPartPr/>
                <p14:nvPr/>
              </p14:nvContentPartPr>
              <p14:xfrm>
                <a:off x="8632512" y="4557360"/>
                <a:ext cx="360" cy="3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C9DD187-3F4E-42B0-AC43-E93F44741D4B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614872" y="45397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7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49928A1A-B182-41D3-95BA-B7ECB387985C}"/>
                  </a:ext>
                </a:extLst>
              </p14:cNvPr>
              <p14:cNvContentPartPr/>
              <p14:nvPr/>
            </p14:nvContentPartPr>
            <p14:xfrm>
              <a:off x="8245512" y="2987400"/>
              <a:ext cx="1319760" cy="98532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49928A1A-B182-41D3-95BA-B7ECB387985C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8236512" y="2978400"/>
                <a:ext cx="1337400" cy="10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8" name="Group 247">
            <a:extLst>
              <a:ext uri="{FF2B5EF4-FFF2-40B4-BE49-F238E27FC236}">
                <a16:creationId xmlns:a16="http://schemas.microsoft.com/office/drawing/2014/main" id="{A508A4A7-1C5F-419E-A6BB-E840B66787B0}"/>
              </a:ext>
            </a:extLst>
          </p:cNvPr>
          <p:cNvGrpSpPr/>
          <p:nvPr/>
        </p:nvGrpSpPr>
        <p:grpSpPr>
          <a:xfrm>
            <a:off x="8842032" y="3393120"/>
            <a:ext cx="176760" cy="180720"/>
            <a:chOff x="8842032" y="3393120"/>
            <a:chExt cx="176760" cy="18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C0FF7CEC-15BB-48AC-86E5-102BE486C532}"/>
                    </a:ext>
                  </a:extLst>
                </p14:cNvPr>
                <p14:cNvContentPartPr/>
                <p14:nvPr/>
              </p14:nvContentPartPr>
              <p14:xfrm>
                <a:off x="8842032" y="3393120"/>
                <a:ext cx="176760" cy="1407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C0FF7CEC-15BB-48AC-86E5-102BE486C532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8833032" y="3384480"/>
                  <a:ext cx="1944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0ECB4724-0162-4C4B-BAE2-84BF3CB4CEAA}"/>
                    </a:ext>
                  </a:extLst>
                </p14:cNvPr>
                <p14:cNvContentPartPr/>
                <p14:nvPr/>
              </p14:nvContentPartPr>
              <p14:xfrm>
                <a:off x="8868672" y="3399240"/>
                <a:ext cx="131760" cy="1746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0ECB4724-0162-4C4B-BAE2-84BF3CB4CEAA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8860032" y="3390600"/>
                  <a:ext cx="14940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4570EB6C-2B87-46CE-AF0E-3520B7F08B03}"/>
              </a:ext>
            </a:extLst>
          </p:cNvPr>
          <p:cNvGrpSpPr/>
          <p:nvPr/>
        </p:nvGrpSpPr>
        <p:grpSpPr>
          <a:xfrm>
            <a:off x="8967312" y="3030600"/>
            <a:ext cx="59040" cy="293400"/>
            <a:chOff x="8967312" y="3030600"/>
            <a:chExt cx="59040" cy="29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5712B7E2-8C4A-41FC-AB94-6DD62225B75A}"/>
                    </a:ext>
                  </a:extLst>
                </p14:cNvPr>
                <p14:cNvContentPartPr/>
                <p14:nvPr/>
              </p14:nvContentPartPr>
              <p14:xfrm>
                <a:off x="8974872" y="3250560"/>
                <a:ext cx="5040" cy="180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5712B7E2-8C4A-41FC-AB94-6DD62225B75A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8966232" y="3241920"/>
                  <a:ext cx="226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A5A6EDFC-0632-4E46-A2E2-9AA6B1EDF493}"/>
                    </a:ext>
                  </a:extLst>
                </p14:cNvPr>
                <p14:cNvContentPartPr/>
                <p14:nvPr/>
              </p14:nvContentPartPr>
              <p14:xfrm>
                <a:off x="8967312" y="3137880"/>
                <a:ext cx="59040" cy="223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A5A6EDFC-0632-4E46-A2E2-9AA6B1EDF493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958312" y="3129240"/>
                  <a:ext cx="766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56411FFE-246A-4DE1-A2E2-9FE736021CD1}"/>
                    </a:ext>
                  </a:extLst>
                </p14:cNvPr>
                <p14:cNvContentPartPr/>
                <p14:nvPr/>
              </p14:nvContentPartPr>
              <p14:xfrm>
                <a:off x="8973072" y="3030600"/>
                <a:ext cx="43560" cy="162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56411FFE-246A-4DE1-A2E2-9FE736021CD1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964072" y="3021960"/>
                  <a:ext cx="612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039477E8-934D-46F5-BB50-64599FC7FAEF}"/>
                    </a:ext>
                  </a:extLst>
                </p14:cNvPr>
                <p14:cNvContentPartPr/>
                <p14:nvPr/>
              </p14:nvContentPartPr>
              <p14:xfrm>
                <a:off x="8970912" y="3235800"/>
                <a:ext cx="21960" cy="75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039477E8-934D-46F5-BB50-64599FC7FAEF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962272" y="3226800"/>
                  <a:ext cx="396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37BB8AF7-E212-4300-A0F5-41E84D2E237B}"/>
                    </a:ext>
                  </a:extLst>
                </p14:cNvPr>
                <p14:cNvContentPartPr/>
                <p14:nvPr/>
              </p14:nvContentPartPr>
              <p14:xfrm>
                <a:off x="8982792" y="3321840"/>
                <a:ext cx="6120" cy="21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37BB8AF7-E212-4300-A0F5-41E84D2E237B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973792" y="3313200"/>
                  <a:ext cx="2376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A4B4B9E2-43A4-4CCC-ACE6-0A413CF20760}"/>
              </a:ext>
            </a:extLst>
          </p:cNvPr>
          <p:cNvGrpSpPr/>
          <p:nvPr/>
        </p:nvGrpSpPr>
        <p:grpSpPr>
          <a:xfrm>
            <a:off x="9097992" y="3439920"/>
            <a:ext cx="489240" cy="70560"/>
            <a:chOff x="9097992" y="3439920"/>
            <a:chExt cx="489240" cy="7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1DA70D58-9429-490B-A222-31E8220DD562}"/>
                    </a:ext>
                  </a:extLst>
                </p14:cNvPr>
                <p14:cNvContentPartPr/>
                <p14:nvPr/>
              </p14:nvContentPartPr>
              <p14:xfrm>
                <a:off x="9097992" y="3439920"/>
                <a:ext cx="52200" cy="133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1DA70D58-9429-490B-A222-31E8220DD562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9089352" y="3430920"/>
                  <a:ext cx="698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68D3678C-40C5-4D4C-B33E-0732E7D180EA}"/>
                    </a:ext>
                  </a:extLst>
                </p14:cNvPr>
                <p14:cNvContentPartPr/>
                <p14:nvPr/>
              </p14:nvContentPartPr>
              <p14:xfrm>
                <a:off x="9274032" y="3475200"/>
                <a:ext cx="39600" cy="126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68D3678C-40C5-4D4C-B33E-0732E7D180EA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9265392" y="3466200"/>
                  <a:ext cx="572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E6F0B68-752F-41CE-9128-8832F768EA1F}"/>
                    </a:ext>
                  </a:extLst>
                </p14:cNvPr>
                <p14:cNvContentPartPr/>
                <p14:nvPr/>
              </p14:nvContentPartPr>
              <p14:xfrm>
                <a:off x="9545832" y="3474120"/>
                <a:ext cx="41400" cy="68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E6F0B68-752F-41CE-9128-8832F768EA1F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9537192" y="3465480"/>
                  <a:ext cx="590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C1C9BF44-5C48-4BD4-AC9E-FA0954A1DF74}"/>
                    </a:ext>
                  </a:extLst>
                </p14:cNvPr>
                <p14:cNvContentPartPr/>
                <p14:nvPr/>
              </p14:nvContentPartPr>
              <p14:xfrm>
                <a:off x="9444312" y="3482040"/>
                <a:ext cx="19800" cy="2844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C1C9BF44-5C48-4BD4-AC9E-FA0954A1DF74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9435312" y="3473400"/>
                  <a:ext cx="37440" cy="4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1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EF1E7C72-DE5B-4652-A21F-0599FD7F1975}"/>
                  </a:ext>
                </a:extLst>
              </p14:cNvPr>
              <p14:cNvContentPartPr/>
              <p14:nvPr/>
            </p14:nvContentPartPr>
            <p14:xfrm>
              <a:off x="8924112" y="3661680"/>
              <a:ext cx="43560" cy="1872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EF1E7C72-DE5B-4652-A21F-0599FD7F1975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8915112" y="3652680"/>
                <a:ext cx="612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3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1DEF67FE-9C67-4F43-829A-F8085C42DA3C}"/>
                  </a:ext>
                </a:extLst>
              </p14:cNvPr>
              <p14:cNvContentPartPr/>
              <p14:nvPr/>
            </p14:nvContentPartPr>
            <p14:xfrm>
              <a:off x="8906472" y="3815040"/>
              <a:ext cx="18000" cy="756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1DEF67FE-9C67-4F43-829A-F8085C42DA3C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8897472" y="3806040"/>
                <a:ext cx="3564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40FBA0B-425B-48ED-AB14-44E8AB995306}"/>
              </a:ext>
            </a:extLst>
          </p:cNvPr>
          <p:cNvGrpSpPr/>
          <p:nvPr/>
        </p:nvGrpSpPr>
        <p:grpSpPr>
          <a:xfrm>
            <a:off x="8906472" y="3936000"/>
            <a:ext cx="88200" cy="134280"/>
            <a:chOff x="8906472" y="3936000"/>
            <a:chExt cx="88200" cy="13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435D1AA3-B593-4FB1-8DE2-FEBBD1232BB4}"/>
                    </a:ext>
                  </a:extLst>
                </p14:cNvPr>
                <p14:cNvContentPartPr/>
                <p14:nvPr/>
              </p14:nvContentPartPr>
              <p14:xfrm>
                <a:off x="8906472" y="3936000"/>
                <a:ext cx="41400" cy="241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435D1AA3-B593-4FB1-8DE2-FEBBD1232BB4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8897472" y="3927360"/>
                  <a:ext cx="590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F734BB0D-3D4D-4DE7-8EC4-66F69C6DB5CC}"/>
                    </a:ext>
                  </a:extLst>
                </p14:cNvPr>
                <p14:cNvContentPartPr/>
                <p14:nvPr/>
              </p14:nvContentPartPr>
              <p14:xfrm>
                <a:off x="8939592" y="4017000"/>
                <a:ext cx="55080" cy="532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F734BB0D-3D4D-4DE7-8EC4-66F69C6DB5CC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930952" y="4008360"/>
                  <a:ext cx="7272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4E7227E9-E794-4287-8FC0-2992E25DE140}"/>
              </a:ext>
            </a:extLst>
          </p:cNvPr>
          <p:cNvGrpSpPr/>
          <p:nvPr/>
        </p:nvGrpSpPr>
        <p:grpSpPr>
          <a:xfrm>
            <a:off x="8350992" y="3462600"/>
            <a:ext cx="477000" cy="55080"/>
            <a:chOff x="8350992" y="3462600"/>
            <a:chExt cx="477000" cy="5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A6E1D1B0-E091-4B7A-92C6-1148E2714999}"/>
                    </a:ext>
                  </a:extLst>
                </p14:cNvPr>
                <p14:cNvContentPartPr/>
                <p14:nvPr/>
              </p14:nvContentPartPr>
              <p14:xfrm>
                <a:off x="8798832" y="3476640"/>
                <a:ext cx="29160" cy="82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A6E1D1B0-E091-4B7A-92C6-1148E2714999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790192" y="3468000"/>
                  <a:ext cx="468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AF88E303-6991-46DA-961C-74A0A89E5D03}"/>
                    </a:ext>
                  </a:extLst>
                </p14:cNvPr>
                <p14:cNvContentPartPr/>
                <p14:nvPr/>
              </p14:nvContentPartPr>
              <p14:xfrm>
                <a:off x="8593632" y="3491760"/>
                <a:ext cx="47160" cy="2592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AF88E303-6991-46DA-961C-74A0A89E5D03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8584632" y="3483120"/>
                  <a:ext cx="648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03658755-3FB3-494A-A02E-3D5DAC5FD543}"/>
                    </a:ext>
                  </a:extLst>
                </p14:cNvPr>
                <p14:cNvContentPartPr/>
                <p14:nvPr/>
              </p14:nvContentPartPr>
              <p14:xfrm>
                <a:off x="8626752" y="3491760"/>
                <a:ext cx="360" cy="3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03658755-3FB3-494A-A02E-3D5DAC5FD54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618112" y="34831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9E1E4EDA-6293-4324-A309-4E7D902FFDB1}"/>
                    </a:ext>
                  </a:extLst>
                </p14:cNvPr>
                <p14:cNvContentPartPr/>
                <p14:nvPr/>
              </p14:nvContentPartPr>
              <p14:xfrm>
                <a:off x="8548632" y="3481320"/>
                <a:ext cx="78480" cy="248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9E1E4EDA-6293-4324-A309-4E7D902FFDB1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539632" y="3472320"/>
                  <a:ext cx="961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D566A72F-2512-4FDF-B253-2DA2624491A4}"/>
                    </a:ext>
                  </a:extLst>
                </p14:cNvPr>
                <p14:cNvContentPartPr/>
                <p14:nvPr/>
              </p14:nvContentPartPr>
              <p14:xfrm>
                <a:off x="8350992" y="3462600"/>
                <a:ext cx="18000" cy="169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D566A72F-2512-4FDF-B253-2DA2624491A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342352" y="3453960"/>
                  <a:ext cx="35640" cy="3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9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7AEEA56D-292B-4E5F-AF54-1683E46072C8}"/>
                  </a:ext>
                </a:extLst>
              </p14:cNvPr>
              <p14:cNvContentPartPr/>
              <p14:nvPr/>
            </p14:nvContentPartPr>
            <p14:xfrm>
              <a:off x="8353872" y="5151360"/>
              <a:ext cx="50400" cy="7416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7AEEA56D-292B-4E5F-AF54-1683E46072C8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8345232" y="5142360"/>
                <a:ext cx="68040" cy="9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2" name="Group 281">
            <a:extLst>
              <a:ext uri="{FF2B5EF4-FFF2-40B4-BE49-F238E27FC236}">
                <a16:creationId xmlns:a16="http://schemas.microsoft.com/office/drawing/2014/main" id="{61343381-BBD8-4FF1-9002-7D391DBEF292}"/>
              </a:ext>
            </a:extLst>
          </p:cNvPr>
          <p:cNvGrpSpPr/>
          <p:nvPr/>
        </p:nvGrpSpPr>
        <p:grpSpPr>
          <a:xfrm>
            <a:off x="8222112" y="4286007"/>
            <a:ext cx="1261996" cy="712080"/>
            <a:chOff x="8222112" y="4286007"/>
            <a:chExt cx="1261996" cy="71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597E92F-97A1-4B59-8D5D-2DD3A02746C4}"/>
                    </a:ext>
                  </a:extLst>
                </p14:cNvPr>
                <p14:cNvContentPartPr/>
                <p14:nvPr/>
              </p14:nvContentPartPr>
              <p14:xfrm>
                <a:off x="8557828" y="4964607"/>
                <a:ext cx="67320" cy="334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597E92F-97A1-4B59-8D5D-2DD3A02746C4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548828" y="4955607"/>
                  <a:ext cx="849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E937EFC-0A4D-44CA-AF56-589EA109FAE8}"/>
                    </a:ext>
                  </a:extLst>
                </p14:cNvPr>
                <p14:cNvContentPartPr/>
                <p14:nvPr/>
              </p14:nvContentPartPr>
              <p14:xfrm>
                <a:off x="9171268" y="4926087"/>
                <a:ext cx="29520" cy="313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E937EFC-0A4D-44CA-AF56-589EA109FAE8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162268" y="4917087"/>
                  <a:ext cx="47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0520EFD7-B6A6-4A82-A28A-96F9BBFB421C}"/>
                    </a:ext>
                  </a:extLst>
                </p14:cNvPr>
                <p14:cNvContentPartPr/>
                <p14:nvPr/>
              </p14:nvContentPartPr>
              <p14:xfrm>
                <a:off x="8433072" y="4935000"/>
                <a:ext cx="82800" cy="162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0520EFD7-B6A6-4A82-A28A-96F9BBFB421C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424432" y="4926000"/>
                  <a:ext cx="100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ED27E76E-3A4E-4BDE-AF55-D019AE045AB3}"/>
                    </a:ext>
                  </a:extLst>
                </p14:cNvPr>
                <p14:cNvContentPartPr/>
                <p14:nvPr/>
              </p14:nvContentPartPr>
              <p14:xfrm>
                <a:off x="8222112" y="4443960"/>
                <a:ext cx="25920" cy="82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ED27E76E-3A4E-4BDE-AF55-D019AE045AB3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213112" y="4434960"/>
                  <a:ext cx="435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EE5E449E-2469-407A-9F36-1BA8E94D8181}"/>
                    </a:ext>
                  </a:extLst>
                </p14:cNvPr>
                <p14:cNvContentPartPr/>
                <p14:nvPr/>
              </p14:nvContentPartPr>
              <p14:xfrm>
                <a:off x="8876952" y="4970280"/>
                <a:ext cx="73080" cy="1332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EE5E449E-2469-407A-9F36-1BA8E94D8181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8867952" y="4961280"/>
                  <a:ext cx="907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F17590D6-3595-406C-BFFC-DE659CE8590B}"/>
                    </a:ext>
                  </a:extLst>
                </p14:cNvPr>
                <p14:cNvContentPartPr/>
                <p14:nvPr/>
              </p14:nvContentPartPr>
              <p14:xfrm>
                <a:off x="9097992" y="4729080"/>
                <a:ext cx="36360" cy="3204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F17590D6-3595-406C-BFFC-DE659CE8590B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089352" y="4720440"/>
                  <a:ext cx="540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881BE23-F294-4EB1-AC80-358D7A7894CF}"/>
                    </a:ext>
                  </a:extLst>
                </p14:cNvPr>
                <p14:cNvContentPartPr/>
                <p14:nvPr/>
              </p14:nvContentPartPr>
              <p14:xfrm>
                <a:off x="8595988" y="4337847"/>
                <a:ext cx="71280" cy="194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881BE23-F294-4EB1-AC80-358D7A7894CF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8587348" y="4328847"/>
                  <a:ext cx="889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B9A45FF-4EBD-4E29-AB22-3F5C7EADB639}"/>
                    </a:ext>
                  </a:extLst>
                </p14:cNvPr>
                <p14:cNvContentPartPr/>
                <p14:nvPr/>
              </p14:nvContentPartPr>
              <p14:xfrm>
                <a:off x="8578708" y="4310847"/>
                <a:ext cx="88560" cy="460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B9A45FF-4EBD-4E29-AB22-3F5C7EADB639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8570068" y="4302207"/>
                  <a:ext cx="1062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BADAF25-6347-41E8-A61F-4033E9619F6E}"/>
                    </a:ext>
                  </a:extLst>
                </p14:cNvPr>
                <p14:cNvContentPartPr/>
                <p14:nvPr/>
              </p14:nvContentPartPr>
              <p14:xfrm>
                <a:off x="8559628" y="4303287"/>
                <a:ext cx="52920" cy="568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BADAF25-6347-41E8-A61F-4033E9619F6E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8550628" y="4294287"/>
                  <a:ext cx="705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2E08B71-2CB0-4CC1-8BC1-6B431A70AC9B}"/>
                    </a:ext>
                  </a:extLst>
                </p14:cNvPr>
                <p14:cNvContentPartPr/>
                <p14:nvPr/>
              </p14:nvContentPartPr>
              <p14:xfrm>
                <a:off x="9251548" y="4286007"/>
                <a:ext cx="25560" cy="259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2E08B71-2CB0-4CC1-8BC1-6B431A70AC9B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242908" y="4277367"/>
                  <a:ext cx="432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17E7BA4-BFF7-42F3-99F1-D31F0A2B8CC9}"/>
                    </a:ext>
                  </a:extLst>
                </p14:cNvPr>
                <p14:cNvContentPartPr/>
                <p14:nvPr/>
              </p14:nvContentPartPr>
              <p14:xfrm>
                <a:off x="9458908" y="4601007"/>
                <a:ext cx="25200" cy="234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17E7BA4-BFF7-42F3-99F1-D31F0A2B8CC9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9449908" y="4592007"/>
                  <a:ext cx="428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B1854A2-AF5A-4E52-8E16-F2936B726E09}"/>
                    </a:ext>
                  </a:extLst>
                </p14:cNvPr>
                <p14:cNvContentPartPr/>
                <p14:nvPr/>
              </p14:nvContentPartPr>
              <p14:xfrm>
                <a:off x="9171268" y="4520367"/>
                <a:ext cx="19800" cy="176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B1854A2-AF5A-4E52-8E16-F2936B726E09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9162268" y="4511727"/>
                  <a:ext cx="37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D0BD823-B996-4F36-914B-61CF3E6A54CB}"/>
                    </a:ext>
                  </a:extLst>
                </p14:cNvPr>
                <p14:cNvContentPartPr/>
                <p14:nvPr/>
              </p14:nvContentPartPr>
              <p14:xfrm>
                <a:off x="8904148" y="4558887"/>
                <a:ext cx="19800" cy="414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D0BD823-B996-4F36-914B-61CF3E6A54CB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895508" y="4549887"/>
                  <a:ext cx="374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A97835A-DAB1-4891-AB34-8CD7C2105E22}"/>
                    </a:ext>
                  </a:extLst>
                </p14:cNvPr>
                <p14:cNvContentPartPr/>
                <p14:nvPr/>
              </p14:nvContentPartPr>
              <p14:xfrm>
                <a:off x="8756548" y="4694247"/>
                <a:ext cx="35640" cy="284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FA97835A-DAB1-4891-AB34-8CD7C2105E22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8747548" y="4685247"/>
                  <a:ext cx="53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FEADC41-3635-4352-A0F5-109CE750593C}"/>
                    </a:ext>
                  </a:extLst>
                </p14:cNvPr>
                <p14:cNvContentPartPr/>
                <p14:nvPr/>
              </p14:nvContentPartPr>
              <p14:xfrm>
                <a:off x="8605708" y="4532607"/>
                <a:ext cx="25200" cy="201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FEADC41-3635-4352-A0F5-109CE750593C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8596708" y="4523967"/>
                  <a:ext cx="428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182BDE54-D67F-48A4-8DDB-2CA080CD6B6F}"/>
                    </a:ext>
                  </a:extLst>
                </p14:cNvPr>
                <p14:cNvContentPartPr/>
                <p14:nvPr/>
              </p14:nvContentPartPr>
              <p14:xfrm>
                <a:off x="8920152" y="4377000"/>
                <a:ext cx="329040" cy="26172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182BDE54-D67F-48A4-8DDB-2CA080CD6B6F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8911152" y="4368360"/>
                  <a:ext cx="3466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7FFE6E71-A181-42B1-8DF2-31372E200D3F}"/>
                    </a:ext>
                  </a:extLst>
                </p14:cNvPr>
                <p14:cNvContentPartPr/>
                <p14:nvPr/>
              </p14:nvContentPartPr>
              <p14:xfrm>
                <a:off x="8924112" y="4581120"/>
                <a:ext cx="39600" cy="831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7FFE6E71-A181-42B1-8DF2-31372E200D3F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915112" y="4572120"/>
                  <a:ext cx="572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5BC8848D-7ED6-4605-B83E-92562AC78EE2}"/>
                    </a:ext>
                  </a:extLst>
                </p14:cNvPr>
                <p14:cNvContentPartPr/>
                <p14:nvPr/>
              </p14:nvContentPartPr>
              <p14:xfrm>
                <a:off x="8599392" y="4382400"/>
                <a:ext cx="252720" cy="2610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5BC8848D-7ED6-4605-B83E-92562AC78EE2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590752" y="4373400"/>
                  <a:ext cx="2703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FD968C70-3211-42B6-8E3B-7E681E1F45A6}"/>
                    </a:ext>
                  </a:extLst>
                </p14:cNvPr>
                <p14:cNvContentPartPr/>
                <p14:nvPr/>
              </p14:nvContentPartPr>
              <p14:xfrm>
                <a:off x="8794872" y="4637640"/>
                <a:ext cx="86400" cy="4608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FD968C70-3211-42B6-8E3B-7E681E1F45A6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8786232" y="4628640"/>
                  <a:ext cx="1040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6AFCF5F9-C284-458C-89A1-8F183ADE12FB}"/>
                    </a:ext>
                  </a:extLst>
                </p14:cNvPr>
                <p14:cNvContentPartPr/>
                <p14:nvPr/>
              </p14:nvContentPartPr>
              <p14:xfrm>
                <a:off x="8538192" y="4763280"/>
                <a:ext cx="303840" cy="14904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6AFCF5F9-C284-458C-89A1-8F183ADE12FB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8529552" y="4754280"/>
                  <a:ext cx="32148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58552362-363C-48CB-8C1B-AD9E44D93BE2}"/>
              </a:ext>
            </a:extLst>
          </p:cNvPr>
          <p:cNvGrpSpPr/>
          <p:nvPr/>
        </p:nvGrpSpPr>
        <p:grpSpPr>
          <a:xfrm>
            <a:off x="3364632" y="4464840"/>
            <a:ext cx="310876" cy="359727"/>
            <a:chOff x="3364632" y="4464840"/>
            <a:chExt cx="310876" cy="35972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3F18F2A-26C1-43BA-A788-5EF2754637AB}"/>
                    </a:ext>
                  </a:extLst>
                </p14:cNvPr>
                <p14:cNvContentPartPr/>
                <p14:nvPr/>
              </p14:nvContentPartPr>
              <p14:xfrm>
                <a:off x="3488668" y="4606047"/>
                <a:ext cx="6120" cy="90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3F18F2A-26C1-43BA-A788-5EF2754637AB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3471028" y="4588047"/>
                  <a:ext cx="417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5920B9C-9539-47C7-9B76-9C67619E1AF8}"/>
                    </a:ext>
                  </a:extLst>
                </p14:cNvPr>
                <p14:cNvContentPartPr/>
                <p14:nvPr/>
              </p14:nvContentPartPr>
              <p14:xfrm>
                <a:off x="3445468" y="4595967"/>
                <a:ext cx="49680" cy="406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5920B9C-9539-47C7-9B76-9C67619E1AF8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3427468" y="4577967"/>
                  <a:ext cx="85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1292427-9267-47EB-AA2D-A2EE34B8CAE6}"/>
                    </a:ext>
                  </a:extLst>
                </p14:cNvPr>
                <p14:cNvContentPartPr/>
                <p14:nvPr/>
              </p14:nvContentPartPr>
              <p14:xfrm>
                <a:off x="3594148" y="4558527"/>
                <a:ext cx="17640" cy="140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1292427-9267-47EB-AA2D-A2EE34B8CAE6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3576508" y="4540527"/>
                  <a:ext cx="532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2FB6DF0-1220-4394-A4FC-F30897CD0364}"/>
                    </a:ext>
                  </a:extLst>
                </p14:cNvPr>
                <p14:cNvContentPartPr/>
                <p14:nvPr/>
              </p14:nvContentPartPr>
              <p14:xfrm>
                <a:off x="3645988" y="4691367"/>
                <a:ext cx="29520" cy="183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2FB6DF0-1220-4394-A4FC-F30897CD0364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3627988" y="4673727"/>
                  <a:ext cx="651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B373A8F-77F2-42AC-B15C-573D43B43930}"/>
                    </a:ext>
                  </a:extLst>
                </p14:cNvPr>
                <p14:cNvContentPartPr/>
                <p14:nvPr/>
              </p14:nvContentPartPr>
              <p14:xfrm>
                <a:off x="3546268" y="4780287"/>
                <a:ext cx="11880" cy="97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B373A8F-77F2-42AC-B15C-573D43B43930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3528268" y="4762287"/>
                  <a:ext cx="475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C6E3C56-1B00-452D-AEA6-7A82BE6E3764}"/>
                    </a:ext>
                  </a:extLst>
                </p14:cNvPr>
                <p14:cNvContentPartPr/>
                <p14:nvPr/>
              </p14:nvContentPartPr>
              <p14:xfrm>
                <a:off x="3603868" y="4655007"/>
                <a:ext cx="15840" cy="212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C6E3C56-1B00-452D-AEA6-7A82BE6E3764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3585868" y="4637367"/>
                  <a:ext cx="514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4ACD611-D436-45B2-9773-3E8FA954F2A2}"/>
                    </a:ext>
                  </a:extLst>
                </p14:cNvPr>
                <p14:cNvContentPartPr/>
                <p14:nvPr/>
              </p14:nvContentPartPr>
              <p14:xfrm>
                <a:off x="3519628" y="4655007"/>
                <a:ext cx="84240" cy="298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4ACD611-D436-45B2-9773-3E8FA954F2A2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3501988" y="4637367"/>
                  <a:ext cx="1198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E227C77-F144-44C0-823A-286E73277DF5}"/>
                    </a:ext>
                  </a:extLst>
                </p14:cNvPr>
                <p14:cNvContentPartPr/>
                <p14:nvPr/>
              </p14:nvContentPartPr>
              <p14:xfrm>
                <a:off x="3450508" y="4712967"/>
                <a:ext cx="21600" cy="75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E227C77-F144-44C0-823A-286E73277DF5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3432508" y="4694967"/>
                  <a:ext cx="572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F97FD58-8164-4C79-BBC3-3AA2DC03456A}"/>
                    </a:ext>
                  </a:extLst>
                </p14:cNvPr>
                <p14:cNvContentPartPr/>
                <p14:nvPr/>
              </p14:nvContentPartPr>
              <p14:xfrm>
                <a:off x="3431068" y="4620447"/>
                <a:ext cx="16560" cy="133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F97FD58-8164-4C79-BBC3-3AA2DC03456A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3413428" y="4602807"/>
                  <a:ext cx="522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8B9E8CC-F680-4D05-9B7B-A3A43EF3C967}"/>
                    </a:ext>
                  </a:extLst>
                </p14:cNvPr>
                <p14:cNvContentPartPr/>
                <p14:nvPr/>
              </p14:nvContentPartPr>
              <p14:xfrm>
                <a:off x="3636268" y="4795047"/>
                <a:ext cx="15840" cy="295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8B9E8CC-F680-4D05-9B7B-A3A43EF3C967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3618628" y="4777047"/>
                  <a:ext cx="514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7AB8E32-080D-443B-9464-6413487F7FBA}"/>
                    </a:ext>
                  </a:extLst>
                </p14:cNvPr>
                <p14:cNvContentPartPr/>
                <p14:nvPr/>
              </p14:nvContentPartPr>
              <p14:xfrm>
                <a:off x="3659308" y="4639527"/>
                <a:ext cx="10080" cy="126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7AB8E32-080D-443B-9464-6413487F7FBA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641668" y="4621887"/>
                  <a:ext cx="457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2B736C4-7640-4D45-8488-01430D1DA6DB}"/>
                    </a:ext>
                  </a:extLst>
                </p14:cNvPr>
                <p14:cNvContentPartPr/>
                <p14:nvPr/>
              </p14:nvContentPartPr>
              <p14:xfrm>
                <a:off x="3485068" y="4801887"/>
                <a:ext cx="17640" cy="64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2B736C4-7640-4D45-8488-01430D1DA6DB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3467068" y="4783887"/>
                  <a:ext cx="532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DAB19F2-B975-41B0-9283-10A18CAD660D}"/>
                    </a:ext>
                  </a:extLst>
                </p14:cNvPr>
                <p14:cNvContentPartPr/>
                <p14:nvPr/>
              </p14:nvContentPartPr>
              <p14:xfrm>
                <a:off x="3400468" y="4654287"/>
                <a:ext cx="15840" cy="280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DAB19F2-B975-41B0-9283-10A18CAD660D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3382828" y="4636287"/>
                  <a:ext cx="51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A9FA779-C87F-4509-827F-69564D25B93F}"/>
                    </a:ext>
                  </a:extLst>
                </p14:cNvPr>
                <p14:cNvContentPartPr/>
                <p14:nvPr/>
              </p14:nvContentPartPr>
              <p14:xfrm>
                <a:off x="3446548" y="4546287"/>
                <a:ext cx="7920" cy="244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A9FA779-C87F-4509-827F-69564D25B93F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3428908" y="4528647"/>
                  <a:ext cx="435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FE1DD9FE-CD66-437A-83D0-A75241AB73EC}"/>
                    </a:ext>
                  </a:extLst>
                </p14:cNvPr>
                <p14:cNvContentPartPr/>
                <p14:nvPr/>
              </p14:nvContentPartPr>
              <p14:xfrm>
                <a:off x="3471912" y="4727280"/>
                <a:ext cx="39240" cy="5328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FE1DD9FE-CD66-437A-83D0-A75241AB73EC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3454272" y="4709280"/>
                  <a:ext cx="748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97A01D7B-BAA9-4BCD-8732-FFE93F5C8090}"/>
                    </a:ext>
                  </a:extLst>
                </p14:cNvPr>
                <p14:cNvContentPartPr/>
                <p14:nvPr/>
              </p14:nvContentPartPr>
              <p14:xfrm>
                <a:off x="3364632" y="4711440"/>
                <a:ext cx="70920" cy="4788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97A01D7B-BAA9-4BCD-8732-FFE93F5C8090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3346632" y="4693440"/>
                  <a:ext cx="1065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F1E426AE-B185-4256-A5B8-DAA5B56DE51B}"/>
                    </a:ext>
                  </a:extLst>
                </p14:cNvPr>
                <p14:cNvContentPartPr/>
                <p14:nvPr/>
              </p14:nvContentPartPr>
              <p14:xfrm>
                <a:off x="3458232" y="4626120"/>
                <a:ext cx="10440" cy="1980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F1E426AE-B185-4256-A5B8-DAA5B56DE51B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3440592" y="4608120"/>
                  <a:ext cx="46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CC4150E9-1A03-489E-A392-84B3D79569EF}"/>
                    </a:ext>
                  </a:extLst>
                </p14:cNvPr>
                <p14:cNvContentPartPr/>
                <p14:nvPr/>
              </p14:nvContentPartPr>
              <p14:xfrm>
                <a:off x="3473712" y="4559160"/>
                <a:ext cx="6120" cy="255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CC4150E9-1A03-489E-A392-84B3D79569EF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3455712" y="4541520"/>
                  <a:ext cx="417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2E2B6875-30C7-47FD-8170-68E948FB4E42}"/>
                    </a:ext>
                  </a:extLst>
                </p14:cNvPr>
                <p14:cNvContentPartPr/>
                <p14:nvPr/>
              </p14:nvContentPartPr>
              <p14:xfrm>
                <a:off x="3515112" y="4464840"/>
                <a:ext cx="39600" cy="3924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2E2B6875-30C7-47FD-8170-68E948FB4E42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3497472" y="4447200"/>
                  <a:ext cx="75240" cy="7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9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624C9723-45C2-4A7A-AB97-DD08918F77EF}"/>
                  </a:ext>
                </a:extLst>
              </p14:cNvPr>
              <p14:cNvContentPartPr/>
              <p14:nvPr/>
            </p14:nvContentPartPr>
            <p14:xfrm>
              <a:off x="3823992" y="6046320"/>
              <a:ext cx="1523520" cy="10728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624C9723-45C2-4A7A-AB97-DD08918F77EF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3806352" y="6028320"/>
                <a:ext cx="1559160" cy="14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1" name="Group 300">
            <a:extLst>
              <a:ext uri="{FF2B5EF4-FFF2-40B4-BE49-F238E27FC236}">
                <a16:creationId xmlns:a16="http://schemas.microsoft.com/office/drawing/2014/main" id="{366A96AC-8AF1-4C0A-86CF-BBDBC1AFA988}"/>
              </a:ext>
            </a:extLst>
          </p:cNvPr>
          <p:cNvGrpSpPr/>
          <p:nvPr/>
        </p:nvGrpSpPr>
        <p:grpSpPr>
          <a:xfrm>
            <a:off x="4365432" y="6277800"/>
            <a:ext cx="1467000" cy="282240"/>
            <a:chOff x="4365432" y="6277800"/>
            <a:chExt cx="1467000" cy="28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7405E8BA-9879-4FE4-B49B-29D2F83F6407}"/>
                    </a:ext>
                  </a:extLst>
                </p14:cNvPr>
                <p14:cNvContentPartPr/>
                <p14:nvPr/>
              </p14:nvContentPartPr>
              <p14:xfrm>
                <a:off x="4504032" y="6277800"/>
                <a:ext cx="5040" cy="1080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7405E8BA-9879-4FE4-B49B-29D2F83F6407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4486032" y="6259800"/>
                  <a:ext cx="40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206E8D2-615E-4DAC-8A49-D714D927493F}"/>
                    </a:ext>
                  </a:extLst>
                </p14:cNvPr>
                <p14:cNvContentPartPr/>
                <p14:nvPr/>
              </p14:nvContentPartPr>
              <p14:xfrm>
                <a:off x="4365432" y="6321360"/>
                <a:ext cx="210600" cy="18216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206E8D2-615E-4DAC-8A49-D714D927493F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4347432" y="6303360"/>
                  <a:ext cx="2462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1BAC70CF-EEAF-4E4D-BA1E-2A0C1CCE70AA}"/>
                    </a:ext>
                  </a:extLst>
                </p14:cNvPr>
                <p14:cNvContentPartPr/>
                <p14:nvPr/>
              </p14:nvContentPartPr>
              <p14:xfrm>
                <a:off x="4626792" y="6446640"/>
                <a:ext cx="20880" cy="3564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1BAC70CF-EEAF-4E4D-BA1E-2A0C1CCE70AA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4609152" y="6428640"/>
                  <a:ext cx="565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E3AC0D30-4BEB-4ED1-9512-71A5603F2F6A}"/>
                    </a:ext>
                  </a:extLst>
                </p14:cNvPr>
                <p14:cNvContentPartPr/>
                <p14:nvPr/>
              </p14:nvContentPartPr>
              <p14:xfrm>
                <a:off x="4654872" y="6347280"/>
                <a:ext cx="47520" cy="1260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E3AC0D30-4BEB-4ED1-9512-71A5603F2F6A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4636872" y="6329280"/>
                  <a:ext cx="831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207366B6-33BC-4834-A587-4E3E57C708B8}"/>
                    </a:ext>
                  </a:extLst>
                </p14:cNvPr>
                <p14:cNvContentPartPr/>
                <p14:nvPr/>
              </p14:nvContentPartPr>
              <p14:xfrm>
                <a:off x="4692312" y="6407040"/>
                <a:ext cx="153000" cy="13716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207366B6-33BC-4834-A587-4E3E57C708B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4674672" y="6389040"/>
                  <a:ext cx="188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15783AE2-D87E-48AC-8813-7F1CB2D18F0F}"/>
                    </a:ext>
                  </a:extLst>
                </p14:cNvPr>
                <p14:cNvContentPartPr/>
                <p14:nvPr/>
              </p14:nvContentPartPr>
              <p14:xfrm>
                <a:off x="4927032" y="6405240"/>
                <a:ext cx="25920" cy="8928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15783AE2-D87E-48AC-8813-7F1CB2D18F0F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4909392" y="6387240"/>
                  <a:ext cx="615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0C4EC241-64D8-4160-BB2F-39BBAA271DDD}"/>
                    </a:ext>
                  </a:extLst>
                </p14:cNvPr>
                <p14:cNvContentPartPr/>
                <p14:nvPr/>
              </p14:nvContentPartPr>
              <p14:xfrm>
                <a:off x="4903632" y="6466080"/>
                <a:ext cx="149040" cy="108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0C4EC241-64D8-4160-BB2F-39BBAA271DDD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4885632" y="6448080"/>
                  <a:ext cx="1846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050909C6-0EF2-45AA-B8B1-5A7E934D2CD3}"/>
                    </a:ext>
                  </a:extLst>
                </p14:cNvPr>
                <p14:cNvContentPartPr/>
                <p14:nvPr/>
              </p14:nvContentPartPr>
              <p14:xfrm>
                <a:off x="5069592" y="6464280"/>
                <a:ext cx="61200" cy="8136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050909C6-0EF2-45AA-B8B1-5A7E934D2CD3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5051952" y="6446280"/>
                  <a:ext cx="968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3183C638-70D0-4C53-853F-F22F5B68335E}"/>
                    </a:ext>
                  </a:extLst>
                </p14:cNvPr>
                <p14:cNvContentPartPr/>
                <p14:nvPr/>
              </p14:nvContentPartPr>
              <p14:xfrm>
                <a:off x="5097312" y="6462840"/>
                <a:ext cx="277920" cy="6768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3183C638-70D0-4C53-853F-F22F5B68335E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5079312" y="6445200"/>
                  <a:ext cx="3135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AEDBB5CA-6D9D-4C3C-803B-A43247EA82F9}"/>
                    </a:ext>
                  </a:extLst>
                </p14:cNvPr>
                <p14:cNvContentPartPr/>
                <p14:nvPr/>
              </p14:nvContentPartPr>
              <p14:xfrm>
                <a:off x="5462712" y="6435840"/>
                <a:ext cx="141480" cy="9720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AEDBB5CA-6D9D-4C3C-803B-A43247EA82F9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5444712" y="6418200"/>
                  <a:ext cx="1771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0B845CD2-30D8-4F2D-A7CD-5AC4E6E73D46}"/>
                    </a:ext>
                  </a:extLst>
                </p14:cNvPr>
                <p14:cNvContentPartPr/>
                <p14:nvPr/>
              </p14:nvContentPartPr>
              <p14:xfrm>
                <a:off x="5673672" y="6454560"/>
                <a:ext cx="158760" cy="10548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0B845CD2-30D8-4F2D-A7CD-5AC4E6E73D46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5656032" y="6436560"/>
                  <a:ext cx="194400" cy="14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3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0C839AB4-8D79-4355-8498-397EC207A31B}"/>
                  </a:ext>
                </a:extLst>
              </p14:cNvPr>
              <p14:cNvContentPartPr/>
              <p14:nvPr/>
            </p14:nvContentPartPr>
            <p14:xfrm>
              <a:off x="5312232" y="6049560"/>
              <a:ext cx="483120" cy="2772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0C839AB4-8D79-4355-8498-397EC207A31B}"/>
                  </a:ext>
                </a:extLst>
              </p:cNvPr>
              <p:cNvPicPr/>
              <p:nvPr/>
            </p:nvPicPr>
            <p:blipFill>
              <a:blip r:embed="rId484"/>
              <a:stretch>
                <a:fillRect/>
              </a:stretch>
            </p:blipFill>
            <p:spPr>
              <a:xfrm>
                <a:off x="5294592" y="6031560"/>
                <a:ext cx="5187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5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4F145E28-E25D-4CEC-B5E5-38E194ED5730}"/>
                  </a:ext>
                </a:extLst>
              </p14:cNvPr>
              <p14:cNvContentPartPr/>
              <p14:nvPr/>
            </p14:nvContentPartPr>
            <p14:xfrm>
              <a:off x="4219272" y="4929240"/>
              <a:ext cx="1182960" cy="116172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4F145E28-E25D-4CEC-B5E5-38E194ED5730}"/>
                  </a:ext>
                </a:extLst>
              </p:cNvPr>
              <p:cNvPicPr/>
              <p:nvPr/>
            </p:nvPicPr>
            <p:blipFill>
              <a:blip r:embed="rId486"/>
              <a:stretch>
                <a:fillRect/>
              </a:stretch>
            </p:blipFill>
            <p:spPr>
              <a:xfrm>
                <a:off x="4201272" y="4911600"/>
                <a:ext cx="1218600" cy="119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1" name="Group 320">
            <a:extLst>
              <a:ext uri="{FF2B5EF4-FFF2-40B4-BE49-F238E27FC236}">
                <a16:creationId xmlns:a16="http://schemas.microsoft.com/office/drawing/2014/main" id="{A3192BBA-C0E0-4CF7-A846-9FE62A2CEAB5}"/>
              </a:ext>
            </a:extLst>
          </p:cNvPr>
          <p:cNvGrpSpPr/>
          <p:nvPr/>
        </p:nvGrpSpPr>
        <p:grpSpPr>
          <a:xfrm>
            <a:off x="7858152" y="5699640"/>
            <a:ext cx="2313720" cy="882000"/>
            <a:chOff x="7858152" y="5699640"/>
            <a:chExt cx="2313720" cy="88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9C22EE2E-FAD6-4509-8739-BB5395CBA29D}"/>
                    </a:ext>
                  </a:extLst>
                </p14:cNvPr>
                <p14:cNvContentPartPr/>
                <p14:nvPr/>
              </p14:nvContentPartPr>
              <p14:xfrm>
                <a:off x="8012952" y="6142080"/>
                <a:ext cx="1822680" cy="12744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9C22EE2E-FAD6-4509-8739-BB5395CBA29D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8003952" y="6133440"/>
                  <a:ext cx="1840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316E363E-5254-4EFD-B54D-6F8E47166779}"/>
                    </a:ext>
                  </a:extLst>
                </p14:cNvPr>
                <p14:cNvContentPartPr/>
                <p14:nvPr/>
              </p14:nvContentPartPr>
              <p14:xfrm>
                <a:off x="7977672" y="5699640"/>
                <a:ext cx="2194200" cy="52668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316E363E-5254-4EFD-B54D-6F8E47166779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7968672" y="5690640"/>
                  <a:ext cx="221184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B7C7B3C8-6E3A-4296-9488-D6CA7BA857B4}"/>
                    </a:ext>
                  </a:extLst>
                </p14:cNvPr>
                <p14:cNvContentPartPr/>
                <p14:nvPr/>
              </p14:nvContentPartPr>
              <p14:xfrm>
                <a:off x="8528472" y="6358440"/>
                <a:ext cx="304200" cy="18612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B7C7B3C8-6E3A-4296-9488-D6CA7BA857B4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8519472" y="6349800"/>
                  <a:ext cx="3218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EE12897D-6377-407C-919A-4D13575A9AD1}"/>
                    </a:ext>
                  </a:extLst>
                </p14:cNvPr>
                <p14:cNvContentPartPr/>
                <p14:nvPr/>
              </p14:nvContentPartPr>
              <p14:xfrm>
                <a:off x="8932032" y="6520440"/>
                <a:ext cx="4320" cy="2772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EE12897D-6377-407C-919A-4D13575A9AD1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8923032" y="6511800"/>
                  <a:ext cx="21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B1292A8E-1AF1-4625-9183-332A8D1C6A76}"/>
                    </a:ext>
                  </a:extLst>
                </p14:cNvPr>
                <p14:cNvContentPartPr/>
                <p14:nvPr/>
              </p14:nvContentPartPr>
              <p14:xfrm>
                <a:off x="8959392" y="6422880"/>
                <a:ext cx="360" cy="36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B1292A8E-1AF1-4625-9183-332A8D1C6A76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950392" y="64138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C3235073-0545-427C-B567-A42B81B5AB47}"/>
                    </a:ext>
                  </a:extLst>
                </p14:cNvPr>
                <p14:cNvContentPartPr/>
                <p14:nvPr/>
              </p14:nvContentPartPr>
              <p14:xfrm>
                <a:off x="8986752" y="6448440"/>
                <a:ext cx="143640" cy="11376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C3235073-0545-427C-B567-A42B81B5AB47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8977752" y="6439440"/>
                  <a:ext cx="1612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1D0541D5-C30A-4C43-8CB1-F77BC6BFA5EB}"/>
                    </a:ext>
                  </a:extLst>
                </p14:cNvPr>
                <p14:cNvContentPartPr/>
                <p14:nvPr/>
              </p14:nvContentPartPr>
              <p14:xfrm>
                <a:off x="9291672" y="6416760"/>
                <a:ext cx="18000" cy="11340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1D0541D5-C30A-4C43-8CB1-F77BC6BFA5EB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9283032" y="6407760"/>
                  <a:ext cx="356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51E3037C-7CEB-4C3E-B6D9-FA539BDAD6E2}"/>
                    </a:ext>
                  </a:extLst>
                </p14:cNvPr>
                <p14:cNvContentPartPr/>
                <p14:nvPr/>
              </p14:nvContentPartPr>
              <p14:xfrm>
                <a:off x="9262512" y="6474000"/>
                <a:ext cx="86400" cy="396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51E3037C-7CEB-4C3E-B6D9-FA539BDAD6E2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9253512" y="6465000"/>
                  <a:ext cx="1040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AEED5A0A-C727-4814-A87E-8595C4FEB879}"/>
                    </a:ext>
                  </a:extLst>
                </p14:cNvPr>
                <p14:cNvContentPartPr/>
                <p14:nvPr/>
              </p14:nvContentPartPr>
              <p14:xfrm>
                <a:off x="9397152" y="6492000"/>
                <a:ext cx="127800" cy="7740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AEED5A0A-C727-4814-A87E-8595C4FEB879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9388152" y="6483360"/>
                  <a:ext cx="1454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BAD097F8-9098-452A-88C6-B1FCAEBD21C7}"/>
                    </a:ext>
                  </a:extLst>
                </p14:cNvPr>
                <p14:cNvContentPartPr/>
                <p14:nvPr/>
              </p14:nvContentPartPr>
              <p14:xfrm>
                <a:off x="9496872" y="6504600"/>
                <a:ext cx="182160" cy="7704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BAD097F8-9098-452A-88C6-B1FCAEBD21C7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9488232" y="6495960"/>
                  <a:ext cx="1998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58230520-E857-4FFC-9366-E7CC08D53C8F}"/>
                    </a:ext>
                  </a:extLst>
                </p14:cNvPr>
                <p14:cNvContentPartPr/>
                <p14:nvPr/>
              </p14:nvContentPartPr>
              <p14:xfrm>
                <a:off x="9768672" y="6515400"/>
                <a:ext cx="80640" cy="6300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58230520-E857-4FFC-9366-E7CC08D53C8F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9760032" y="6506400"/>
                  <a:ext cx="982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2B1A5F5D-B293-4736-93DD-31D0ADDE7866}"/>
                    </a:ext>
                  </a:extLst>
                </p14:cNvPr>
                <p14:cNvContentPartPr/>
                <p14:nvPr/>
              </p14:nvContentPartPr>
              <p14:xfrm>
                <a:off x="9827352" y="6503880"/>
                <a:ext cx="243000" cy="7092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2B1A5F5D-B293-4736-93DD-31D0ADDE7866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9818712" y="6494880"/>
                  <a:ext cx="2606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BEF473C3-3443-4747-809C-555ABACAD50E}"/>
                    </a:ext>
                  </a:extLst>
                </p14:cNvPr>
                <p14:cNvContentPartPr/>
                <p14:nvPr/>
              </p14:nvContentPartPr>
              <p14:xfrm>
                <a:off x="7911432" y="6006720"/>
                <a:ext cx="105480" cy="17424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BEF473C3-3443-4747-809C-555ABACAD50E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902792" y="5997720"/>
                  <a:ext cx="1231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574FF7F8-4940-4CCA-BCA7-C2DCA7DF04A0}"/>
                    </a:ext>
                  </a:extLst>
                </p14:cNvPr>
                <p14:cNvContentPartPr/>
                <p14:nvPr/>
              </p14:nvContentPartPr>
              <p14:xfrm>
                <a:off x="7858152" y="6242880"/>
                <a:ext cx="215640" cy="15984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574FF7F8-4940-4CCA-BCA7-C2DCA7DF04A0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849512" y="6233880"/>
                  <a:ext cx="23328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E424341B-D78E-47C5-97AF-8FC0F76F944D}"/>
              </a:ext>
            </a:extLst>
          </p:cNvPr>
          <p:cNvGrpSpPr/>
          <p:nvPr/>
        </p:nvGrpSpPr>
        <p:grpSpPr>
          <a:xfrm>
            <a:off x="4125312" y="6001320"/>
            <a:ext cx="164520" cy="378360"/>
            <a:chOff x="4125312" y="6001320"/>
            <a:chExt cx="164520" cy="37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58BD2C1E-C650-4B4E-87A3-4C145B472533}"/>
                    </a:ext>
                  </a:extLst>
                </p14:cNvPr>
                <p14:cNvContentPartPr/>
                <p14:nvPr/>
              </p14:nvContentPartPr>
              <p14:xfrm>
                <a:off x="4204872" y="6001320"/>
                <a:ext cx="84960" cy="19512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58BD2C1E-C650-4B4E-87A3-4C145B472533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4196232" y="5992680"/>
                  <a:ext cx="1026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DE32E4E0-2B0C-4EA5-9BB6-C82E03F8B04F}"/>
                    </a:ext>
                  </a:extLst>
                </p14:cNvPr>
                <p14:cNvContentPartPr/>
                <p14:nvPr/>
              </p14:nvContentPartPr>
              <p14:xfrm>
                <a:off x="4199472" y="6314520"/>
                <a:ext cx="360" cy="36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DE32E4E0-2B0C-4EA5-9BB6-C82E03F8B04F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4190832" y="63058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E772A5C9-CC16-4EC8-9E47-4FB942F311F3}"/>
                    </a:ext>
                  </a:extLst>
                </p14:cNvPr>
                <p14:cNvContentPartPr/>
                <p14:nvPr/>
              </p14:nvContentPartPr>
              <p14:xfrm>
                <a:off x="4125312" y="6277440"/>
                <a:ext cx="163440" cy="10224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E772A5C9-CC16-4EC8-9E47-4FB942F311F3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4116312" y="6268800"/>
                  <a:ext cx="181080" cy="11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0241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09E1CA-080F-420F-A327-41B803463839}"/>
              </a:ext>
            </a:extLst>
          </p:cNvPr>
          <p:cNvSpPr/>
          <p:nvPr/>
        </p:nvSpPr>
        <p:spPr>
          <a:xfrm>
            <a:off x="2002207" y="3488653"/>
            <a:ext cx="430306" cy="406400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BB3F0E-DCA4-4610-9C76-EAE672F4E497}"/>
              </a:ext>
            </a:extLst>
          </p:cNvPr>
          <p:cNvSpPr/>
          <p:nvPr/>
        </p:nvSpPr>
        <p:spPr>
          <a:xfrm>
            <a:off x="3174042" y="3691853"/>
            <a:ext cx="430306" cy="406400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6D09E3-EF8C-4595-B31E-4BAB84FD85CD}"/>
              </a:ext>
            </a:extLst>
          </p:cNvPr>
          <p:cNvSpPr/>
          <p:nvPr/>
        </p:nvSpPr>
        <p:spPr>
          <a:xfrm>
            <a:off x="2743736" y="2967764"/>
            <a:ext cx="430306" cy="406400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B02BA2-396A-4D90-95E9-06EF8DEB1C30}"/>
              </a:ext>
            </a:extLst>
          </p:cNvPr>
          <p:cNvSpPr/>
          <p:nvPr/>
        </p:nvSpPr>
        <p:spPr>
          <a:xfrm>
            <a:off x="6276231" y="3488653"/>
            <a:ext cx="430306" cy="406400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0B48FE-9401-4B99-BAD3-BE328F0AD320}"/>
              </a:ext>
            </a:extLst>
          </p:cNvPr>
          <p:cNvSpPr/>
          <p:nvPr/>
        </p:nvSpPr>
        <p:spPr>
          <a:xfrm>
            <a:off x="7448066" y="3691853"/>
            <a:ext cx="430306" cy="406400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EFFFF9-3D55-447D-9C42-F27A7C1EEC97}"/>
              </a:ext>
            </a:extLst>
          </p:cNvPr>
          <p:cNvSpPr/>
          <p:nvPr/>
        </p:nvSpPr>
        <p:spPr>
          <a:xfrm>
            <a:off x="7017760" y="2967764"/>
            <a:ext cx="430306" cy="406400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E11EE0-79B9-473D-B6EB-181C21F6F113}"/>
              </a:ext>
            </a:extLst>
          </p:cNvPr>
          <p:cNvSpPr/>
          <p:nvPr/>
        </p:nvSpPr>
        <p:spPr>
          <a:xfrm>
            <a:off x="2793778" y="3022600"/>
            <a:ext cx="430306" cy="4064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3B60D5-7F3B-492F-99E9-132FB8128173}"/>
              </a:ext>
            </a:extLst>
          </p:cNvPr>
          <p:cNvSpPr/>
          <p:nvPr/>
        </p:nvSpPr>
        <p:spPr>
          <a:xfrm>
            <a:off x="3122995" y="3637017"/>
            <a:ext cx="430306" cy="4064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211A7F-0F2D-4231-8973-D1196A90E86E}"/>
              </a:ext>
            </a:extLst>
          </p:cNvPr>
          <p:cNvSpPr/>
          <p:nvPr/>
        </p:nvSpPr>
        <p:spPr>
          <a:xfrm>
            <a:off x="2079880" y="3488653"/>
            <a:ext cx="430306" cy="4064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579828-549F-4336-BEBC-9E5266B88941}"/>
              </a:ext>
            </a:extLst>
          </p:cNvPr>
          <p:cNvSpPr/>
          <p:nvPr/>
        </p:nvSpPr>
        <p:spPr>
          <a:xfrm>
            <a:off x="6752565" y="2660556"/>
            <a:ext cx="430306" cy="40640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DF62EA-FFA7-4273-88A7-24A38E6A495C}"/>
              </a:ext>
            </a:extLst>
          </p:cNvPr>
          <p:cNvSpPr/>
          <p:nvPr/>
        </p:nvSpPr>
        <p:spPr>
          <a:xfrm>
            <a:off x="7614649" y="3614405"/>
            <a:ext cx="430306" cy="40640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9830EF-D1FB-42D7-A06B-8B05F98F76C8}"/>
              </a:ext>
            </a:extLst>
          </p:cNvPr>
          <p:cNvSpPr/>
          <p:nvPr/>
        </p:nvSpPr>
        <p:spPr>
          <a:xfrm>
            <a:off x="6431842" y="3685029"/>
            <a:ext cx="430306" cy="40640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DC5CEB-9C13-404F-9234-41B2442DE4A4}"/>
              </a:ext>
            </a:extLst>
          </p:cNvPr>
          <p:cNvGrpSpPr/>
          <p:nvPr/>
        </p:nvGrpSpPr>
        <p:grpSpPr>
          <a:xfrm>
            <a:off x="1757232" y="1760880"/>
            <a:ext cx="1204920" cy="403200"/>
            <a:chOff x="1757232" y="1760880"/>
            <a:chExt cx="1204920" cy="40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1EE53EA-460A-4876-8678-ECE5E639C28A}"/>
                    </a:ext>
                  </a:extLst>
                </p14:cNvPr>
                <p14:cNvContentPartPr/>
                <p14:nvPr/>
              </p14:nvContentPartPr>
              <p14:xfrm>
                <a:off x="1757232" y="1760880"/>
                <a:ext cx="340200" cy="393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1EE53EA-460A-4876-8678-ECE5E639C2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48232" y="1752240"/>
                  <a:ext cx="35784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E4F62EE-1E35-4DFB-A3FF-7764BE49D94F}"/>
                    </a:ext>
                  </a:extLst>
                </p14:cNvPr>
                <p14:cNvContentPartPr/>
                <p14:nvPr/>
              </p14:nvContentPartPr>
              <p14:xfrm>
                <a:off x="2140272" y="1968600"/>
                <a:ext cx="284040" cy="138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E4F62EE-1E35-4DFB-A3FF-7764BE49D94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31272" y="1959600"/>
                  <a:ext cx="3016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F1026D8-EBFC-4C1C-839C-82B8BD7AFEF1}"/>
                    </a:ext>
                  </a:extLst>
                </p14:cNvPr>
                <p14:cNvContentPartPr/>
                <p14:nvPr/>
              </p14:nvContentPartPr>
              <p14:xfrm>
                <a:off x="2496312" y="1949160"/>
                <a:ext cx="159120" cy="214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F1026D8-EBFC-4C1C-839C-82B8BD7AFEF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87672" y="1940520"/>
                  <a:ext cx="1767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5E75F6B-E51A-4D15-9744-01FCFB305CE2}"/>
                    </a:ext>
                  </a:extLst>
                </p14:cNvPr>
                <p14:cNvContentPartPr/>
                <p14:nvPr/>
              </p14:nvContentPartPr>
              <p14:xfrm>
                <a:off x="2762352" y="1874280"/>
                <a:ext cx="133560" cy="216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5E75F6B-E51A-4D15-9744-01FCFB305C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53352" y="1865640"/>
                  <a:ext cx="1512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0F173BA-2C6E-4BE1-B623-D1F2CA57C2A9}"/>
                    </a:ext>
                  </a:extLst>
                </p14:cNvPr>
                <p14:cNvContentPartPr/>
                <p14:nvPr/>
              </p14:nvContentPartPr>
              <p14:xfrm>
                <a:off x="2746512" y="2000280"/>
                <a:ext cx="215640" cy="36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0F173BA-2C6E-4BE1-B623-D1F2CA57C2A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7872" y="1991280"/>
                  <a:ext cx="23328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843E91B-F910-4F9F-A70F-5A68EBA860F1}"/>
              </a:ext>
            </a:extLst>
          </p:cNvPr>
          <p:cNvGrpSpPr/>
          <p:nvPr/>
        </p:nvGrpSpPr>
        <p:grpSpPr>
          <a:xfrm>
            <a:off x="3333312" y="1655400"/>
            <a:ext cx="1715040" cy="391680"/>
            <a:chOff x="3333312" y="1655400"/>
            <a:chExt cx="1715040" cy="39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45A2C7F-8EA2-4663-B03A-E4893994B07B}"/>
                    </a:ext>
                  </a:extLst>
                </p14:cNvPr>
                <p14:cNvContentPartPr/>
                <p14:nvPr/>
              </p14:nvContentPartPr>
              <p14:xfrm>
                <a:off x="3333312" y="1655400"/>
                <a:ext cx="133560" cy="362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45A2C7F-8EA2-4663-B03A-E4893994B07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24672" y="1646400"/>
                  <a:ext cx="15120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D9E62D0-89CD-4C81-A3BE-FD1C0388A820}"/>
                    </a:ext>
                  </a:extLst>
                </p14:cNvPr>
                <p14:cNvContentPartPr/>
                <p14:nvPr/>
              </p14:nvContentPartPr>
              <p14:xfrm>
                <a:off x="3577752" y="1866360"/>
                <a:ext cx="192240" cy="180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D9E62D0-89CD-4C81-A3BE-FD1C0388A82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68752" y="1857720"/>
                  <a:ext cx="2098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BB0107C-3D5B-4810-97DE-4E07F86A6A63}"/>
                    </a:ext>
                  </a:extLst>
                </p14:cNvPr>
                <p14:cNvContentPartPr/>
                <p14:nvPr/>
              </p14:nvContentPartPr>
              <p14:xfrm>
                <a:off x="3830112" y="1707240"/>
                <a:ext cx="245160" cy="314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BB0107C-3D5B-4810-97DE-4E07F86A6A6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21112" y="1698600"/>
                  <a:ext cx="2628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C9E8309-71E3-4FB9-BE7C-151C8B5B6C44}"/>
                    </a:ext>
                  </a:extLst>
                </p14:cNvPr>
                <p14:cNvContentPartPr/>
                <p14:nvPr/>
              </p14:nvContentPartPr>
              <p14:xfrm>
                <a:off x="4150872" y="1914960"/>
                <a:ext cx="180360" cy="120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C9E8309-71E3-4FB9-BE7C-151C8B5B6C4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41872" y="1905960"/>
                  <a:ext cx="1980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D06B29F-E074-45F0-9566-517A685E9D48}"/>
                    </a:ext>
                  </a:extLst>
                </p14:cNvPr>
                <p14:cNvContentPartPr/>
                <p14:nvPr/>
              </p14:nvContentPartPr>
              <p14:xfrm>
                <a:off x="4387392" y="1765200"/>
                <a:ext cx="98280" cy="201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D06B29F-E074-45F0-9566-517A685E9D4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78392" y="1756560"/>
                  <a:ext cx="1159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347004-38E8-4F88-BD9C-B46D547371A2}"/>
                    </a:ext>
                  </a:extLst>
                </p14:cNvPr>
                <p14:cNvContentPartPr/>
                <p14:nvPr/>
              </p14:nvContentPartPr>
              <p14:xfrm>
                <a:off x="4573152" y="1759080"/>
                <a:ext cx="32040" cy="205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347004-38E8-4F88-BD9C-B46D547371A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64152" y="1750440"/>
                  <a:ext cx="496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14F438F-E5AA-46F0-AAC1-F79AF9A2A632}"/>
                    </a:ext>
                  </a:extLst>
                </p14:cNvPr>
                <p14:cNvContentPartPr/>
                <p14:nvPr/>
              </p14:nvContentPartPr>
              <p14:xfrm>
                <a:off x="4651632" y="1906680"/>
                <a:ext cx="115560" cy="93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14F438F-E5AA-46F0-AAC1-F79AF9A2A63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42632" y="1898040"/>
                  <a:ext cx="1332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1CC0F90-A856-4B0F-BCD2-EB6188349CA0}"/>
                    </a:ext>
                  </a:extLst>
                </p14:cNvPr>
                <p14:cNvContentPartPr/>
                <p14:nvPr/>
              </p14:nvContentPartPr>
              <p14:xfrm>
                <a:off x="4901472" y="1837560"/>
                <a:ext cx="146880" cy="143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1CC0F90-A856-4B0F-BCD2-EB6188349CA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92832" y="1828560"/>
                  <a:ext cx="16452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FB9449B-68AD-4EEA-AA80-A066C6ADBD1A}"/>
              </a:ext>
            </a:extLst>
          </p:cNvPr>
          <p:cNvGrpSpPr/>
          <p:nvPr/>
        </p:nvGrpSpPr>
        <p:grpSpPr>
          <a:xfrm>
            <a:off x="6497352" y="1889400"/>
            <a:ext cx="1676160" cy="362520"/>
            <a:chOff x="6497352" y="1889400"/>
            <a:chExt cx="1676160" cy="36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B7C587-6339-4F8A-944E-60FB7969B928}"/>
                    </a:ext>
                  </a:extLst>
                </p14:cNvPr>
                <p14:cNvContentPartPr/>
                <p14:nvPr/>
              </p14:nvContentPartPr>
              <p14:xfrm>
                <a:off x="6497352" y="1889400"/>
                <a:ext cx="305280" cy="294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B7C587-6339-4F8A-944E-60FB7969B92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88352" y="1880760"/>
                  <a:ext cx="3229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F0C57F6-6A80-4661-B29B-8F3D8B27EF26}"/>
                    </a:ext>
                  </a:extLst>
                </p14:cNvPr>
                <p14:cNvContentPartPr/>
                <p14:nvPr/>
              </p14:nvContentPartPr>
              <p14:xfrm>
                <a:off x="6923952" y="2033760"/>
                <a:ext cx="244800" cy="126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F0C57F6-6A80-4661-B29B-8F3D8B27EF2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14952" y="2024760"/>
                  <a:ext cx="2624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C6DFE5E-2744-4266-9E22-0DCB0F0EB288}"/>
                    </a:ext>
                  </a:extLst>
                </p14:cNvPr>
                <p14:cNvContentPartPr/>
                <p14:nvPr/>
              </p14:nvContentPartPr>
              <p14:xfrm>
                <a:off x="7287192" y="2007480"/>
                <a:ext cx="198000" cy="148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C6DFE5E-2744-4266-9E22-0DCB0F0EB28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78552" y="1998840"/>
                  <a:ext cx="215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6AAE059-1463-412D-81BB-55361FDA99D4}"/>
                    </a:ext>
                  </a:extLst>
                </p14:cNvPr>
                <p14:cNvContentPartPr/>
                <p14:nvPr/>
              </p14:nvContentPartPr>
              <p14:xfrm>
                <a:off x="7600032" y="1980120"/>
                <a:ext cx="213480" cy="271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6AAE059-1463-412D-81BB-55361FDA99D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91392" y="1971120"/>
                  <a:ext cx="2311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14C2D1-B4B5-4D7C-88FB-E0D062E5771D}"/>
                    </a:ext>
                  </a:extLst>
                </p14:cNvPr>
                <p14:cNvContentPartPr/>
                <p14:nvPr/>
              </p14:nvContentPartPr>
              <p14:xfrm>
                <a:off x="7975512" y="1968600"/>
                <a:ext cx="18000" cy="168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14C2D1-B4B5-4D7C-88FB-E0D062E5771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66872" y="1959600"/>
                  <a:ext cx="356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10F8D4B-FEE7-476B-8BDC-C594EAD2F289}"/>
                    </a:ext>
                  </a:extLst>
                </p14:cNvPr>
                <p14:cNvContentPartPr/>
                <p14:nvPr/>
              </p14:nvContentPartPr>
              <p14:xfrm>
                <a:off x="7913232" y="2076960"/>
                <a:ext cx="260280" cy="12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10F8D4B-FEE7-476B-8BDC-C594EAD2F28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04232" y="2067960"/>
                  <a:ext cx="27792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7B6F7D0-2840-4F64-9270-CCA437ED7FA5}"/>
              </a:ext>
            </a:extLst>
          </p:cNvPr>
          <p:cNvGrpSpPr/>
          <p:nvPr/>
        </p:nvGrpSpPr>
        <p:grpSpPr>
          <a:xfrm>
            <a:off x="8488152" y="1816320"/>
            <a:ext cx="2293200" cy="393840"/>
            <a:chOff x="8488152" y="1816320"/>
            <a:chExt cx="2293200" cy="39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5F76751-008D-467D-B0F6-9079401B8844}"/>
                    </a:ext>
                  </a:extLst>
                </p14:cNvPr>
                <p14:cNvContentPartPr/>
                <p14:nvPr/>
              </p14:nvContentPartPr>
              <p14:xfrm>
                <a:off x="8488152" y="1846200"/>
                <a:ext cx="36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5F76751-008D-467D-B0F6-9079401B884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479152" y="1837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83D4996-2250-4A8F-9211-D77BC6AFB4C3}"/>
                    </a:ext>
                  </a:extLst>
                </p14:cNvPr>
                <p14:cNvContentPartPr/>
                <p14:nvPr/>
              </p14:nvContentPartPr>
              <p14:xfrm>
                <a:off x="8488152" y="1816320"/>
                <a:ext cx="340560" cy="380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83D4996-2250-4A8F-9211-D77BC6AFB4C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79152" y="1807680"/>
                  <a:ext cx="35820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FF468D3-DBE1-4527-B571-A1CCFA7ACA0E}"/>
                    </a:ext>
                  </a:extLst>
                </p14:cNvPr>
                <p14:cNvContentPartPr/>
                <p14:nvPr/>
              </p14:nvContentPartPr>
              <p14:xfrm>
                <a:off x="8898192" y="2060040"/>
                <a:ext cx="170640" cy="145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FF468D3-DBE1-4527-B571-A1CCFA7ACA0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889552" y="2051400"/>
                  <a:ext cx="1882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F7372BF-33D8-477F-B159-727C6BC3A6FC}"/>
                    </a:ext>
                  </a:extLst>
                </p14:cNvPr>
                <p14:cNvContentPartPr/>
                <p14:nvPr/>
              </p14:nvContentPartPr>
              <p14:xfrm>
                <a:off x="9170352" y="1909920"/>
                <a:ext cx="210960" cy="294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F7372BF-33D8-477F-B159-727C6BC3A6F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61712" y="1901280"/>
                  <a:ext cx="2286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3311895-E16C-4491-8FD2-DC93793EC31A}"/>
                    </a:ext>
                  </a:extLst>
                </p14:cNvPr>
                <p14:cNvContentPartPr/>
                <p14:nvPr/>
              </p14:nvContentPartPr>
              <p14:xfrm>
                <a:off x="9486432" y="2085600"/>
                <a:ext cx="149760" cy="124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3311895-E16C-4491-8FD2-DC93793EC31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77432" y="2076960"/>
                  <a:ext cx="1674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3B8C4FA-6B54-4F8C-94E8-2D249DEE21E6}"/>
                    </a:ext>
                  </a:extLst>
                </p14:cNvPr>
                <p14:cNvContentPartPr/>
                <p14:nvPr/>
              </p14:nvContentPartPr>
              <p14:xfrm>
                <a:off x="9820512" y="1908840"/>
                <a:ext cx="29160" cy="252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3B8C4FA-6B54-4F8C-94E8-2D249DEE21E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11512" y="1899840"/>
                  <a:ext cx="468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2D04F9C-7D2F-44E8-87A5-39BADEF23977}"/>
                    </a:ext>
                  </a:extLst>
                </p14:cNvPr>
                <p14:cNvContentPartPr/>
                <p14:nvPr/>
              </p14:nvContentPartPr>
              <p14:xfrm>
                <a:off x="10033992" y="1882200"/>
                <a:ext cx="30600" cy="291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2D04F9C-7D2F-44E8-87A5-39BADEF2397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025352" y="1873560"/>
                  <a:ext cx="482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031466E-0F31-436F-BFD1-956E54457D06}"/>
                    </a:ext>
                  </a:extLst>
                </p14:cNvPr>
                <p14:cNvContentPartPr/>
                <p14:nvPr/>
              </p14:nvContentPartPr>
              <p14:xfrm>
                <a:off x="10109952" y="2050680"/>
                <a:ext cx="251640" cy="144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031466E-0F31-436F-BFD1-956E54457D0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00952" y="2042040"/>
                  <a:ext cx="2692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AD1B6AD-B630-4F88-9607-AAF5087F47B5}"/>
                    </a:ext>
                  </a:extLst>
                </p14:cNvPr>
                <p14:cNvContentPartPr/>
                <p14:nvPr/>
              </p14:nvContentPartPr>
              <p14:xfrm>
                <a:off x="10472832" y="2022960"/>
                <a:ext cx="308520" cy="168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AD1B6AD-B630-4F88-9607-AAF5087F47B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463832" y="2013960"/>
                  <a:ext cx="32616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A726412-A476-49DF-ACB0-03A534ABE8C4}"/>
              </a:ext>
            </a:extLst>
          </p:cNvPr>
          <p:cNvGrpSpPr/>
          <p:nvPr/>
        </p:nvGrpSpPr>
        <p:grpSpPr>
          <a:xfrm>
            <a:off x="749592" y="2563320"/>
            <a:ext cx="1757160" cy="1950480"/>
            <a:chOff x="749592" y="2563320"/>
            <a:chExt cx="1757160" cy="195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F746105-4C1F-4629-A499-4C98E5CAFB28}"/>
                    </a:ext>
                  </a:extLst>
                </p14:cNvPr>
                <p14:cNvContentPartPr/>
                <p14:nvPr/>
              </p14:nvContentPartPr>
              <p14:xfrm>
                <a:off x="1508112" y="2563320"/>
                <a:ext cx="998640" cy="1950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F746105-4C1F-4629-A499-4C98E5CAFB2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499112" y="2554680"/>
                  <a:ext cx="1016280" cy="19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BE4F574-08BC-4593-8BC3-CF20B2C71B70}"/>
                    </a:ext>
                  </a:extLst>
                </p14:cNvPr>
                <p14:cNvContentPartPr/>
                <p14:nvPr/>
              </p14:nvContentPartPr>
              <p14:xfrm>
                <a:off x="749592" y="2711280"/>
                <a:ext cx="84960" cy="396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BE4F574-08BC-4593-8BC3-CF20B2C71B7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0952" y="2702280"/>
                  <a:ext cx="10260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BC71EE4-0147-49D3-B1CF-9B1C2A41F798}"/>
                    </a:ext>
                  </a:extLst>
                </p14:cNvPr>
                <p14:cNvContentPartPr/>
                <p14:nvPr/>
              </p14:nvContentPartPr>
              <p14:xfrm>
                <a:off x="924912" y="3007920"/>
                <a:ext cx="42480" cy="97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BC71EE4-0147-49D3-B1CF-9B1C2A41F79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5912" y="2998920"/>
                  <a:ext cx="601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18110D4-D7D6-430B-9A5B-A7ADA2B21E9A}"/>
                    </a:ext>
                  </a:extLst>
                </p14:cNvPr>
                <p14:cNvContentPartPr/>
                <p14:nvPr/>
              </p14:nvContentPartPr>
              <p14:xfrm>
                <a:off x="863352" y="2899200"/>
                <a:ext cx="43920" cy="33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18110D4-D7D6-430B-9A5B-A7ADA2B21E9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4352" y="2890200"/>
                  <a:ext cx="615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A292657-1DD4-4E65-9319-783F403CADCC}"/>
                    </a:ext>
                  </a:extLst>
                </p14:cNvPr>
                <p14:cNvContentPartPr/>
                <p14:nvPr/>
              </p14:nvContentPartPr>
              <p14:xfrm>
                <a:off x="998352" y="2984160"/>
                <a:ext cx="123480" cy="138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A292657-1DD4-4E65-9319-783F403CADC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9712" y="2975520"/>
                  <a:ext cx="1411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837AAA9-D1DE-4837-84D1-6AED6B05FB79}"/>
                    </a:ext>
                  </a:extLst>
                </p14:cNvPr>
                <p14:cNvContentPartPr/>
                <p14:nvPr/>
              </p14:nvContentPartPr>
              <p14:xfrm>
                <a:off x="1154952" y="2988120"/>
                <a:ext cx="257400" cy="132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837AAA9-D1DE-4837-84D1-6AED6B05FB7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46312" y="2979480"/>
                  <a:ext cx="27504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FA57F59-A19F-4973-B91E-7C71A891695D}"/>
              </a:ext>
            </a:extLst>
          </p:cNvPr>
          <p:cNvGrpSpPr/>
          <p:nvPr/>
        </p:nvGrpSpPr>
        <p:grpSpPr>
          <a:xfrm>
            <a:off x="718632" y="4781280"/>
            <a:ext cx="1809720" cy="1420200"/>
            <a:chOff x="718632" y="4781280"/>
            <a:chExt cx="1809720" cy="142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3BB56A5-1AE3-4A66-A36E-B79373654306}"/>
                    </a:ext>
                  </a:extLst>
                </p14:cNvPr>
                <p14:cNvContentPartPr/>
                <p14:nvPr/>
              </p14:nvContentPartPr>
              <p14:xfrm>
                <a:off x="1509912" y="4781280"/>
                <a:ext cx="1018440" cy="1420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3BB56A5-1AE3-4A66-A36E-B7937365430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501272" y="4772640"/>
                  <a:ext cx="1036080" cy="14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3C70F40-24C6-4452-9DFB-D5266E26E4B3}"/>
                    </a:ext>
                  </a:extLst>
                </p14:cNvPr>
                <p14:cNvContentPartPr/>
                <p14:nvPr/>
              </p14:nvContentPartPr>
              <p14:xfrm>
                <a:off x="718632" y="5242080"/>
                <a:ext cx="168480" cy="165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3C70F40-24C6-4452-9DFB-D5266E26E4B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9992" y="5233080"/>
                  <a:ext cx="1861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F41BD51-7799-40EB-BACD-647C2AD2F091}"/>
                    </a:ext>
                  </a:extLst>
                </p14:cNvPr>
                <p14:cNvContentPartPr/>
                <p14:nvPr/>
              </p14:nvContentPartPr>
              <p14:xfrm>
                <a:off x="943992" y="5273760"/>
                <a:ext cx="146160" cy="127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F41BD51-7799-40EB-BACD-647C2AD2F09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34992" y="5264760"/>
                  <a:ext cx="163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1E50406-CADA-446E-AEF2-0691C1E795C7}"/>
                    </a:ext>
                  </a:extLst>
                </p14:cNvPr>
                <p14:cNvContentPartPr/>
                <p14:nvPr/>
              </p14:nvContentPartPr>
              <p14:xfrm>
                <a:off x="1160712" y="5314080"/>
                <a:ext cx="155160" cy="110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1E50406-CADA-446E-AEF2-0691C1E795C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51712" y="5305440"/>
                  <a:ext cx="172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8DF53AF-3942-4651-A578-88FEBB4D400A}"/>
                    </a:ext>
                  </a:extLst>
                </p14:cNvPr>
                <p14:cNvContentPartPr/>
                <p14:nvPr/>
              </p14:nvContentPartPr>
              <p14:xfrm>
                <a:off x="1357632" y="5329560"/>
                <a:ext cx="132120" cy="191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8DF53AF-3942-4651-A578-88FEBB4D400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348992" y="5320560"/>
                  <a:ext cx="149760" cy="209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AE18A150-E566-4AE7-A336-1259883CE81C}"/>
              </a:ext>
            </a:extLst>
          </p:cNvPr>
          <p:cNvSpPr/>
          <p:nvPr/>
        </p:nvSpPr>
        <p:spPr>
          <a:xfrm>
            <a:off x="1946324" y="5372018"/>
            <a:ext cx="430306" cy="406400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D66229B-54C9-412B-9149-DBF2DD24CDDE}"/>
              </a:ext>
            </a:extLst>
          </p:cNvPr>
          <p:cNvSpPr/>
          <p:nvPr/>
        </p:nvSpPr>
        <p:spPr>
          <a:xfrm>
            <a:off x="3118159" y="5575218"/>
            <a:ext cx="430306" cy="406400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C82CED7-8889-4A8B-976E-0DBADF2317B7}"/>
              </a:ext>
            </a:extLst>
          </p:cNvPr>
          <p:cNvSpPr/>
          <p:nvPr/>
        </p:nvSpPr>
        <p:spPr>
          <a:xfrm>
            <a:off x="2687853" y="4851129"/>
            <a:ext cx="430306" cy="406400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21E9E3A-741E-4245-A015-46AE4A1C10C3}"/>
              </a:ext>
            </a:extLst>
          </p:cNvPr>
          <p:cNvSpPr/>
          <p:nvPr/>
        </p:nvSpPr>
        <p:spPr>
          <a:xfrm>
            <a:off x="6220348" y="5372018"/>
            <a:ext cx="430306" cy="406400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1CAE3D1-4A0A-402F-86F4-D08FA414CF30}"/>
              </a:ext>
            </a:extLst>
          </p:cNvPr>
          <p:cNvSpPr/>
          <p:nvPr/>
        </p:nvSpPr>
        <p:spPr>
          <a:xfrm>
            <a:off x="7392183" y="5575218"/>
            <a:ext cx="430306" cy="406400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53E17E1-F0F4-41F5-B662-B3361D2A4B39}"/>
              </a:ext>
            </a:extLst>
          </p:cNvPr>
          <p:cNvSpPr/>
          <p:nvPr/>
        </p:nvSpPr>
        <p:spPr>
          <a:xfrm>
            <a:off x="6961877" y="4851129"/>
            <a:ext cx="430306" cy="406400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CD09B72-48AA-4AF8-952E-B225798E7DBC}"/>
              </a:ext>
            </a:extLst>
          </p:cNvPr>
          <p:cNvSpPr/>
          <p:nvPr/>
        </p:nvSpPr>
        <p:spPr>
          <a:xfrm>
            <a:off x="2802643" y="5021809"/>
            <a:ext cx="430306" cy="4064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8BEEA07-9794-44A9-B75C-53BD82C3D51D}"/>
              </a:ext>
            </a:extLst>
          </p:cNvPr>
          <p:cNvSpPr/>
          <p:nvPr/>
        </p:nvSpPr>
        <p:spPr>
          <a:xfrm>
            <a:off x="3131860" y="5636226"/>
            <a:ext cx="430306" cy="4064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1A7FF4D-D5E2-4C79-88E9-51AD71790430}"/>
              </a:ext>
            </a:extLst>
          </p:cNvPr>
          <p:cNvSpPr/>
          <p:nvPr/>
        </p:nvSpPr>
        <p:spPr>
          <a:xfrm>
            <a:off x="2088745" y="5487862"/>
            <a:ext cx="430306" cy="4064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7796401-B094-4A03-B408-9A63317D4442}"/>
              </a:ext>
            </a:extLst>
          </p:cNvPr>
          <p:cNvSpPr/>
          <p:nvPr/>
        </p:nvSpPr>
        <p:spPr>
          <a:xfrm>
            <a:off x="7016288" y="4550745"/>
            <a:ext cx="430306" cy="40640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3D2BE54-D5E2-46EB-A922-F4D8608737FB}"/>
              </a:ext>
            </a:extLst>
          </p:cNvPr>
          <p:cNvSpPr/>
          <p:nvPr/>
        </p:nvSpPr>
        <p:spPr>
          <a:xfrm>
            <a:off x="7043874" y="5875602"/>
            <a:ext cx="430306" cy="40640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C16BB54-949F-46FC-9077-F9816758C3D5}"/>
              </a:ext>
            </a:extLst>
          </p:cNvPr>
          <p:cNvSpPr/>
          <p:nvPr/>
        </p:nvSpPr>
        <p:spPr>
          <a:xfrm>
            <a:off x="6695565" y="5575218"/>
            <a:ext cx="430306" cy="40640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7955E19-F5F8-4815-8F8C-9F2B8F25F007}"/>
                  </a:ext>
                </a:extLst>
              </p14:cNvPr>
              <p14:cNvContentPartPr/>
              <p14:nvPr/>
            </p14:nvContentPartPr>
            <p14:xfrm>
              <a:off x="4796712" y="255720"/>
              <a:ext cx="1918800" cy="10612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7955E19-F5F8-4815-8F8C-9F2B8F25F00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779072" y="238080"/>
                <a:ext cx="1954440" cy="109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8566BB9B-9C13-4BC8-B004-76FD29EED08F}"/>
              </a:ext>
            </a:extLst>
          </p:cNvPr>
          <p:cNvGrpSpPr/>
          <p:nvPr/>
        </p:nvGrpSpPr>
        <p:grpSpPr>
          <a:xfrm>
            <a:off x="3992472" y="530400"/>
            <a:ext cx="627840" cy="225720"/>
            <a:chOff x="3992472" y="530400"/>
            <a:chExt cx="627840" cy="22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38715B7-5C90-40E1-9A1F-D3CA7A728FFF}"/>
                    </a:ext>
                  </a:extLst>
                </p14:cNvPr>
                <p14:cNvContentPartPr/>
                <p14:nvPr/>
              </p14:nvContentPartPr>
              <p14:xfrm>
                <a:off x="3992472" y="547320"/>
                <a:ext cx="181080" cy="208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38715B7-5C90-40E1-9A1F-D3CA7A728FF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74472" y="529680"/>
                  <a:ext cx="2167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AAC7660-F8EC-474C-86D8-DB781C7559F1}"/>
                    </a:ext>
                  </a:extLst>
                </p14:cNvPr>
                <p14:cNvContentPartPr/>
                <p14:nvPr/>
              </p14:nvContentPartPr>
              <p14:xfrm>
                <a:off x="4284432" y="572880"/>
                <a:ext cx="106200" cy="117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AAC7660-F8EC-474C-86D8-DB781C7559F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66792" y="555240"/>
                  <a:ext cx="1418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72C6CFF-DBFD-4E5D-A651-8837BF28F177}"/>
                    </a:ext>
                  </a:extLst>
                </p14:cNvPr>
                <p14:cNvContentPartPr/>
                <p14:nvPr/>
              </p14:nvContentPartPr>
              <p14:xfrm>
                <a:off x="4468752" y="530400"/>
                <a:ext cx="151560" cy="128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72C6CFF-DBFD-4E5D-A651-8837BF28F17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51112" y="512400"/>
                  <a:ext cx="1872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D0B68F4-D06A-4A64-A066-4E43B091079A}"/>
                    </a:ext>
                  </a:extLst>
                </p14:cNvPr>
                <p14:cNvContentPartPr/>
                <p14:nvPr/>
              </p14:nvContentPartPr>
              <p14:xfrm>
                <a:off x="4019112" y="652080"/>
                <a:ext cx="83520" cy="27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D0B68F4-D06A-4A64-A066-4E43B091079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01472" y="634440"/>
                  <a:ext cx="11916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874DB9B-2215-4536-810C-1A8F521597D2}"/>
              </a:ext>
            </a:extLst>
          </p:cNvPr>
          <p:cNvGrpSpPr/>
          <p:nvPr/>
        </p:nvGrpSpPr>
        <p:grpSpPr>
          <a:xfrm>
            <a:off x="5265432" y="1408800"/>
            <a:ext cx="1287000" cy="303120"/>
            <a:chOff x="5265432" y="1408800"/>
            <a:chExt cx="1287000" cy="30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AE3F00F-7192-4C5E-98A3-15EB00A80F35}"/>
                    </a:ext>
                  </a:extLst>
                </p14:cNvPr>
                <p14:cNvContentPartPr/>
                <p14:nvPr/>
              </p14:nvContentPartPr>
              <p14:xfrm>
                <a:off x="5265432" y="1485480"/>
                <a:ext cx="205560" cy="145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AE3F00F-7192-4C5E-98A3-15EB00A80F3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47432" y="1467840"/>
                  <a:ext cx="2412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F7DB5D2-9A51-45DC-83E2-8667CBFD49E1}"/>
                    </a:ext>
                  </a:extLst>
                </p14:cNvPr>
                <p14:cNvContentPartPr/>
                <p14:nvPr/>
              </p14:nvContentPartPr>
              <p14:xfrm>
                <a:off x="5354352" y="1408800"/>
                <a:ext cx="300600" cy="78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F7DB5D2-9A51-45DC-83E2-8667CBFD49E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36712" y="1391160"/>
                  <a:ext cx="3362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4DB85E8-57A9-4F95-9C4D-87E2297E1C25}"/>
                    </a:ext>
                  </a:extLst>
                </p14:cNvPr>
                <p14:cNvContentPartPr/>
                <p14:nvPr/>
              </p14:nvContentPartPr>
              <p14:xfrm>
                <a:off x="5292792" y="1493400"/>
                <a:ext cx="239040" cy="49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4DB85E8-57A9-4F95-9C4D-87E2297E1C2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274792" y="1475760"/>
                  <a:ext cx="2746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A96FA51-A046-46BD-9BE3-4FD35AD0BDD3}"/>
                    </a:ext>
                  </a:extLst>
                </p14:cNvPr>
                <p14:cNvContentPartPr/>
                <p14:nvPr/>
              </p14:nvContentPartPr>
              <p14:xfrm>
                <a:off x="5505912" y="1551360"/>
                <a:ext cx="217440" cy="142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A96FA51-A046-46BD-9BE3-4FD35AD0BDD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87912" y="1533360"/>
                  <a:ext cx="253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A98CB74-3C00-4246-8482-1422F8865F43}"/>
                    </a:ext>
                  </a:extLst>
                </p14:cNvPr>
                <p14:cNvContentPartPr/>
                <p14:nvPr/>
              </p14:nvContentPartPr>
              <p14:xfrm>
                <a:off x="5742072" y="1562880"/>
                <a:ext cx="161280" cy="910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A98CB74-3C00-4246-8482-1422F8865F4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724072" y="1545240"/>
                  <a:ext cx="1969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11F0BC8-AA82-47A3-8E93-58FA92AB6228}"/>
                    </a:ext>
                  </a:extLst>
                </p14:cNvPr>
                <p14:cNvContentPartPr/>
                <p14:nvPr/>
              </p14:nvContentPartPr>
              <p14:xfrm>
                <a:off x="5944392" y="1552080"/>
                <a:ext cx="179640" cy="99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11F0BC8-AA82-47A3-8E93-58FA92AB622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926752" y="1534440"/>
                  <a:ext cx="2152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E99C6AD-BD03-4AA9-A9F7-B67FAAA91ABD}"/>
                    </a:ext>
                  </a:extLst>
                </p14:cNvPr>
                <p14:cNvContentPartPr/>
                <p14:nvPr/>
              </p14:nvContentPartPr>
              <p14:xfrm>
                <a:off x="6184872" y="1465320"/>
                <a:ext cx="136800" cy="194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E99C6AD-BD03-4AA9-A9F7-B67FAAA91AB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166872" y="1447320"/>
                  <a:ext cx="1724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3E2B507-7405-4DF7-A34E-91FC7834E585}"/>
                    </a:ext>
                  </a:extLst>
                </p14:cNvPr>
                <p14:cNvContentPartPr/>
                <p14:nvPr/>
              </p14:nvContentPartPr>
              <p14:xfrm>
                <a:off x="6378192" y="1572240"/>
                <a:ext cx="174240" cy="139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3E2B507-7405-4DF7-A34E-91FC7834E58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360552" y="1554240"/>
                  <a:ext cx="209880" cy="17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D6E32DB-1FA5-4C9E-8AA5-58D3E53CA0D3}"/>
                  </a:ext>
                </a:extLst>
              </p14:cNvPr>
              <p14:cNvContentPartPr/>
              <p14:nvPr/>
            </p14:nvContentPartPr>
            <p14:xfrm>
              <a:off x="5028552" y="235560"/>
              <a:ext cx="1876320" cy="7992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D6E32DB-1FA5-4C9E-8AA5-58D3E53CA0D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010552" y="217560"/>
                <a:ext cx="1911960" cy="83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B1ED3AD-8EFF-4A02-98DF-394C522F0BE9}"/>
                  </a:ext>
                </a:extLst>
              </p14:cNvPr>
              <p14:cNvContentPartPr/>
              <p14:nvPr/>
            </p14:nvContentPartPr>
            <p14:xfrm>
              <a:off x="5169312" y="376680"/>
              <a:ext cx="1749960" cy="6602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B1ED3AD-8EFF-4A02-98DF-394C522F0BE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151312" y="358680"/>
                <a:ext cx="1785600" cy="69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CEFDB34-A6A3-49D0-9640-3A68B5477C41}"/>
                  </a:ext>
                </a:extLst>
              </p14:cNvPr>
              <p14:cNvContentPartPr/>
              <p14:nvPr/>
            </p14:nvContentPartPr>
            <p14:xfrm>
              <a:off x="5260392" y="665400"/>
              <a:ext cx="1683360" cy="4201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CEFDB34-A6A3-49D0-9640-3A68B5477C4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251752" y="656400"/>
                <a:ext cx="1701000" cy="43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68CDB56F-0AEF-4C5D-A739-8FD6B78664A8}"/>
              </a:ext>
            </a:extLst>
          </p:cNvPr>
          <p:cNvGrpSpPr/>
          <p:nvPr/>
        </p:nvGrpSpPr>
        <p:grpSpPr>
          <a:xfrm>
            <a:off x="5244912" y="60960"/>
            <a:ext cx="693360" cy="257760"/>
            <a:chOff x="5244912" y="60960"/>
            <a:chExt cx="693360" cy="25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A431848-9EEF-461D-8790-92871F798544}"/>
                    </a:ext>
                  </a:extLst>
                </p14:cNvPr>
                <p14:cNvContentPartPr/>
                <p14:nvPr/>
              </p14:nvContentPartPr>
              <p14:xfrm>
                <a:off x="5244912" y="115680"/>
                <a:ext cx="154080" cy="203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A431848-9EEF-461D-8790-92871F79854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227272" y="97680"/>
                  <a:ext cx="1897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40FC2F9-A7A4-4033-BC0C-BE6EAB01745F}"/>
                    </a:ext>
                  </a:extLst>
                </p14:cNvPr>
                <p14:cNvContentPartPr/>
                <p14:nvPr/>
              </p14:nvContentPartPr>
              <p14:xfrm>
                <a:off x="5483952" y="182640"/>
                <a:ext cx="15120" cy="126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40FC2F9-A7A4-4033-BC0C-BE6EAB01745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465952" y="165000"/>
                  <a:ext cx="507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129466A-E33A-41E7-9E51-5B313F0C1FC7}"/>
                    </a:ext>
                  </a:extLst>
                </p14:cNvPr>
                <p14:cNvContentPartPr/>
                <p14:nvPr/>
              </p14:nvContentPartPr>
              <p14:xfrm>
                <a:off x="5504472" y="60960"/>
                <a:ext cx="360" cy="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129466A-E33A-41E7-9E51-5B313F0C1FC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486832" y="429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00CA85E-B9A1-4571-B712-4E8082E00328}"/>
                    </a:ext>
                  </a:extLst>
                </p14:cNvPr>
                <p14:cNvContentPartPr/>
                <p14:nvPr/>
              </p14:nvContentPartPr>
              <p14:xfrm>
                <a:off x="5577552" y="186960"/>
                <a:ext cx="145440" cy="802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00CA85E-B9A1-4571-B712-4E8082E0032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59912" y="169320"/>
                  <a:ext cx="1810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91507A5-B939-4D4C-A639-F8C3B5801D52}"/>
                    </a:ext>
                  </a:extLst>
                </p14:cNvPr>
                <p14:cNvContentPartPr/>
                <p14:nvPr/>
              </p14:nvContentPartPr>
              <p14:xfrm>
                <a:off x="5797512" y="151320"/>
                <a:ext cx="140760" cy="158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91507A5-B939-4D4C-A639-F8C3B5801D5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79872" y="133320"/>
                  <a:ext cx="176400" cy="19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CFD490E-1A42-4B75-AE22-66E793BD7FAE}"/>
                  </a:ext>
                </a:extLst>
              </p14:cNvPr>
              <p14:cNvContentPartPr/>
              <p14:nvPr/>
            </p14:nvContentPartPr>
            <p14:xfrm>
              <a:off x="8194316" y="261379"/>
              <a:ext cx="1918800" cy="10612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CFD490E-1A42-4B75-AE22-66E793BD7FA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176676" y="243739"/>
                <a:ext cx="1954440" cy="109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4005BA9-4808-4509-9145-CE83D5A4ECDA}"/>
              </a:ext>
            </a:extLst>
          </p:cNvPr>
          <p:cNvGrpSpPr/>
          <p:nvPr/>
        </p:nvGrpSpPr>
        <p:grpSpPr>
          <a:xfrm>
            <a:off x="7390076" y="536059"/>
            <a:ext cx="627840" cy="225720"/>
            <a:chOff x="3992472" y="530400"/>
            <a:chExt cx="627840" cy="22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C6A55EF-604B-4543-8484-2C7985C3D7EB}"/>
                    </a:ext>
                  </a:extLst>
                </p14:cNvPr>
                <p14:cNvContentPartPr/>
                <p14:nvPr/>
              </p14:nvContentPartPr>
              <p14:xfrm>
                <a:off x="3992472" y="547320"/>
                <a:ext cx="181080" cy="208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C6A55EF-604B-4543-8484-2C7985C3D7E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74472" y="529680"/>
                  <a:ext cx="2167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1665C1D-53C9-4D5A-914F-F4B7A60523CC}"/>
                    </a:ext>
                  </a:extLst>
                </p14:cNvPr>
                <p14:cNvContentPartPr/>
                <p14:nvPr/>
              </p14:nvContentPartPr>
              <p14:xfrm>
                <a:off x="4284432" y="572880"/>
                <a:ext cx="106200" cy="117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1665C1D-53C9-4D5A-914F-F4B7A60523C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66792" y="555240"/>
                  <a:ext cx="1418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8AF7282-597F-4864-9409-09EC12A2A024}"/>
                    </a:ext>
                  </a:extLst>
                </p14:cNvPr>
                <p14:cNvContentPartPr/>
                <p14:nvPr/>
              </p14:nvContentPartPr>
              <p14:xfrm>
                <a:off x="4468752" y="530400"/>
                <a:ext cx="151560" cy="1281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8AF7282-597F-4864-9409-09EC12A2A02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51112" y="512400"/>
                  <a:ext cx="1872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6E78954-0139-46A9-A1E7-D65D46D90896}"/>
                    </a:ext>
                  </a:extLst>
                </p14:cNvPr>
                <p14:cNvContentPartPr/>
                <p14:nvPr/>
              </p14:nvContentPartPr>
              <p14:xfrm>
                <a:off x="4019112" y="652080"/>
                <a:ext cx="83520" cy="27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6E78954-0139-46A9-A1E7-D65D46D9089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01472" y="634440"/>
                  <a:ext cx="11916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570581E-A0B9-4977-B677-4E86A6D45C57}"/>
              </a:ext>
            </a:extLst>
          </p:cNvPr>
          <p:cNvGrpSpPr/>
          <p:nvPr/>
        </p:nvGrpSpPr>
        <p:grpSpPr>
          <a:xfrm>
            <a:off x="8663036" y="1414459"/>
            <a:ext cx="1287000" cy="303120"/>
            <a:chOff x="5265432" y="1408800"/>
            <a:chExt cx="1287000" cy="30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4AAAAD3-9538-4663-81C1-331962C297CD}"/>
                    </a:ext>
                  </a:extLst>
                </p14:cNvPr>
                <p14:cNvContentPartPr/>
                <p14:nvPr/>
              </p14:nvContentPartPr>
              <p14:xfrm>
                <a:off x="5265432" y="1485480"/>
                <a:ext cx="205560" cy="1454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4AAAAD3-9538-4663-81C1-331962C297C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47432" y="1467840"/>
                  <a:ext cx="2412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388C863-00BD-49A7-954F-29C1A9047774}"/>
                    </a:ext>
                  </a:extLst>
                </p14:cNvPr>
                <p14:cNvContentPartPr/>
                <p14:nvPr/>
              </p14:nvContentPartPr>
              <p14:xfrm>
                <a:off x="5354352" y="1408800"/>
                <a:ext cx="300600" cy="788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388C863-00BD-49A7-954F-29C1A904777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36712" y="1391160"/>
                  <a:ext cx="3362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3DA19AC-C14A-4377-BB8E-B87D5E7D8F31}"/>
                    </a:ext>
                  </a:extLst>
                </p14:cNvPr>
                <p14:cNvContentPartPr/>
                <p14:nvPr/>
              </p14:nvContentPartPr>
              <p14:xfrm>
                <a:off x="5292792" y="1493400"/>
                <a:ext cx="239040" cy="496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3DA19AC-C14A-4377-BB8E-B87D5E7D8F3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274792" y="1475760"/>
                  <a:ext cx="2746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600C2B0-62D8-46AC-B09F-03A678D61DD9}"/>
                    </a:ext>
                  </a:extLst>
                </p14:cNvPr>
                <p14:cNvContentPartPr/>
                <p14:nvPr/>
              </p14:nvContentPartPr>
              <p14:xfrm>
                <a:off x="5505912" y="1551360"/>
                <a:ext cx="217440" cy="1425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600C2B0-62D8-46AC-B09F-03A678D61DD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87912" y="1533360"/>
                  <a:ext cx="253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AE4C961-D4D9-422E-82B6-A38987353F79}"/>
                    </a:ext>
                  </a:extLst>
                </p14:cNvPr>
                <p14:cNvContentPartPr/>
                <p14:nvPr/>
              </p14:nvContentPartPr>
              <p14:xfrm>
                <a:off x="5742072" y="1562880"/>
                <a:ext cx="161280" cy="91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AE4C961-D4D9-422E-82B6-A38987353F7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724072" y="1545240"/>
                  <a:ext cx="1969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C823140-B612-49BD-970A-2397B1404280}"/>
                    </a:ext>
                  </a:extLst>
                </p14:cNvPr>
                <p14:cNvContentPartPr/>
                <p14:nvPr/>
              </p14:nvContentPartPr>
              <p14:xfrm>
                <a:off x="5944392" y="1552080"/>
                <a:ext cx="179640" cy="990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C823140-B612-49BD-970A-2397B140428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926752" y="1534440"/>
                  <a:ext cx="2152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5AC9F3D-BDDD-4782-8666-D16596B3CD81}"/>
                    </a:ext>
                  </a:extLst>
                </p14:cNvPr>
                <p14:cNvContentPartPr/>
                <p14:nvPr/>
              </p14:nvContentPartPr>
              <p14:xfrm>
                <a:off x="6184872" y="1465320"/>
                <a:ext cx="136800" cy="1944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5AC9F3D-BDDD-4782-8666-D16596B3CD8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166872" y="1447320"/>
                  <a:ext cx="1724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CB9DDAC-0B8E-42D2-BC76-5CC8582C8D05}"/>
                    </a:ext>
                  </a:extLst>
                </p14:cNvPr>
                <p14:cNvContentPartPr/>
                <p14:nvPr/>
              </p14:nvContentPartPr>
              <p14:xfrm>
                <a:off x="6378192" y="1572240"/>
                <a:ext cx="174240" cy="139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CB9DDAC-0B8E-42D2-BC76-5CC8582C8D0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360552" y="1554240"/>
                  <a:ext cx="209880" cy="17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B90485F6-B829-4084-8021-A99016D90C7B}"/>
                  </a:ext>
                </a:extLst>
              </p14:cNvPr>
              <p14:cNvContentPartPr/>
              <p14:nvPr/>
            </p14:nvContentPartPr>
            <p14:xfrm>
              <a:off x="8426156" y="241219"/>
              <a:ext cx="1876320" cy="7992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90485F6-B829-4084-8021-A99016D90C7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408156" y="223219"/>
                <a:ext cx="1911960" cy="83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7BAAADD-1D33-424B-BE48-7ABD6B9B4E67}"/>
              </a:ext>
            </a:extLst>
          </p:cNvPr>
          <p:cNvGrpSpPr/>
          <p:nvPr/>
        </p:nvGrpSpPr>
        <p:grpSpPr>
          <a:xfrm>
            <a:off x="8658072" y="109920"/>
            <a:ext cx="918720" cy="180360"/>
            <a:chOff x="8658072" y="109920"/>
            <a:chExt cx="918720" cy="18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BD80F4A-282C-4D3D-BEF5-5C9D747FE8C4}"/>
                    </a:ext>
                  </a:extLst>
                </p14:cNvPr>
                <p14:cNvContentPartPr/>
                <p14:nvPr/>
              </p14:nvContentPartPr>
              <p14:xfrm>
                <a:off x="8658072" y="130800"/>
                <a:ext cx="178200" cy="1594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BD80F4A-282C-4D3D-BEF5-5C9D747FE8C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649432" y="121800"/>
                  <a:ext cx="1958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47851C1-1354-4FEE-A0DA-179FDFE04512}"/>
                    </a:ext>
                  </a:extLst>
                </p14:cNvPr>
                <p14:cNvContentPartPr/>
                <p14:nvPr/>
              </p14:nvContentPartPr>
              <p14:xfrm>
                <a:off x="8940672" y="194160"/>
                <a:ext cx="129240" cy="835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47851C1-1354-4FEE-A0DA-179FDFE0451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932032" y="185160"/>
                  <a:ext cx="1468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5B5EC84-C87D-4FBB-BC0A-632A7C7EF54C}"/>
                    </a:ext>
                  </a:extLst>
                </p14:cNvPr>
                <p14:cNvContentPartPr/>
                <p14:nvPr/>
              </p14:nvContentPartPr>
              <p14:xfrm>
                <a:off x="9131472" y="170400"/>
                <a:ext cx="239040" cy="792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5B5EC84-C87D-4FBB-BC0A-632A7C7EF54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122472" y="161760"/>
                  <a:ext cx="2566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DF1AC54-F101-4D6E-B758-752DA75605E1}"/>
                    </a:ext>
                  </a:extLst>
                </p14:cNvPr>
                <p14:cNvContentPartPr/>
                <p14:nvPr/>
              </p14:nvContentPartPr>
              <p14:xfrm>
                <a:off x="9420912" y="109920"/>
                <a:ext cx="155880" cy="1587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DF1AC54-F101-4D6E-B758-752DA75605E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411912" y="101280"/>
                  <a:ext cx="173520" cy="17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C17977E9-4147-4327-9E8F-4EA5F444E08C}"/>
                  </a:ext>
                </a:extLst>
              </p14:cNvPr>
              <p14:cNvContentPartPr/>
              <p14:nvPr/>
            </p14:nvContentPartPr>
            <p14:xfrm>
              <a:off x="8634672" y="543000"/>
              <a:ext cx="1676520" cy="5187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C17977E9-4147-4327-9E8F-4EA5F444E08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616672" y="525360"/>
                <a:ext cx="171216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8EF88753-D07F-468D-B305-D9208AC5BDC5}"/>
                  </a:ext>
                </a:extLst>
              </p14:cNvPr>
              <p14:cNvContentPartPr/>
              <p14:nvPr/>
            </p14:nvContentPartPr>
            <p14:xfrm>
              <a:off x="8787312" y="918840"/>
              <a:ext cx="1619280" cy="2008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8EF88753-D07F-468D-B305-D9208AC5BDC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778312" y="909840"/>
                <a:ext cx="1636920" cy="21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A16B291-0A89-4BCB-B08A-6AB6D08F7CEE}"/>
              </a:ext>
            </a:extLst>
          </p:cNvPr>
          <p:cNvGrpSpPr/>
          <p:nvPr/>
        </p:nvGrpSpPr>
        <p:grpSpPr>
          <a:xfrm>
            <a:off x="5601672" y="905520"/>
            <a:ext cx="107640" cy="223920"/>
            <a:chOff x="5601672" y="905520"/>
            <a:chExt cx="107640" cy="22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AA078A4-55A6-40F4-B4CF-AA8EDF36E6E2}"/>
                    </a:ext>
                  </a:extLst>
                </p14:cNvPr>
                <p14:cNvContentPartPr/>
                <p14:nvPr/>
              </p14:nvContentPartPr>
              <p14:xfrm>
                <a:off x="5601672" y="960240"/>
                <a:ext cx="107640" cy="1076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AA078A4-55A6-40F4-B4CF-AA8EDF36E6E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593032" y="951240"/>
                  <a:ext cx="125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390BB6E-569D-4854-AC7E-748B3D27F1FF}"/>
                    </a:ext>
                  </a:extLst>
                </p14:cNvPr>
                <p14:cNvContentPartPr/>
                <p14:nvPr/>
              </p14:nvContentPartPr>
              <p14:xfrm>
                <a:off x="5644872" y="905520"/>
                <a:ext cx="59760" cy="223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390BB6E-569D-4854-AC7E-748B3D27F1F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635872" y="896880"/>
                  <a:ext cx="77400" cy="24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F7C8BAB-1B85-4DE9-919B-5E44582ED8E5}"/>
              </a:ext>
            </a:extLst>
          </p:cNvPr>
          <p:cNvGrpSpPr/>
          <p:nvPr/>
        </p:nvGrpSpPr>
        <p:grpSpPr>
          <a:xfrm>
            <a:off x="6076872" y="821280"/>
            <a:ext cx="98640" cy="192960"/>
            <a:chOff x="6076872" y="821280"/>
            <a:chExt cx="98640" cy="19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F92EC26-9DDC-47B3-A4EA-771A986A93D6}"/>
                    </a:ext>
                  </a:extLst>
                </p14:cNvPr>
                <p14:cNvContentPartPr/>
                <p14:nvPr/>
              </p14:nvContentPartPr>
              <p14:xfrm>
                <a:off x="6076872" y="864120"/>
                <a:ext cx="98640" cy="1058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F92EC26-9DDC-47B3-A4EA-771A986A93D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067872" y="855480"/>
                  <a:ext cx="1162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F2C898D-CF92-43D7-B333-0709E4573A15}"/>
                    </a:ext>
                  </a:extLst>
                </p14:cNvPr>
                <p14:cNvContentPartPr/>
                <p14:nvPr/>
              </p14:nvContentPartPr>
              <p14:xfrm>
                <a:off x="6094512" y="821280"/>
                <a:ext cx="37800" cy="1929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F2C898D-CF92-43D7-B333-0709E4573A1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085512" y="812280"/>
                  <a:ext cx="5544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E261444-3FAE-4AF6-9AE0-AE01EDF1831B}"/>
              </a:ext>
            </a:extLst>
          </p:cNvPr>
          <p:cNvGrpSpPr/>
          <p:nvPr/>
        </p:nvGrpSpPr>
        <p:grpSpPr>
          <a:xfrm>
            <a:off x="6507432" y="706800"/>
            <a:ext cx="86040" cy="220680"/>
            <a:chOff x="6507432" y="706800"/>
            <a:chExt cx="86040" cy="22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641D98B-C0FE-49D8-942E-86557444C606}"/>
                    </a:ext>
                  </a:extLst>
                </p14:cNvPr>
                <p14:cNvContentPartPr/>
                <p14:nvPr/>
              </p14:nvContentPartPr>
              <p14:xfrm>
                <a:off x="6507432" y="765840"/>
                <a:ext cx="86040" cy="1004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641D98B-C0FE-49D8-942E-86557444C60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498432" y="757200"/>
                  <a:ext cx="1036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9E30F69-0839-4D76-A943-E626CEC62FD8}"/>
                    </a:ext>
                  </a:extLst>
                </p14:cNvPr>
                <p14:cNvContentPartPr/>
                <p14:nvPr/>
              </p14:nvContentPartPr>
              <p14:xfrm>
                <a:off x="6547752" y="706800"/>
                <a:ext cx="24480" cy="2206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9E30F69-0839-4D76-A943-E626CEC62FD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538752" y="697800"/>
                  <a:ext cx="4212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3E52544-542A-4518-ABEB-C2C5E932C61C}"/>
              </a:ext>
            </a:extLst>
          </p:cNvPr>
          <p:cNvGrpSpPr/>
          <p:nvPr/>
        </p:nvGrpSpPr>
        <p:grpSpPr>
          <a:xfrm>
            <a:off x="9238752" y="856200"/>
            <a:ext cx="729720" cy="333720"/>
            <a:chOff x="9238752" y="856200"/>
            <a:chExt cx="729720" cy="33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281BFA1-6D80-4A2D-8631-03A51EB11C2D}"/>
                    </a:ext>
                  </a:extLst>
                </p14:cNvPr>
                <p14:cNvContentPartPr/>
                <p14:nvPr/>
              </p14:nvContentPartPr>
              <p14:xfrm>
                <a:off x="9238752" y="1029720"/>
                <a:ext cx="152640" cy="1011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281BFA1-6D80-4A2D-8631-03A51EB11C2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230112" y="1021080"/>
                  <a:ext cx="1702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C8B3489-CDE4-4842-A004-5365E63E2435}"/>
                    </a:ext>
                  </a:extLst>
                </p14:cNvPr>
                <p14:cNvContentPartPr/>
                <p14:nvPr/>
              </p14:nvContentPartPr>
              <p14:xfrm>
                <a:off x="9297432" y="954840"/>
                <a:ext cx="59040" cy="2322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C8B3489-CDE4-4842-A004-5365E63E243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288792" y="946200"/>
                  <a:ext cx="766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528AA36-44DE-4717-B2C5-CE25BB77CC6F}"/>
                    </a:ext>
                  </a:extLst>
                </p14:cNvPr>
                <p14:cNvContentPartPr/>
                <p14:nvPr/>
              </p14:nvContentPartPr>
              <p14:xfrm>
                <a:off x="9550152" y="1017120"/>
                <a:ext cx="66600" cy="684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528AA36-44DE-4717-B2C5-CE25BB77CC6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541152" y="1008120"/>
                  <a:ext cx="842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A55A6FB-01E7-4915-AD2D-C64BAB3A6EBA}"/>
                    </a:ext>
                  </a:extLst>
                </p14:cNvPr>
                <p14:cNvContentPartPr/>
                <p14:nvPr/>
              </p14:nvContentPartPr>
              <p14:xfrm>
                <a:off x="9541872" y="995520"/>
                <a:ext cx="83520" cy="1184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A55A6FB-01E7-4915-AD2D-C64BAB3A6EB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532872" y="986520"/>
                  <a:ext cx="1011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7A36874-F7BC-449A-9CE4-AA9854C9AFBF}"/>
                    </a:ext>
                  </a:extLst>
                </p14:cNvPr>
                <p14:cNvContentPartPr/>
                <p14:nvPr/>
              </p14:nvContentPartPr>
              <p14:xfrm>
                <a:off x="9550512" y="915240"/>
                <a:ext cx="62280" cy="2746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7A36874-F7BC-449A-9CE4-AA9854C9AFB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541512" y="906600"/>
                  <a:ext cx="799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E373F53-43BE-4D76-92EB-50A58039CB19}"/>
                    </a:ext>
                  </a:extLst>
                </p14:cNvPr>
                <p14:cNvContentPartPr/>
                <p14:nvPr/>
              </p14:nvContentPartPr>
              <p14:xfrm>
                <a:off x="9807912" y="977520"/>
                <a:ext cx="160560" cy="975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E373F53-43BE-4D76-92EB-50A58039CB1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799272" y="968520"/>
                  <a:ext cx="178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69B0C28-22C8-4022-BA2B-A3DAD8297358}"/>
                    </a:ext>
                  </a:extLst>
                </p14:cNvPr>
                <p14:cNvContentPartPr/>
                <p14:nvPr/>
              </p14:nvContentPartPr>
              <p14:xfrm>
                <a:off x="9883872" y="856200"/>
                <a:ext cx="53640" cy="2908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69B0C28-22C8-4022-BA2B-A3DAD829735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874872" y="847560"/>
                  <a:ext cx="71280" cy="308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64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88D0CA9-2B77-450E-9E57-4422BB29B18A}"/>
              </a:ext>
            </a:extLst>
          </p:cNvPr>
          <p:cNvGrpSpPr/>
          <p:nvPr/>
        </p:nvGrpSpPr>
        <p:grpSpPr>
          <a:xfrm>
            <a:off x="4021162" y="296651"/>
            <a:ext cx="2196000" cy="472320"/>
            <a:chOff x="4021162" y="296651"/>
            <a:chExt cx="2196000" cy="47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4BEE03B-5B44-4DE3-98E9-9C59247DFADA}"/>
                    </a:ext>
                  </a:extLst>
                </p14:cNvPr>
                <p14:cNvContentPartPr/>
                <p14:nvPr/>
              </p14:nvContentPartPr>
              <p14:xfrm>
                <a:off x="4021162" y="296651"/>
                <a:ext cx="327960" cy="472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4BEE03B-5B44-4DE3-98E9-9C59247DFAD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03162" y="278651"/>
                  <a:ext cx="36360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EE7D0C1-ABB4-417E-B3D7-7D406FBE0FCF}"/>
                    </a:ext>
                  </a:extLst>
                </p14:cNvPr>
                <p14:cNvContentPartPr/>
                <p14:nvPr/>
              </p14:nvContentPartPr>
              <p14:xfrm>
                <a:off x="4441642" y="563771"/>
                <a:ext cx="256680" cy="171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EE7D0C1-ABB4-417E-B3D7-7D406FBE0FC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23642" y="545771"/>
                  <a:ext cx="2923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8767ACC-1D00-4C7B-8F01-1D587F76DCBC}"/>
                    </a:ext>
                  </a:extLst>
                </p14:cNvPr>
                <p14:cNvContentPartPr/>
                <p14:nvPr/>
              </p14:nvContentPartPr>
              <p14:xfrm>
                <a:off x="4728202" y="578531"/>
                <a:ext cx="230040" cy="156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8767ACC-1D00-4C7B-8F01-1D587F76DCB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10562" y="560531"/>
                  <a:ext cx="2656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8DB0745-75D9-41A5-AEC5-9C1D2560471E}"/>
                    </a:ext>
                  </a:extLst>
                </p14:cNvPr>
                <p14:cNvContentPartPr/>
                <p14:nvPr/>
              </p14:nvContentPartPr>
              <p14:xfrm>
                <a:off x="5126362" y="392411"/>
                <a:ext cx="255960" cy="351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8DB0745-75D9-41A5-AEC5-9C1D256047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08722" y="374411"/>
                  <a:ext cx="2916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413512F-76D5-4C14-BAB8-C3836A3F55FB}"/>
                    </a:ext>
                  </a:extLst>
                </p14:cNvPr>
                <p14:cNvContentPartPr/>
                <p14:nvPr/>
              </p14:nvContentPartPr>
              <p14:xfrm>
                <a:off x="5516242" y="435611"/>
                <a:ext cx="46800" cy="268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413512F-76D5-4C14-BAB8-C3836A3F55F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98602" y="417971"/>
                  <a:ext cx="824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8B4D283-0B24-4794-9570-D10F2F2CDB33}"/>
                    </a:ext>
                  </a:extLst>
                </p14:cNvPr>
                <p14:cNvContentPartPr/>
                <p14:nvPr/>
              </p14:nvContentPartPr>
              <p14:xfrm>
                <a:off x="5619202" y="567371"/>
                <a:ext cx="210960" cy="140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8B4D283-0B24-4794-9570-D10F2F2CDB3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01562" y="549371"/>
                  <a:ext cx="2466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60727AF-A92E-4C1F-9E0F-8A9D0FB80F0F}"/>
                    </a:ext>
                  </a:extLst>
                </p14:cNvPr>
                <p14:cNvContentPartPr/>
                <p14:nvPr/>
              </p14:nvContentPartPr>
              <p14:xfrm>
                <a:off x="5949682" y="597611"/>
                <a:ext cx="267480" cy="92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60727AF-A92E-4C1F-9E0F-8A9D0FB80F0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32042" y="579971"/>
                  <a:ext cx="303120" cy="12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B27B6FE-0426-4C3C-9B9B-8D76C96C288B}"/>
                  </a:ext>
                </a:extLst>
              </p14:cNvPr>
              <p14:cNvContentPartPr/>
              <p14:nvPr/>
            </p14:nvContentPartPr>
            <p14:xfrm>
              <a:off x="5242642" y="1497611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B27B6FE-0426-4C3C-9B9B-8D76C96C288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25002" y="147961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1900605-CD12-436C-8F77-CCAFB11983E7}"/>
                  </a:ext>
                </a:extLst>
              </p14:cNvPr>
              <p14:cNvContentPartPr/>
              <p14:nvPr/>
            </p14:nvContentPartPr>
            <p14:xfrm>
              <a:off x="11446162" y="1378451"/>
              <a:ext cx="360" cy="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1900605-CD12-436C-8F77-CCAFB11983E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428522" y="136045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89481AE-C2BF-4987-AA17-860BE8597EBA}"/>
                  </a:ext>
                </a:extLst>
              </p14:cNvPr>
              <p14:cNvContentPartPr/>
              <p14:nvPr/>
            </p14:nvContentPartPr>
            <p14:xfrm>
              <a:off x="6825202" y="1985051"/>
              <a:ext cx="360" cy="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89481AE-C2BF-4987-AA17-860BE8597EB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07562" y="1967411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1DB4F9BF-E8B8-4D48-9B5F-D4DEFE0E579A}"/>
              </a:ext>
            </a:extLst>
          </p:cNvPr>
          <p:cNvGrpSpPr/>
          <p:nvPr/>
        </p:nvGrpSpPr>
        <p:grpSpPr>
          <a:xfrm>
            <a:off x="794842" y="2524691"/>
            <a:ext cx="1519560" cy="588600"/>
            <a:chOff x="794842" y="2524691"/>
            <a:chExt cx="1519560" cy="58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5E65212-2D34-40DC-A692-CD510D36CBA1}"/>
                    </a:ext>
                  </a:extLst>
                </p14:cNvPr>
                <p14:cNvContentPartPr/>
                <p14:nvPr/>
              </p14:nvContentPartPr>
              <p14:xfrm>
                <a:off x="871162" y="2683451"/>
                <a:ext cx="336600" cy="429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5E65212-2D34-40DC-A692-CD510D36CB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2522" y="2674451"/>
                  <a:ext cx="35424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4774046-9B96-4484-823D-BA606CD42DD2}"/>
                    </a:ext>
                  </a:extLst>
                </p14:cNvPr>
                <p14:cNvContentPartPr/>
                <p14:nvPr/>
              </p14:nvContentPartPr>
              <p14:xfrm>
                <a:off x="1304602" y="2912771"/>
                <a:ext cx="192960" cy="133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4774046-9B96-4484-823D-BA606CD42D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95962" y="2903771"/>
                  <a:ext cx="2106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E6CD9D9-65B0-445C-83A7-F12FF5460775}"/>
                    </a:ext>
                  </a:extLst>
                </p14:cNvPr>
                <p14:cNvContentPartPr/>
                <p14:nvPr/>
              </p14:nvContentPartPr>
              <p14:xfrm>
                <a:off x="1617802" y="2934731"/>
                <a:ext cx="127440" cy="126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E6CD9D9-65B0-445C-83A7-F12FF546077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08802" y="2925731"/>
                  <a:ext cx="1450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7C5A381-37F3-4B36-A9B3-ED850347C15F}"/>
                    </a:ext>
                  </a:extLst>
                </p14:cNvPr>
                <p14:cNvContentPartPr/>
                <p14:nvPr/>
              </p14:nvContentPartPr>
              <p14:xfrm>
                <a:off x="1875922" y="2799731"/>
                <a:ext cx="51120" cy="278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7C5A381-37F3-4B36-A9B3-ED850347C1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67282" y="2790731"/>
                  <a:ext cx="687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3E840BB-A504-4581-A8BE-B479A2736F58}"/>
                    </a:ext>
                  </a:extLst>
                </p14:cNvPr>
                <p14:cNvContentPartPr/>
                <p14:nvPr/>
              </p14:nvContentPartPr>
              <p14:xfrm>
                <a:off x="794842" y="2524691"/>
                <a:ext cx="55080" cy="1465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3E840BB-A504-4581-A8BE-B479A2736F5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5842" y="2516051"/>
                  <a:ext cx="727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BAFE96C-B84D-41F4-9CD8-AB4CAD57A445}"/>
                    </a:ext>
                  </a:extLst>
                </p14:cNvPr>
                <p14:cNvContentPartPr/>
                <p14:nvPr/>
              </p14:nvContentPartPr>
              <p14:xfrm>
                <a:off x="929482" y="2528651"/>
                <a:ext cx="25560" cy="889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BAFE96C-B84D-41F4-9CD8-AB4CAD57A44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20482" y="2520011"/>
                  <a:ext cx="43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B3F3603-B7CD-4748-9BFE-56C09A101829}"/>
                    </a:ext>
                  </a:extLst>
                </p14:cNvPr>
                <p14:cNvContentPartPr/>
                <p14:nvPr/>
              </p14:nvContentPartPr>
              <p14:xfrm>
                <a:off x="2107762" y="2703611"/>
                <a:ext cx="41760" cy="30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B3F3603-B7CD-4748-9BFE-56C09A10182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98762" y="2694971"/>
                  <a:ext cx="594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0A6130F-E952-4E21-9D51-FE1C2F827CF4}"/>
                    </a:ext>
                  </a:extLst>
                </p14:cNvPr>
                <p14:cNvContentPartPr/>
                <p14:nvPr/>
              </p14:nvContentPartPr>
              <p14:xfrm>
                <a:off x="2037922" y="2699651"/>
                <a:ext cx="129600" cy="114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0A6130F-E952-4E21-9D51-FE1C2F827CF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29282" y="2691011"/>
                  <a:ext cx="1472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8795F70-7E14-408E-A3D6-5E476E7BBEBA}"/>
                    </a:ext>
                  </a:extLst>
                </p14:cNvPr>
                <p14:cNvContentPartPr/>
                <p14:nvPr/>
              </p14:nvContentPartPr>
              <p14:xfrm>
                <a:off x="2234122" y="2714051"/>
                <a:ext cx="80280" cy="204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8795F70-7E14-408E-A3D6-5E476E7BBEB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25122" y="2705051"/>
                  <a:ext cx="9792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5E4580D-AFE3-47C8-A539-A54546B378AD}"/>
              </a:ext>
            </a:extLst>
          </p:cNvPr>
          <p:cNvGrpSpPr/>
          <p:nvPr/>
        </p:nvGrpSpPr>
        <p:grpSpPr>
          <a:xfrm>
            <a:off x="651922" y="3143171"/>
            <a:ext cx="905040" cy="359280"/>
            <a:chOff x="651922" y="3143171"/>
            <a:chExt cx="905040" cy="35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1BCAA92-BD51-44AB-B6D9-6C3A4D51A30A}"/>
                    </a:ext>
                  </a:extLst>
                </p14:cNvPr>
                <p14:cNvContentPartPr/>
                <p14:nvPr/>
              </p14:nvContentPartPr>
              <p14:xfrm>
                <a:off x="651922" y="3143171"/>
                <a:ext cx="342720" cy="359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1BCAA92-BD51-44AB-B6D9-6C3A4D51A30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3922" y="3125531"/>
                  <a:ext cx="3783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75002F4-4187-442E-A921-962498956D97}"/>
                    </a:ext>
                  </a:extLst>
                </p14:cNvPr>
                <p14:cNvContentPartPr/>
                <p14:nvPr/>
              </p14:nvContentPartPr>
              <p14:xfrm>
                <a:off x="1013002" y="3341891"/>
                <a:ext cx="128880" cy="1087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75002F4-4187-442E-A921-962498956D9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95362" y="3324251"/>
                  <a:ext cx="164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33A31C3-D0A4-49B7-B49C-5253E205DCB1}"/>
                    </a:ext>
                  </a:extLst>
                </p14:cNvPr>
                <p14:cNvContentPartPr/>
                <p14:nvPr/>
              </p14:nvContentPartPr>
              <p14:xfrm>
                <a:off x="1291642" y="3248651"/>
                <a:ext cx="5760" cy="190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33A31C3-D0A4-49B7-B49C-5253E205DCB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73642" y="3231011"/>
                  <a:ext cx="414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EA30516-B7CB-4524-90C2-BB957E1E62D4}"/>
                    </a:ext>
                  </a:extLst>
                </p14:cNvPr>
                <p14:cNvContentPartPr/>
                <p14:nvPr/>
              </p14:nvContentPartPr>
              <p14:xfrm>
                <a:off x="1433842" y="3384731"/>
                <a:ext cx="360" cy="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EA30516-B7CB-4524-90C2-BB957E1E62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16202" y="336709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9C12AB3-4F09-4982-8B05-10049DE022DA}"/>
                    </a:ext>
                  </a:extLst>
                </p14:cNvPr>
                <p14:cNvContentPartPr/>
                <p14:nvPr/>
              </p14:nvContentPartPr>
              <p14:xfrm>
                <a:off x="1433842" y="3369971"/>
                <a:ext cx="9000" cy="151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9C12AB3-4F09-4982-8B05-10049DE022D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416202" y="3351971"/>
                  <a:ext cx="446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0E0C89B-A1FE-4085-A3C7-187C3229CC49}"/>
                    </a:ext>
                  </a:extLst>
                </p14:cNvPr>
                <p14:cNvContentPartPr/>
                <p14:nvPr/>
              </p14:nvContentPartPr>
              <p14:xfrm>
                <a:off x="1376602" y="3217331"/>
                <a:ext cx="180360" cy="2278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0E0C89B-A1FE-4085-A3C7-187C3229CC4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358602" y="3199691"/>
                  <a:ext cx="21600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48BF6AA-BCE1-4178-A708-BE4059BC9F55}"/>
              </a:ext>
            </a:extLst>
          </p:cNvPr>
          <p:cNvGrpSpPr/>
          <p:nvPr/>
        </p:nvGrpSpPr>
        <p:grpSpPr>
          <a:xfrm>
            <a:off x="1816882" y="3265211"/>
            <a:ext cx="576360" cy="229680"/>
            <a:chOff x="1816882" y="3265211"/>
            <a:chExt cx="576360" cy="22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8A7C806-C9F9-44E0-81CB-292E02C7D1A6}"/>
                    </a:ext>
                  </a:extLst>
                </p14:cNvPr>
                <p14:cNvContentPartPr/>
                <p14:nvPr/>
              </p14:nvContentPartPr>
              <p14:xfrm>
                <a:off x="1816882" y="3285371"/>
                <a:ext cx="162360" cy="184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8A7C806-C9F9-44E0-81CB-292E02C7D1A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799242" y="3267371"/>
                  <a:ext cx="1980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08154A0-3F1C-4A98-81C9-FF8F987F41D8}"/>
                    </a:ext>
                  </a:extLst>
                </p14:cNvPr>
                <p14:cNvContentPartPr/>
                <p14:nvPr/>
              </p14:nvContentPartPr>
              <p14:xfrm>
                <a:off x="2077882" y="3290051"/>
                <a:ext cx="83160" cy="175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08154A0-3F1C-4A98-81C9-FF8F987F41D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059882" y="3272411"/>
                  <a:ext cx="1188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994C9B6-6B99-435F-9CE1-7FBEB3198411}"/>
                    </a:ext>
                  </a:extLst>
                </p14:cNvPr>
                <p14:cNvContentPartPr/>
                <p14:nvPr/>
              </p14:nvContentPartPr>
              <p14:xfrm>
                <a:off x="2031442" y="3387611"/>
                <a:ext cx="175320" cy="201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994C9B6-6B99-435F-9CE1-7FBEB319841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013802" y="3369971"/>
                  <a:ext cx="2109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50F4E27-F749-4359-B62F-258BED025A6F}"/>
                    </a:ext>
                  </a:extLst>
                </p14:cNvPr>
                <p14:cNvContentPartPr/>
                <p14:nvPr/>
              </p14:nvContentPartPr>
              <p14:xfrm>
                <a:off x="2230162" y="3265211"/>
                <a:ext cx="163080" cy="2296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50F4E27-F749-4359-B62F-258BED025A6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212522" y="3247211"/>
                  <a:ext cx="19872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472F0BD-6223-4F87-8935-76A767F1FD82}"/>
              </a:ext>
            </a:extLst>
          </p:cNvPr>
          <p:cNvGrpSpPr/>
          <p:nvPr/>
        </p:nvGrpSpPr>
        <p:grpSpPr>
          <a:xfrm>
            <a:off x="2843908" y="3250647"/>
            <a:ext cx="1476720" cy="220320"/>
            <a:chOff x="2843908" y="3250647"/>
            <a:chExt cx="1476720" cy="22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311EAC9-AE05-4D46-A2E0-768D74E0EA9E}"/>
                    </a:ext>
                  </a:extLst>
                </p14:cNvPr>
                <p14:cNvContentPartPr/>
                <p14:nvPr/>
              </p14:nvContentPartPr>
              <p14:xfrm>
                <a:off x="2843908" y="3283407"/>
                <a:ext cx="146880" cy="187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311EAC9-AE05-4D46-A2E0-768D74E0EA9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826268" y="3265767"/>
                  <a:ext cx="1825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A804673-C080-47B0-A420-9B68C5C5EA27}"/>
                    </a:ext>
                  </a:extLst>
                </p14:cNvPr>
                <p14:cNvContentPartPr/>
                <p14:nvPr/>
              </p14:nvContentPartPr>
              <p14:xfrm>
                <a:off x="3066748" y="3321567"/>
                <a:ext cx="219240" cy="1393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A804673-C080-47B0-A420-9B68C5C5EA2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049108" y="3303567"/>
                  <a:ext cx="2548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31A7312-5A4B-48AA-A7F2-17E10434C112}"/>
                    </a:ext>
                  </a:extLst>
                </p14:cNvPr>
                <p14:cNvContentPartPr/>
                <p14:nvPr/>
              </p14:nvContentPartPr>
              <p14:xfrm>
                <a:off x="3216508" y="3250647"/>
                <a:ext cx="134640" cy="424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31A7312-5A4B-48AA-A7F2-17E10434C11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198868" y="3233007"/>
                  <a:ext cx="1702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5743627-5222-4D6E-98AD-B083F1785A31}"/>
                    </a:ext>
                  </a:extLst>
                </p14:cNvPr>
                <p14:cNvContentPartPr/>
                <p14:nvPr/>
              </p14:nvContentPartPr>
              <p14:xfrm>
                <a:off x="3216508" y="3293127"/>
                <a:ext cx="360" cy="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5743627-5222-4D6E-98AD-B083F1785A3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98868" y="32751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1E9A761-1FA0-4D3F-AF07-7514CF85CF01}"/>
                    </a:ext>
                  </a:extLst>
                </p14:cNvPr>
                <p14:cNvContentPartPr/>
                <p14:nvPr/>
              </p14:nvContentPartPr>
              <p14:xfrm>
                <a:off x="3180148" y="3293127"/>
                <a:ext cx="146160" cy="547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1E9A761-1FA0-4D3F-AF07-7514CF85CF0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62148" y="3275127"/>
                  <a:ext cx="1818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74F25AC-1FFA-492A-9B42-3FDBD894DEAA}"/>
                    </a:ext>
                  </a:extLst>
                </p14:cNvPr>
                <p14:cNvContentPartPr/>
                <p14:nvPr/>
              </p14:nvContentPartPr>
              <p14:xfrm>
                <a:off x="3479308" y="3307527"/>
                <a:ext cx="86760" cy="28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74F25AC-1FFA-492A-9B42-3FDBD894DEA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61308" y="3289887"/>
                  <a:ext cx="1224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A638893-EB00-407A-8812-10913175EFA9}"/>
                    </a:ext>
                  </a:extLst>
                </p14:cNvPr>
                <p14:cNvContentPartPr/>
                <p14:nvPr/>
              </p14:nvContentPartPr>
              <p14:xfrm>
                <a:off x="3415948" y="3373047"/>
                <a:ext cx="144000" cy="201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A638893-EB00-407A-8812-10913175EFA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97948" y="3355407"/>
                  <a:ext cx="1796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FB8D10E-DAD4-4358-9486-F9692700E693}"/>
                    </a:ext>
                  </a:extLst>
                </p14:cNvPr>
                <p14:cNvContentPartPr/>
                <p14:nvPr/>
              </p14:nvContentPartPr>
              <p14:xfrm>
                <a:off x="3724108" y="3252447"/>
                <a:ext cx="162360" cy="2005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FB8D10E-DAD4-4358-9486-F9692700E69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06468" y="3234447"/>
                  <a:ext cx="1980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8EE0383-083C-42CE-AA1B-E6EC215B6175}"/>
                    </a:ext>
                  </a:extLst>
                </p14:cNvPr>
                <p14:cNvContentPartPr/>
                <p14:nvPr/>
              </p14:nvContentPartPr>
              <p14:xfrm>
                <a:off x="3916348" y="3341007"/>
                <a:ext cx="85680" cy="774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8EE0383-083C-42CE-AA1B-E6EC215B617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98348" y="3323367"/>
                  <a:ext cx="1213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4820510-EE77-4F86-81B5-0A75151AAA07}"/>
                    </a:ext>
                  </a:extLst>
                </p14:cNvPr>
                <p14:cNvContentPartPr/>
                <p14:nvPr/>
              </p14:nvContentPartPr>
              <p14:xfrm>
                <a:off x="4084828" y="3374127"/>
                <a:ext cx="17640" cy="590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4820510-EE77-4F86-81B5-0A75151AAA0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067188" y="3356127"/>
                  <a:ext cx="532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0D5EA4E-7C16-497F-881D-B703ADB7EA03}"/>
                    </a:ext>
                  </a:extLst>
                </p14:cNvPr>
                <p14:cNvContentPartPr/>
                <p14:nvPr/>
              </p14:nvContentPartPr>
              <p14:xfrm>
                <a:off x="4125148" y="3267927"/>
                <a:ext cx="7920" cy="201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0D5EA4E-7C16-497F-881D-B703ADB7EA0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07508" y="3250287"/>
                  <a:ext cx="435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5E1D1B5-26CC-4307-8DA9-AFF3082D6FC7}"/>
                    </a:ext>
                  </a:extLst>
                </p14:cNvPr>
                <p14:cNvContentPartPr/>
                <p14:nvPr/>
              </p14:nvContentPartPr>
              <p14:xfrm>
                <a:off x="4133068" y="3266847"/>
                <a:ext cx="99000" cy="1231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5E1D1B5-26CC-4307-8DA9-AFF3082D6FC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15068" y="3248847"/>
                  <a:ext cx="1346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DC8B5FA-1F31-43DD-BCE7-7ECFB042242E}"/>
                    </a:ext>
                  </a:extLst>
                </p14:cNvPr>
                <p14:cNvContentPartPr/>
                <p14:nvPr/>
              </p14:nvContentPartPr>
              <p14:xfrm>
                <a:off x="4153948" y="3339567"/>
                <a:ext cx="166680" cy="97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DC8B5FA-1F31-43DD-BCE7-7ECFB042242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36308" y="3321567"/>
                  <a:ext cx="20232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1210E52-574B-48DB-A88D-8B7FE857B07F}"/>
              </a:ext>
            </a:extLst>
          </p:cNvPr>
          <p:cNvGrpSpPr/>
          <p:nvPr/>
        </p:nvGrpSpPr>
        <p:grpSpPr>
          <a:xfrm>
            <a:off x="2703202" y="2747007"/>
            <a:ext cx="2482866" cy="406440"/>
            <a:chOff x="2703202" y="2747007"/>
            <a:chExt cx="2482866" cy="40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1D01CD7-9994-4581-9CFE-92B6F7D0745B}"/>
                    </a:ext>
                  </a:extLst>
                </p14:cNvPr>
                <p14:cNvContentPartPr/>
                <p14:nvPr/>
              </p14:nvContentPartPr>
              <p14:xfrm>
                <a:off x="2703202" y="2757251"/>
                <a:ext cx="241560" cy="3481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1D01CD7-9994-4581-9CFE-92B6F7D0745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94562" y="2748611"/>
                  <a:ext cx="2592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80060B1-3B21-4252-9480-FA18DD7FAF4D}"/>
                    </a:ext>
                  </a:extLst>
                </p14:cNvPr>
                <p14:cNvContentPartPr/>
                <p14:nvPr/>
              </p14:nvContentPartPr>
              <p14:xfrm>
                <a:off x="2995522" y="3004571"/>
                <a:ext cx="164880" cy="125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80060B1-3B21-4252-9480-FA18DD7FAF4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986522" y="2995571"/>
                  <a:ext cx="1825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F415E83-F183-47C1-817C-EF7E9178D7F7}"/>
                    </a:ext>
                  </a:extLst>
                </p14:cNvPr>
                <p14:cNvContentPartPr/>
                <p14:nvPr/>
              </p14:nvContentPartPr>
              <p14:xfrm>
                <a:off x="3268402" y="2957411"/>
                <a:ext cx="219240" cy="1753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F415E83-F183-47C1-817C-EF7E9178D7F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59402" y="2948411"/>
                  <a:ext cx="2368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19A9B73-DA41-4541-A813-AAF71F7C965C}"/>
                    </a:ext>
                  </a:extLst>
                </p14:cNvPr>
                <p14:cNvContentPartPr/>
                <p14:nvPr/>
              </p14:nvContentPartPr>
              <p14:xfrm>
                <a:off x="3285682" y="2987651"/>
                <a:ext cx="206280" cy="164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19A9B73-DA41-4541-A813-AAF71F7C965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77042" y="2979011"/>
                  <a:ext cx="2239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E285C81-B159-4F0D-AAC8-5C35103DC607}"/>
                    </a:ext>
                  </a:extLst>
                </p14:cNvPr>
                <p14:cNvContentPartPr/>
                <p14:nvPr/>
              </p14:nvContentPartPr>
              <p14:xfrm>
                <a:off x="3684148" y="2747007"/>
                <a:ext cx="218520" cy="4064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E285C81-B159-4F0D-AAC8-5C35103DC60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75508" y="2738007"/>
                  <a:ext cx="23616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836DE3F-5A98-436F-8576-2482F54221C0}"/>
                    </a:ext>
                  </a:extLst>
                </p14:cNvPr>
                <p14:cNvContentPartPr/>
                <p14:nvPr/>
              </p14:nvContentPartPr>
              <p14:xfrm>
                <a:off x="3963508" y="2952207"/>
                <a:ext cx="263520" cy="1209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836DE3F-5A98-436F-8576-2482F54221C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54508" y="2943207"/>
                  <a:ext cx="281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C60E7CE-3DBA-4CF0-9367-E53CB09B844A}"/>
                    </a:ext>
                  </a:extLst>
                </p14:cNvPr>
                <p14:cNvContentPartPr/>
                <p14:nvPr/>
              </p14:nvContentPartPr>
              <p14:xfrm>
                <a:off x="4405948" y="2962647"/>
                <a:ext cx="93600" cy="770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C60E7CE-3DBA-4CF0-9367-E53CB09B844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396948" y="2954007"/>
                  <a:ext cx="1112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DC6891F-6809-4D17-9EB4-300564B9F91B}"/>
                    </a:ext>
                  </a:extLst>
                </p14:cNvPr>
                <p14:cNvContentPartPr/>
                <p14:nvPr/>
              </p14:nvContentPartPr>
              <p14:xfrm>
                <a:off x="4570108" y="2976327"/>
                <a:ext cx="140040" cy="1562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DC6891F-6809-4D17-9EB4-300564B9F91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561108" y="2967687"/>
                  <a:ext cx="1576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0A0AFBF-4589-4443-B197-785F727EB65C}"/>
                    </a:ext>
                  </a:extLst>
                </p14:cNvPr>
                <p14:cNvContentPartPr/>
                <p14:nvPr/>
              </p14:nvContentPartPr>
              <p14:xfrm>
                <a:off x="4788628" y="2846007"/>
                <a:ext cx="147960" cy="2196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0A0AFBF-4589-4443-B197-785F727EB65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779628" y="2837367"/>
                  <a:ext cx="1656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35D37D8-44D6-4562-93D6-C93261582C3E}"/>
                    </a:ext>
                  </a:extLst>
                </p14:cNvPr>
                <p14:cNvContentPartPr/>
                <p14:nvPr/>
              </p14:nvContentPartPr>
              <p14:xfrm>
                <a:off x="4975108" y="2978847"/>
                <a:ext cx="210960" cy="1040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35D37D8-44D6-4562-93D6-C93261582C3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66108" y="2970207"/>
                  <a:ext cx="22860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91C3B20-1E53-495B-8B7F-E6C8ADAC08CF}"/>
              </a:ext>
            </a:extLst>
          </p:cNvPr>
          <p:cNvGrpSpPr/>
          <p:nvPr/>
        </p:nvGrpSpPr>
        <p:grpSpPr>
          <a:xfrm>
            <a:off x="5499988" y="2816847"/>
            <a:ext cx="1750320" cy="298080"/>
            <a:chOff x="5499988" y="2816847"/>
            <a:chExt cx="1750320" cy="29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6FF7496-9DFE-4712-8B57-CC8DEFEE25D4}"/>
                    </a:ext>
                  </a:extLst>
                </p14:cNvPr>
                <p14:cNvContentPartPr/>
                <p14:nvPr/>
              </p14:nvContentPartPr>
              <p14:xfrm>
                <a:off x="5529148" y="2913327"/>
                <a:ext cx="149400" cy="1544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6FF7496-9DFE-4712-8B57-CC8DEFEE25D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520148" y="2904687"/>
                  <a:ext cx="167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B697C55-4C48-4641-9398-52A6D724BA31}"/>
                    </a:ext>
                  </a:extLst>
                </p14:cNvPr>
                <p14:cNvContentPartPr/>
                <p14:nvPr/>
              </p14:nvContentPartPr>
              <p14:xfrm>
                <a:off x="5522668" y="2938527"/>
                <a:ext cx="126720" cy="950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B697C55-4C48-4641-9398-52A6D724BA3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514028" y="2929527"/>
                  <a:ext cx="1443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CEE8599-651A-4289-864E-D92431D2DDB7}"/>
                    </a:ext>
                  </a:extLst>
                </p14:cNvPr>
                <p14:cNvContentPartPr/>
                <p14:nvPr/>
              </p14:nvContentPartPr>
              <p14:xfrm>
                <a:off x="5499988" y="2867607"/>
                <a:ext cx="259200" cy="288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CEE8599-651A-4289-864E-D92431D2DDB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490988" y="2858967"/>
                  <a:ext cx="2768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56957C9-76A8-4C29-858A-EC848B6CAFF2}"/>
                    </a:ext>
                  </a:extLst>
                </p14:cNvPr>
                <p14:cNvContentPartPr/>
                <p14:nvPr/>
              </p14:nvContentPartPr>
              <p14:xfrm>
                <a:off x="5895628" y="2946087"/>
                <a:ext cx="153000" cy="1245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56957C9-76A8-4C29-858A-EC848B6CAFF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886628" y="2937447"/>
                  <a:ext cx="1706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E43BB7B-B31A-4EB4-A3D2-CEBEA40D321A}"/>
                    </a:ext>
                  </a:extLst>
                </p14:cNvPr>
                <p14:cNvContentPartPr/>
                <p14:nvPr/>
              </p14:nvContentPartPr>
              <p14:xfrm>
                <a:off x="6140068" y="2977047"/>
                <a:ext cx="73440" cy="1000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E43BB7B-B31A-4EB4-A3D2-CEBEA40D321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31068" y="2968407"/>
                  <a:ext cx="910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AF2B6D8-ADEB-4BF7-ABDF-A08AAF8CE28B}"/>
                    </a:ext>
                  </a:extLst>
                </p14:cNvPr>
                <p14:cNvContentPartPr/>
                <p14:nvPr/>
              </p14:nvContentPartPr>
              <p14:xfrm>
                <a:off x="6256708" y="2975607"/>
                <a:ext cx="144360" cy="993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AF2B6D8-ADEB-4BF7-ABDF-A08AAF8CE28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48068" y="2966607"/>
                  <a:ext cx="1620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DA8D67F-C155-4DA6-9E2B-6F259C49AD2C}"/>
                    </a:ext>
                  </a:extLst>
                </p14:cNvPr>
                <p14:cNvContentPartPr/>
                <p14:nvPr/>
              </p14:nvContentPartPr>
              <p14:xfrm>
                <a:off x="6491068" y="2873727"/>
                <a:ext cx="23400" cy="1641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DA8D67F-C155-4DA6-9E2B-6F259C49AD2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82068" y="2864727"/>
                  <a:ext cx="410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3218474-34AF-4F3F-A730-7425348487FD}"/>
                    </a:ext>
                  </a:extLst>
                </p14:cNvPr>
                <p14:cNvContentPartPr/>
                <p14:nvPr/>
              </p14:nvContentPartPr>
              <p14:xfrm>
                <a:off x="6469828" y="2973087"/>
                <a:ext cx="154800" cy="288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3218474-34AF-4F3F-A730-7425348487F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461188" y="2964087"/>
                  <a:ext cx="1724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863CA12-FB52-4BF2-AE3F-C428859A442A}"/>
                    </a:ext>
                  </a:extLst>
                </p14:cNvPr>
                <p14:cNvContentPartPr/>
                <p14:nvPr/>
              </p14:nvContentPartPr>
              <p14:xfrm>
                <a:off x="6653788" y="2970567"/>
                <a:ext cx="119520" cy="1029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863CA12-FB52-4BF2-AE3F-C428859A442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45148" y="2961567"/>
                  <a:ext cx="1371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EBDA100-84B0-4744-B49F-3CAE245677D7}"/>
                    </a:ext>
                  </a:extLst>
                </p14:cNvPr>
                <p14:cNvContentPartPr/>
                <p14:nvPr/>
              </p14:nvContentPartPr>
              <p14:xfrm>
                <a:off x="6834148" y="2990367"/>
                <a:ext cx="129240" cy="954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EBDA100-84B0-4744-B49F-3CAE245677D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25508" y="2981727"/>
                  <a:ext cx="146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6160639-9B03-425F-9765-5589BD9FA4FE}"/>
                    </a:ext>
                  </a:extLst>
                </p14:cNvPr>
                <p14:cNvContentPartPr/>
                <p14:nvPr/>
              </p14:nvContentPartPr>
              <p14:xfrm>
                <a:off x="6990748" y="2816847"/>
                <a:ext cx="259560" cy="2980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6160639-9B03-425F-9765-5589BD9FA4F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82108" y="2807847"/>
                  <a:ext cx="277200" cy="31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76DF72F5-E77A-44F3-90CD-917BFB6B6FC8}"/>
              </a:ext>
            </a:extLst>
          </p:cNvPr>
          <p:cNvGrpSpPr/>
          <p:nvPr/>
        </p:nvGrpSpPr>
        <p:grpSpPr>
          <a:xfrm>
            <a:off x="795148" y="3605967"/>
            <a:ext cx="803520" cy="356760"/>
            <a:chOff x="795148" y="3605967"/>
            <a:chExt cx="803520" cy="35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B47025A-83E9-4A61-A9DF-0C0C2862F025}"/>
                    </a:ext>
                  </a:extLst>
                </p14:cNvPr>
                <p14:cNvContentPartPr/>
                <p14:nvPr/>
              </p14:nvContentPartPr>
              <p14:xfrm>
                <a:off x="814228" y="3631887"/>
                <a:ext cx="40320" cy="2314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B47025A-83E9-4A61-A9DF-0C0C2862F02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05588" y="3623247"/>
                  <a:ext cx="579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F08482E-4DD9-4AB6-83B5-79BFAAEB390B}"/>
                    </a:ext>
                  </a:extLst>
                </p14:cNvPr>
                <p14:cNvContentPartPr/>
                <p14:nvPr/>
              </p14:nvContentPartPr>
              <p14:xfrm>
                <a:off x="795148" y="3733047"/>
                <a:ext cx="167040" cy="244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F08482E-4DD9-4AB6-83B5-79BFAAEB390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86508" y="3724047"/>
                  <a:ext cx="184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7519CD9-0483-4393-9F58-FC6D304E326C}"/>
                    </a:ext>
                  </a:extLst>
                </p14:cNvPr>
                <p14:cNvContentPartPr/>
                <p14:nvPr/>
              </p14:nvContentPartPr>
              <p14:xfrm>
                <a:off x="954268" y="3605967"/>
                <a:ext cx="98280" cy="2167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7519CD9-0483-4393-9F58-FC6D304E326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45628" y="3597327"/>
                  <a:ext cx="1159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66E6351-FE3E-4A11-BCD3-02EE73A2B00B}"/>
                    </a:ext>
                  </a:extLst>
                </p14:cNvPr>
                <p14:cNvContentPartPr/>
                <p14:nvPr/>
              </p14:nvContentPartPr>
              <p14:xfrm>
                <a:off x="1128868" y="3777687"/>
                <a:ext cx="15840" cy="590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66E6351-FE3E-4A11-BCD3-02EE73A2B00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19868" y="3769047"/>
                  <a:ext cx="33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D470A24-5A5F-459E-A3C1-19E21111A93F}"/>
                    </a:ext>
                  </a:extLst>
                </p14:cNvPr>
                <p14:cNvContentPartPr/>
                <p14:nvPr/>
              </p14:nvContentPartPr>
              <p14:xfrm>
                <a:off x="1071268" y="3663927"/>
                <a:ext cx="50040" cy="381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D470A24-5A5F-459E-A3C1-19E21111A93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62268" y="3654927"/>
                  <a:ext cx="676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AE2B464-43E7-4986-A0F9-9C0C7F799245}"/>
                    </a:ext>
                  </a:extLst>
                </p14:cNvPr>
                <p14:cNvContentPartPr/>
                <p14:nvPr/>
              </p14:nvContentPartPr>
              <p14:xfrm>
                <a:off x="1184308" y="3738807"/>
                <a:ext cx="251640" cy="2239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AE2B464-43E7-4986-A0F9-9C0C7F79924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75668" y="3730167"/>
                  <a:ext cx="2692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1BDB9B4-8D55-439F-828A-7673189058CA}"/>
                    </a:ext>
                  </a:extLst>
                </p14:cNvPr>
                <p14:cNvContentPartPr/>
                <p14:nvPr/>
              </p14:nvContentPartPr>
              <p14:xfrm>
                <a:off x="1471228" y="3644847"/>
                <a:ext cx="127440" cy="1911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1BDB9B4-8D55-439F-828A-7673189058C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62588" y="3636207"/>
                  <a:ext cx="14508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AC86AC1F-A1C0-4A23-A8CB-5B5FB5C95D99}"/>
              </a:ext>
            </a:extLst>
          </p:cNvPr>
          <p:cNvGrpSpPr/>
          <p:nvPr/>
        </p:nvGrpSpPr>
        <p:grpSpPr>
          <a:xfrm>
            <a:off x="1866868" y="3694167"/>
            <a:ext cx="590760" cy="116280"/>
            <a:chOff x="1866868" y="3694167"/>
            <a:chExt cx="590760" cy="11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477C3D9-DB52-4AFD-834E-586B3A623556}"/>
                    </a:ext>
                  </a:extLst>
                </p14:cNvPr>
                <p14:cNvContentPartPr/>
                <p14:nvPr/>
              </p14:nvContentPartPr>
              <p14:xfrm>
                <a:off x="1866868" y="3694167"/>
                <a:ext cx="176040" cy="1162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477C3D9-DB52-4AFD-834E-586B3A62355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857868" y="3685167"/>
                  <a:ext cx="1936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A3DA489-5021-4DA1-B875-C60E560BDAF4}"/>
                    </a:ext>
                  </a:extLst>
                </p14:cNvPr>
                <p14:cNvContentPartPr/>
                <p14:nvPr/>
              </p14:nvContentPartPr>
              <p14:xfrm>
                <a:off x="2124988" y="3722607"/>
                <a:ext cx="154440" cy="741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A3DA489-5021-4DA1-B875-C60E560BDAF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115988" y="3713607"/>
                  <a:ext cx="1720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1CA731B-BE5D-4E35-A59C-182298FE08DB}"/>
                    </a:ext>
                  </a:extLst>
                </p14:cNvPr>
                <p14:cNvContentPartPr/>
                <p14:nvPr/>
              </p14:nvContentPartPr>
              <p14:xfrm>
                <a:off x="2321188" y="3707487"/>
                <a:ext cx="136440" cy="946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1CA731B-BE5D-4E35-A59C-182298FE08D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312548" y="3698847"/>
                  <a:ext cx="15408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AD2E8D5-3A5F-4E3B-A26B-23353A5FEB01}"/>
              </a:ext>
            </a:extLst>
          </p:cNvPr>
          <p:cNvGrpSpPr/>
          <p:nvPr/>
        </p:nvGrpSpPr>
        <p:grpSpPr>
          <a:xfrm>
            <a:off x="2805028" y="3596607"/>
            <a:ext cx="829800" cy="241200"/>
            <a:chOff x="2805028" y="3596607"/>
            <a:chExt cx="829800" cy="24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AC7F879-7878-4969-AF4F-FAC565CBEAD4}"/>
                    </a:ext>
                  </a:extLst>
                </p14:cNvPr>
                <p14:cNvContentPartPr/>
                <p14:nvPr/>
              </p14:nvContentPartPr>
              <p14:xfrm>
                <a:off x="2805028" y="3643047"/>
                <a:ext cx="177480" cy="1717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AC7F879-7878-4969-AF4F-FAC565CBEAD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796028" y="3634047"/>
                  <a:ext cx="1951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E355E8B-56FC-46E5-9EAD-495F942603C4}"/>
                    </a:ext>
                  </a:extLst>
                </p14:cNvPr>
                <p14:cNvContentPartPr/>
                <p14:nvPr/>
              </p14:nvContentPartPr>
              <p14:xfrm>
                <a:off x="3132628" y="3683007"/>
                <a:ext cx="145440" cy="1548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E355E8B-56FC-46E5-9EAD-495F942603C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123988" y="3674007"/>
                  <a:ext cx="1630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961DF5F-626C-4DF8-B2E9-D1CDC2AABD69}"/>
                    </a:ext>
                  </a:extLst>
                </p14:cNvPr>
                <p14:cNvContentPartPr/>
                <p14:nvPr/>
              </p14:nvContentPartPr>
              <p14:xfrm>
                <a:off x="3155308" y="3596607"/>
                <a:ext cx="337680" cy="453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961DF5F-626C-4DF8-B2E9-D1CDC2AABD6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146308" y="3587967"/>
                  <a:ext cx="3553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FCBE469-B412-468D-98A8-BB0D9297CF79}"/>
                    </a:ext>
                  </a:extLst>
                </p14:cNvPr>
                <p14:cNvContentPartPr/>
                <p14:nvPr/>
              </p14:nvContentPartPr>
              <p14:xfrm>
                <a:off x="3199228" y="3665727"/>
                <a:ext cx="209520" cy="428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FCBE469-B412-468D-98A8-BB0D9297CF7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190588" y="3657087"/>
                  <a:ext cx="2271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FB6BC48-2261-4294-A191-1D8F6A04436D}"/>
                    </a:ext>
                  </a:extLst>
                </p14:cNvPr>
                <p14:cNvContentPartPr/>
                <p14:nvPr/>
              </p14:nvContentPartPr>
              <p14:xfrm>
                <a:off x="3517468" y="3702087"/>
                <a:ext cx="96120" cy="442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FB6BC48-2261-4294-A191-1D8F6A04436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508828" y="3693087"/>
                  <a:ext cx="1137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97C619E-66AD-4590-8A2B-AB0256821911}"/>
                    </a:ext>
                  </a:extLst>
                </p14:cNvPr>
                <p14:cNvContentPartPr/>
                <p14:nvPr/>
              </p14:nvContentPartPr>
              <p14:xfrm>
                <a:off x="3459868" y="3768327"/>
                <a:ext cx="174960" cy="374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97C619E-66AD-4590-8A2B-AB025682191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451228" y="3759327"/>
                  <a:ext cx="19260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DC46AABE-5F35-4014-A814-48FFEC990E4F}"/>
              </a:ext>
            </a:extLst>
          </p:cNvPr>
          <p:cNvGrpSpPr/>
          <p:nvPr/>
        </p:nvGrpSpPr>
        <p:grpSpPr>
          <a:xfrm>
            <a:off x="3879988" y="3620727"/>
            <a:ext cx="1469880" cy="210960"/>
            <a:chOff x="3879988" y="3620727"/>
            <a:chExt cx="1469880" cy="21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14EB213-1939-4E37-92BB-0961EF96C8F8}"/>
                    </a:ext>
                  </a:extLst>
                </p14:cNvPr>
                <p14:cNvContentPartPr/>
                <p14:nvPr/>
              </p14:nvContentPartPr>
              <p14:xfrm>
                <a:off x="3879988" y="3698487"/>
                <a:ext cx="177120" cy="1332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14EB213-1939-4E37-92BB-0961EF96C8F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870988" y="3689487"/>
                  <a:ext cx="1947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F05DD42-1A45-4193-8629-0EF4235BBAB0}"/>
                    </a:ext>
                  </a:extLst>
                </p14:cNvPr>
                <p14:cNvContentPartPr/>
                <p14:nvPr/>
              </p14:nvContentPartPr>
              <p14:xfrm>
                <a:off x="4088788" y="3731247"/>
                <a:ext cx="124920" cy="734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F05DD42-1A45-4193-8629-0EF4235BBAB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79788" y="3722247"/>
                  <a:ext cx="1425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EB5C9B3-9E6C-428D-81DA-9A52F0A235D9}"/>
                    </a:ext>
                  </a:extLst>
                </p14:cNvPr>
                <p14:cNvContentPartPr/>
                <p14:nvPr/>
              </p14:nvContentPartPr>
              <p14:xfrm>
                <a:off x="4290028" y="3714687"/>
                <a:ext cx="39240" cy="982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EB5C9B3-9E6C-428D-81DA-9A52F0A235D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281388" y="3706047"/>
                  <a:ext cx="568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677C40B-FAC8-4063-9C5B-9450DAA8C36B}"/>
                    </a:ext>
                  </a:extLst>
                </p14:cNvPr>
                <p14:cNvContentPartPr/>
                <p14:nvPr/>
              </p14:nvContentPartPr>
              <p14:xfrm>
                <a:off x="4353388" y="3627567"/>
                <a:ext cx="53280" cy="158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677C40B-FAC8-4063-9C5B-9450DAA8C36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344388" y="3618927"/>
                  <a:ext cx="70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D30EEAD-50BB-4F81-9297-F96483441F34}"/>
                    </a:ext>
                  </a:extLst>
                </p14:cNvPr>
                <p14:cNvContentPartPr/>
                <p14:nvPr/>
              </p14:nvContentPartPr>
              <p14:xfrm>
                <a:off x="4353388" y="3620727"/>
                <a:ext cx="100080" cy="1634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D30EEAD-50BB-4F81-9297-F96483441F3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344388" y="3612087"/>
                  <a:ext cx="1177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1FB6150-B44A-4448-8EEB-CFBB01B2DCDA}"/>
                    </a:ext>
                  </a:extLst>
                </p14:cNvPr>
                <p14:cNvContentPartPr/>
                <p14:nvPr/>
              </p14:nvContentPartPr>
              <p14:xfrm>
                <a:off x="4395508" y="3702807"/>
                <a:ext cx="169200" cy="313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1FB6150-B44A-4448-8EEB-CFBB01B2DCD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386868" y="3693807"/>
                  <a:ext cx="1868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56C5E5F-B14C-4AB6-9D1C-8742417D53E6}"/>
                    </a:ext>
                  </a:extLst>
                </p14:cNvPr>
                <p14:cNvContentPartPr/>
                <p14:nvPr/>
              </p14:nvContentPartPr>
              <p14:xfrm>
                <a:off x="4695028" y="3677607"/>
                <a:ext cx="27000" cy="1357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56C5E5F-B14C-4AB6-9D1C-8742417D53E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686028" y="3668967"/>
                  <a:ext cx="446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F6591E1-3145-4CF1-A1A6-61E71B3F0551}"/>
                    </a:ext>
                  </a:extLst>
                </p14:cNvPr>
                <p14:cNvContentPartPr/>
                <p14:nvPr/>
              </p14:nvContentPartPr>
              <p14:xfrm>
                <a:off x="4625548" y="3705327"/>
                <a:ext cx="211320" cy="435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F6591E1-3145-4CF1-A1A6-61E71B3F055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616908" y="3696687"/>
                  <a:ext cx="2289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A743AC3-62CF-4D6E-9FB3-4EE0FAD79F0E}"/>
                    </a:ext>
                  </a:extLst>
                </p14:cNvPr>
                <p14:cNvContentPartPr/>
                <p14:nvPr/>
              </p14:nvContentPartPr>
              <p14:xfrm>
                <a:off x="4934428" y="3720087"/>
                <a:ext cx="6120" cy="21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A743AC3-62CF-4D6E-9FB3-4EE0FAD79F0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925428" y="3711087"/>
                  <a:ext cx="237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28B5F290-4C44-43BF-88B8-06F63A53D311}"/>
                    </a:ext>
                  </a:extLst>
                </p14:cNvPr>
                <p14:cNvContentPartPr/>
                <p14:nvPr/>
              </p14:nvContentPartPr>
              <p14:xfrm>
                <a:off x="4924708" y="3707127"/>
                <a:ext cx="15840" cy="151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28B5F290-4C44-43BF-88B8-06F63A53D31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915708" y="3698127"/>
                  <a:ext cx="334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6AA1E2D-2AE4-4CCF-BCF9-E2F75FB17B57}"/>
                    </a:ext>
                  </a:extLst>
                </p14:cNvPr>
                <p14:cNvContentPartPr/>
                <p14:nvPr/>
              </p14:nvContentPartPr>
              <p14:xfrm>
                <a:off x="4940188" y="3654207"/>
                <a:ext cx="228960" cy="1159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6AA1E2D-2AE4-4CCF-BCF9-E2F75FB17B5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931188" y="3645567"/>
                  <a:ext cx="246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D8C6B82-FAA2-4AF3-A5D3-13CE9683A279}"/>
                    </a:ext>
                  </a:extLst>
                </p14:cNvPr>
                <p14:cNvContentPartPr/>
                <p14:nvPr/>
              </p14:nvContentPartPr>
              <p14:xfrm>
                <a:off x="5238988" y="3662127"/>
                <a:ext cx="110880" cy="795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D8C6B82-FAA2-4AF3-A5D3-13CE9683A27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230348" y="3653487"/>
                  <a:ext cx="128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3BF8732-BBED-4B1C-A7CB-4B3DE02AAA8A}"/>
                    </a:ext>
                  </a:extLst>
                </p14:cNvPr>
                <p14:cNvContentPartPr/>
                <p14:nvPr/>
              </p14:nvContentPartPr>
              <p14:xfrm>
                <a:off x="5206948" y="3663207"/>
                <a:ext cx="132480" cy="1184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3BF8732-BBED-4B1C-A7CB-4B3DE02AAA8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197948" y="3654207"/>
                  <a:ext cx="150120" cy="13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E1A8BF-8F07-4047-A35B-4F8C9F893DC1}"/>
                  </a:ext>
                </a:extLst>
              </p14:cNvPr>
              <p14:cNvContentPartPr/>
              <p14:nvPr/>
            </p14:nvContentPartPr>
            <p14:xfrm>
              <a:off x="6406632" y="353280"/>
              <a:ext cx="361440" cy="420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E1A8BF-8F07-4047-A35B-4F8C9F893DC1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388992" y="335280"/>
                <a:ext cx="397080" cy="455760"/>
              </a:xfrm>
              <a:prstGeom prst="rect">
                <a:avLst/>
              </a:prstGeom>
            </p:spPr>
          </p:pic>
        </mc:Fallback>
      </mc:AlternateContent>
      <p:sp>
        <p:nvSpPr>
          <p:cNvPr id="276" name="Rectangle 275">
            <a:extLst>
              <a:ext uri="{FF2B5EF4-FFF2-40B4-BE49-F238E27FC236}">
                <a16:creationId xmlns:a16="http://schemas.microsoft.com/office/drawing/2014/main" id="{5B212818-FA25-46FF-9A3A-346CF6F46D99}"/>
              </a:ext>
            </a:extLst>
          </p:cNvPr>
          <p:cNvSpPr/>
          <p:nvPr/>
        </p:nvSpPr>
        <p:spPr>
          <a:xfrm>
            <a:off x="1101061" y="5183323"/>
            <a:ext cx="430306" cy="406400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2C6FC342-7D23-4FA3-9495-6D1A7A979C5B}"/>
              </a:ext>
            </a:extLst>
          </p:cNvPr>
          <p:cNvSpPr/>
          <p:nvPr/>
        </p:nvSpPr>
        <p:spPr>
          <a:xfrm>
            <a:off x="2272896" y="5386523"/>
            <a:ext cx="430306" cy="406400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A500F96C-892D-4035-B7EB-F81F1A1F1710}"/>
              </a:ext>
            </a:extLst>
          </p:cNvPr>
          <p:cNvSpPr/>
          <p:nvPr/>
        </p:nvSpPr>
        <p:spPr>
          <a:xfrm>
            <a:off x="1842590" y="4662434"/>
            <a:ext cx="430306" cy="406400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C684D13-0C6C-4053-9ABF-E127EA954E53}"/>
              </a:ext>
            </a:extLst>
          </p:cNvPr>
          <p:cNvGrpSpPr/>
          <p:nvPr/>
        </p:nvGrpSpPr>
        <p:grpSpPr>
          <a:xfrm>
            <a:off x="2968632" y="1285320"/>
            <a:ext cx="403200" cy="263520"/>
            <a:chOff x="2968632" y="1285320"/>
            <a:chExt cx="403200" cy="26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14F6F2B-0373-43B9-9A51-7930760D6C4D}"/>
                    </a:ext>
                  </a:extLst>
                </p14:cNvPr>
                <p14:cNvContentPartPr/>
                <p14:nvPr/>
              </p14:nvContentPartPr>
              <p14:xfrm>
                <a:off x="3035592" y="1285320"/>
                <a:ext cx="12960" cy="263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14F6F2B-0373-43B9-9A51-7930760D6C4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017952" y="1267320"/>
                  <a:ext cx="486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863A197-EC01-400C-86AE-9ECA10A57E3C}"/>
                    </a:ext>
                  </a:extLst>
                </p14:cNvPr>
                <p14:cNvContentPartPr/>
                <p14:nvPr/>
              </p14:nvContentPartPr>
              <p14:xfrm>
                <a:off x="3224232" y="1316640"/>
                <a:ext cx="19800" cy="208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863A197-EC01-400C-86AE-9ECA10A57E3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206232" y="1298640"/>
                  <a:ext cx="554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E36C343-668A-4664-87BE-BC50DB0F73E7}"/>
                    </a:ext>
                  </a:extLst>
                </p14:cNvPr>
                <p14:cNvContentPartPr/>
                <p14:nvPr/>
              </p14:nvContentPartPr>
              <p14:xfrm>
                <a:off x="2968632" y="1401960"/>
                <a:ext cx="372960" cy="37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E36C343-668A-4664-87BE-BC50DB0F73E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950992" y="1384320"/>
                  <a:ext cx="4086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AE19415-373B-4DDF-A270-473E64A48B71}"/>
                    </a:ext>
                  </a:extLst>
                </p14:cNvPr>
                <p14:cNvContentPartPr/>
                <p14:nvPr/>
              </p14:nvContentPartPr>
              <p14:xfrm>
                <a:off x="3005352" y="1511760"/>
                <a:ext cx="366480" cy="33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AE19415-373B-4DDF-A270-473E64A48B7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987352" y="1494120"/>
                  <a:ext cx="40212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17ACEA7-C8B6-429D-89BC-760748CF0DE5}"/>
              </a:ext>
            </a:extLst>
          </p:cNvPr>
          <p:cNvGrpSpPr/>
          <p:nvPr/>
        </p:nvGrpSpPr>
        <p:grpSpPr>
          <a:xfrm>
            <a:off x="3883032" y="1286040"/>
            <a:ext cx="409680" cy="310320"/>
            <a:chOff x="3883032" y="1286040"/>
            <a:chExt cx="409680" cy="31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0FC8A48-6A6C-4F2F-977D-60D6931DA65C}"/>
                    </a:ext>
                  </a:extLst>
                </p14:cNvPr>
                <p14:cNvContentPartPr/>
                <p14:nvPr/>
              </p14:nvContentPartPr>
              <p14:xfrm>
                <a:off x="3883032" y="1286040"/>
                <a:ext cx="118080" cy="297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0FC8A48-6A6C-4F2F-977D-60D6931DA65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865392" y="1268040"/>
                  <a:ext cx="1537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B859D26-8114-42F0-B8CF-890BD489CECB}"/>
                    </a:ext>
                  </a:extLst>
                </p14:cNvPr>
                <p14:cNvContentPartPr/>
                <p14:nvPr/>
              </p14:nvContentPartPr>
              <p14:xfrm>
                <a:off x="4162392" y="1316640"/>
                <a:ext cx="130320" cy="279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B859D26-8114-42F0-B8CF-890BD489CEC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144392" y="1298640"/>
                  <a:ext cx="165960" cy="315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2" name="Rectangle 281">
            <a:extLst>
              <a:ext uri="{FF2B5EF4-FFF2-40B4-BE49-F238E27FC236}">
                <a16:creationId xmlns:a16="http://schemas.microsoft.com/office/drawing/2014/main" id="{9B720069-D412-456D-B862-D3E068B4F1CC}"/>
              </a:ext>
            </a:extLst>
          </p:cNvPr>
          <p:cNvSpPr/>
          <p:nvPr/>
        </p:nvSpPr>
        <p:spPr>
          <a:xfrm>
            <a:off x="1679975" y="5207905"/>
            <a:ext cx="430306" cy="406400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44CCCC36-DEB5-488A-B205-381B6F415731}"/>
              </a:ext>
            </a:extLst>
          </p:cNvPr>
          <p:cNvSpPr/>
          <p:nvPr/>
        </p:nvSpPr>
        <p:spPr>
          <a:xfrm>
            <a:off x="2851810" y="5411105"/>
            <a:ext cx="430306" cy="406400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BDCDE990-5500-4AB9-968D-86B1EAC557F4}"/>
              </a:ext>
            </a:extLst>
          </p:cNvPr>
          <p:cNvSpPr/>
          <p:nvPr/>
        </p:nvSpPr>
        <p:spPr>
          <a:xfrm>
            <a:off x="2421504" y="4687016"/>
            <a:ext cx="430306" cy="406400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6B8B0956-9DC0-4028-BDDC-B74B23399211}"/>
              </a:ext>
            </a:extLst>
          </p:cNvPr>
          <p:cNvSpPr/>
          <p:nvPr/>
        </p:nvSpPr>
        <p:spPr>
          <a:xfrm>
            <a:off x="4230464" y="5183323"/>
            <a:ext cx="430306" cy="4064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12A5262A-928B-4ED2-B9D5-7E833D1FCC4D}"/>
              </a:ext>
            </a:extLst>
          </p:cNvPr>
          <p:cNvSpPr/>
          <p:nvPr/>
        </p:nvSpPr>
        <p:spPr>
          <a:xfrm>
            <a:off x="5402299" y="5386523"/>
            <a:ext cx="430306" cy="4064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87382-71ED-4A4D-84AA-97FF4DA0275E}"/>
              </a:ext>
            </a:extLst>
          </p:cNvPr>
          <p:cNvSpPr/>
          <p:nvPr/>
        </p:nvSpPr>
        <p:spPr>
          <a:xfrm>
            <a:off x="4971993" y="4662434"/>
            <a:ext cx="430306" cy="4064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A7ECA359-417A-42AD-8A74-8FA6D57D47AA}"/>
              </a:ext>
            </a:extLst>
          </p:cNvPr>
          <p:cNvSpPr/>
          <p:nvPr/>
        </p:nvSpPr>
        <p:spPr>
          <a:xfrm>
            <a:off x="4809378" y="5207905"/>
            <a:ext cx="430306" cy="4064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18863EA5-AB60-48D2-B794-D73190B47810}"/>
              </a:ext>
            </a:extLst>
          </p:cNvPr>
          <p:cNvSpPr/>
          <p:nvPr/>
        </p:nvSpPr>
        <p:spPr>
          <a:xfrm>
            <a:off x="5981213" y="5411105"/>
            <a:ext cx="430306" cy="4064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814742F3-6F90-4B92-AEF8-E42856906A33}"/>
              </a:ext>
            </a:extLst>
          </p:cNvPr>
          <p:cNvSpPr/>
          <p:nvPr/>
        </p:nvSpPr>
        <p:spPr>
          <a:xfrm>
            <a:off x="5550907" y="4687016"/>
            <a:ext cx="430306" cy="4064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08A3B6CD-96E7-4AB5-BDA0-399179226494}"/>
              </a:ext>
            </a:extLst>
          </p:cNvPr>
          <p:cNvSpPr/>
          <p:nvPr/>
        </p:nvSpPr>
        <p:spPr>
          <a:xfrm>
            <a:off x="8173279" y="5079691"/>
            <a:ext cx="430306" cy="406400"/>
          </a:xfrm>
          <a:prstGeom prst="rect">
            <a:avLst/>
          </a:prstGeom>
          <a:noFill/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DF45CB4E-CEAE-411F-B8C8-607BC5082A11}"/>
              </a:ext>
            </a:extLst>
          </p:cNvPr>
          <p:cNvSpPr/>
          <p:nvPr/>
        </p:nvSpPr>
        <p:spPr>
          <a:xfrm>
            <a:off x="9345114" y="5282891"/>
            <a:ext cx="430306" cy="406400"/>
          </a:xfrm>
          <a:prstGeom prst="rect">
            <a:avLst/>
          </a:prstGeom>
          <a:noFill/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4454DC56-15F4-4378-A622-19CEAAF5D94C}"/>
              </a:ext>
            </a:extLst>
          </p:cNvPr>
          <p:cNvSpPr/>
          <p:nvPr/>
        </p:nvSpPr>
        <p:spPr>
          <a:xfrm>
            <a:off x="8914808" y="4558802"/>
            <a:ext cx="430306" cy="406400"/>
          </a:xfrm>
          <a:prstGeom prst="rect">
            <a:avLst/>
          </a:prstGeom>
          <a:noFill/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A4DDA2AE-702C-48A6-810E-F39068CD681D}"/>
              </a:ext>
            </a:extLst>
          </p:cNvPr>
          <p:cNvSpPr/>
          <p:nvPr/>
        </p:nvSpPr>
        <p:spPr>
          <a:xfrm>
            <a:off x="9924028" y="5307473"/>
            <a:ext cx="430306" cy="406400"/>
          </a:xfrm>
          <a:prstGeom prst="rect">
            <a:avLst/>
          </a:prstGeom>
          <a:noFill/>
          <a:ln w="158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20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F08B6F-1539-4E4C-9C9B-6F7D6974221D}"/>
                  </a:ext>
                </a:extLst>
              </p14:cNvPr>
              <p14:cNvContentPartPr/>
              <p14:nvPr/>
            </p14:nvContentPartPr>
            <p14:xfrm>
              <a:off x="2025792" y="723000"/>
              <a:ext cx="2303280" cy="172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F08B6F-1539-4E4C-9C9B-6F7D697422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6792" y="714360"/>
                <a:ext cx="2320920" cy="174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82FF955-E3A1-4887-838A-6FFB96586371}"/>
                  </a:ext>
                </a:extLst>
              </p14:cNvPr>
              <p14:cNvContentPartPr/>
              <p14:nvPr/>
            </p14:nvContentPartPr>
            <p14:xfrm>
              <a:off x="4803912" y="834240"/>
              <a:ext cx="2380320" cy="1648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82FF955-E3A1-4887-838A-6FFB965863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94912" y="825600"/>
                <a:ext cx="2397960" cy="166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672F2AC0-98F6-46FE-A43D-BB58BC771B44}"/>
              </a:ext>
            </a:extLst>
          </p:cNvPr>
          <p:cNvGrpSpPr/>
          <p:nvPr/>
        </p:nvGrpSpPr>
        <p:grpSpPr>
          <a:xfrm>
            <a:off x="2588832" y="1027200"/>
            <a:ext cx="822960" cy="945360"/>
            <a:chOff x="2588832" y="1027200"/>
            <a:chExt cx="822960" cy="94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95BE3B5-D300-4010-AC21-F5508D000829}"/>
                    </a:ext>
                  </a:extLst>
                </p14:cNvPr>
                <p14:cNvContentPartPr/>
                <p14:nvPr/>
              </p14:nvContentPartPr>
              <p14:xfrm>
                <a:off x="2588832" y="1027200"/>
                <a:ext cx="400320" cy="288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95BE3B5-D300-4010-AC21-F5508D00082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80192" y="1018200"/>
                  <a:ext cx="4179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4D6E40B-E548-4DAD-9716-641F30660D10}"/>
                    </a:ext>
                  </a:extLst>
                </p14:cNvPr>
                <p14:cNvContentPartPr/>
                <p14:nvPr/>
              </p14:nvContentPartPr>
              <p14:xfrm>
                <a:off x="2914272" y="1587720"/>
                <a:ext cx="497520" cy="384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4D6E40B-E548-4DAD-9716-641F30660D1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05632" y="1579080"/>
                  <a:ext cx="515160" cy="40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BA90C11-EAF6-4392-8BDD-15FEDFEC467D}"/>
              </a:ext>
            </a:extLst>
          </p:cNvPr>
          <p:cNvGrpSpPr/>
          <p:nvPr/>
        </p:nvGrpSpPr>
        <p:grpSpPr>
          <a:xfrm>
            <a:off x="5441472" y="1176600"/>
            <a:ext cx="1384920" cy="961200"/>
            <a:chOff x="5441472" y="1176600"/>
            <a:chExt cx="1384920" cy="96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240052F-DD55-40DF-9701-329247A9CB39}"/>
                    </a:ext>
                  </a:extLst>
                </p14:cNvPr>
                <p14:cNvContentPartPr/>
                <p14:nvPr/>
              </p14:nvContentPartPr>
              <p14:xfrm>
                <a:off x="5441472" y="1176600"/>
                <a:ext cx="575280" cy="406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240052F-DD55-40DF-9701-329247A9CB3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32472" y="1167960"/>
                  <a:ext cx="5929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DE65249-AED1-4653-BBA9-1EC5E83FD903}"/>
                    </a:ext>
                  </a:extLst>
                </p14:cNvPr>
                <p14:cNvContentPartPr/>
                <p14:nvPr/>
              </p14:nvContentPartPr>
              <p14:xfrm>
                <a:off x="6194232" y="1703640"/>
                <a:ext cx="632160" cy="434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DE65249-AED1-4653-BBA9-1EC5E83FD90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85232" y="1695000"/>
                  <a:ext cx="649800" cy="45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DBBAE74-8D51-4B51-83CD-9564942F4859}"/>
              </a:ext>
            </a:extLst>
          </p:cNvPr>
          <p:cNvGrpSpPr/>
          <p:nvPr/>
        </p:nvGrpSpPr>
        <p:grpSpPr>
          <a:xfrm>
            <a:off x="2979072" y="141960"/>
            <a:ext cx="644040" cy="252720"/>
            <a:chOff x="2979072" y="141960"/>
            <a:chExt cx="644040" cy="25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B7B0104-1712-4734-984A-4083812998B6}"/>
                    </a:ext>
                  </a:extLst>
                </p14:cNvPr>
                <p14:cNvContentPartPr/>
                <p14:nvPr/>
              </p14:nvContentPartPr>
              <p14:xfrm>
                <a:off x="3102552" y="393240"/>
                <a:ext cx="2880" cy="1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B7B0104-1712-4734-984A-4083812998B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93912" y="384600"/>
                  <a:ext cx="205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DD58BEB-7FC7-4B13-AD88-3F3BBEA2B865}"/>
                    </a:ext>
                  </a:extLst>
                </p14:cNvPr>
                <p14:cNvContentPartPr/>
                <p14:nvPr/>
              </p14:nvContentPartPr>
              <p14:xfrm>
                <a:off x="2979072" y="141960"/>
                <a:ext cx="258840" cy="193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DD58BEB-7FC7-4B13-AD88-3F3BBEA2B86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70432" y="133320"/>
                  <a:ext cx="2764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2FE4576-028C-4AEF-8A53-C60308DCBD9C}"/>
                    </a:ext>
                  </a:extLst>
                </p14:cNvPr>
                <p14:cNvContentPartPr/>
                <p14:nvPr/>
              </p14:nvContentPartPr>
              <p14:xfrm>
                <a:off x="3302712" y="253560"/>
                <a:ext cx="103680" cy="78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2FE4576-028C-4AEF-8A53-C60308DCBD9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93712" y="244920"/>
                  <a:ext cx="1213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9D74F06-8BD3-4C08-9C97-D9974C4690AE}"/>
                    </a:ext>
                  </a:extLst>
                </p14:cNvPr>
                <p14:cNvContentPartPr/>
                <p14:nvPr/>
              </p14:nvContentPartPr>
              <p14:xfrm>
                <a:off x="3618792" y="162120"/>
                <a:ext cx="4320" cy="199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9D74F06-8BD3-4C08-9C97-D9974C4690A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09792" y="153120"/>
                  <a:ext cx="21960" cy="21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4210D78-3E89-4738-AF94-20D395DBE297}"/>
              </a:ext>
            </a:extLst>
          </p:cNvPr>
          <p:cNvGrpSpPr/>
          <p:nvPr/>
        </p:nvGrpSpPr>
        <p:grpSpPr>
          <a:xfrm>
            <a:off x="5578272" y="170040"/>
            <a:ext cx="1032840" cy="241920"/>
            <a:chOff x="5578272" y="170040"/>
            <a:chExt cx="1032840" cy="24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A75C6CA-630A-4FFC-9D7A-A86EB6D5A994}"/>
                    </a:ext>
                  </a:extLst>
                </p14:cNvPr>
                <p14:cNvContentPartPr/>
                <p14:nvPr/>
              </p14:nvContentPartPr>
              <p14:xfrm>
                <a:off x="5578272" y="170040"/>
                <a:ext cx="293400" cy="235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A75C6CA-630A-4FFC-9D7A-A86EB6D5A99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69632" y="161040"/>
                  <a:ext cx="3110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F00DC30-53F0-4314-88EC-061EEA7BB444}"/>
                    </a:ext>
                  </a:extLst>
                </p14:cNvPr>
                <p14:cNvContentPartPr/>
                <p14:nvPr/>
              </p14:nvContentPartPr>
              <p14:xfrm>
                <a:off x="5990832" y="301080"/>
                <a:ext cx="111600" cy="110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F00DC30-53F0-4314-88EC-061EEA7BB4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981832" y="292440"/>
                  <a:ext cx="1292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0BDC78C-D9B4-482D-A75A-105BB2D05FCF}"/>
                    </a:ext>
                  </a:extLst>
                </p14:cNvPr>
                <p14:cNvContentPartPr/>
                <p14:nvPr/>
              </p14:nvContentPartPr>
              <p14:xfrm>
                <a:off x="6280272" y="174360"/>
                <a:ext cx="330840" cy="229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0BDC78C-D9B4-482D-A75A-105BB2D05FC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71272" y="165720"/>
                  <a:ext cx="34848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DFEB40-9931-4650-A261-C5795F01D9A8}"/>
              </a:ext>
            </a:extLst>
          </p:cNvPr>
          <p:cNvGrpSpPr/>
          <p:nvPr/>
        </p:nvGrpSpPr>
        <p:grpSpPr>
          <a:xfrm>
            <a:off x="779472" y="1210080"/>
            <a:ext cx="1079640" cy="400680"/>
            <a:chOff x="779472" y="1210080"/>
            <a:chExt cx="1079640" cy="40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EBC5DBB-1991-4B6B-AE89-37AD25F8C470}"/>
                    </a:ext>
                  </a:extLst>
                </p14:cNvPr>
                <p14:cNvContentPartPr/>
                <p14:nvPr/>
              </p14:nvContentPartPr>
              <p14:xfrm>
                <a:off x="779472" y="1276320"/>
                <a:ext cx="266760" cy="334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EBC5DBB-1991-4B6B-AE89-37AD25F8C47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0472" y="1267320"/>
                  <a:ext cx="2844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BA7269F-ACAD-459B-AA83-31FBF1969262}"/>
                    </a:ext>
                  </a:extLst>
                </p14:cNvPr>
                <p14:cNvContentPartPr/>
                <p14:nvPr/>
              </p14:nvContentPartPr>
              <p14:xfrm>
                <a:off x="1168632" y="1210800"/>
                <a:ext cx="30240" cy="246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BA7269F-ACAD-459B-AA83-31FBF196926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59632" y="1202160"/>
                  <a:ext cx="478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4ABEDEC-CB8D-471B-8C3F-9FF9D1FA909E}"/>
                    </a:ext>
                  </a:extLst>
                </p14:cNvPr>
                <p14:cNvContentPartPr/>
                <p14:nvPr/>
              </p14:nvContentPartPr>
              <p14:xfrm>
                <a:off x="1244952" y="1355520"/>
                <a:ext cx="146880" cy="127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4ABEDEC-CB8D-471B-8C3F-9FF9D1FA909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35952" y="1346520"/>
                  <a:ext cx="1645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052C2BA-8A7C-4E7D-A784-B9A8EB545C03}"/>
                    </a:ext>
                  </a:extLst>
                </p14:cNvPr>
                <p14:cNvContentPartPr/>
                <p14:nvPr/>
              </p14:nvContentPartPr>
              <p14:xfrm>
                <a:off x="1482552" y="1233840"/>
                <a:ext cx="22680" cy="197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052C2BA-8A7C-4E7D-A784-B9A8EB545C0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73552" y="1225200"/>
                  <a:ext cx="403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A26C22E-8816-4334-8CD3-101A5C0B7925}"/>
                    </a:ext>
                  </a:extLst>
                </p14:cNvPr>
                <p14:cNvContentPartPr/>
                <p14:nvPr/>
              </p14:nvContentPartPr>
              <p14:xfrm>
                <a:off x="1465992" y="1355160"/>
                <a:ext cx="121680" cy="10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A26C22E-8816-4334-8CD3-101A5C0B79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56992" y="1346520"/>
                  <a:ext cx="1393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7B9A784-32B6-42C1-A3D9-023C6C45DE6B}"/>
                    </a:ext>
                  </a:extLst>
                </p14:cNvPr>
                <p14:cNvContentPartPr/>
                <p14:nvPr/>
              </p14:nvContentPartPr>
              <p14:xfrm>
                <a:off x="1770912" y="1210080"/>
                <a:ext cx="88200" cy="213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7B9A784-32B6-42C1-A3D9-023C6C45DE6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61912" y="1201440"/>
                  <a:ext cx="10584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A528B3A-BE8E-4E7F-BDE5-B35D2C250DD9}"/>
              </a:ext>
            </a:extLst>
          </p:cNvPr>
          <p:cNvGrpSpPr/>
          <p:nvPr/>
        </p:nvGrpSpPr>
        <p:grpSpPr>
          <a:xfrm>
            <a:off x="10030752" y="1197840"/>
            <a:ext cx="166680" cy="110520"/>
            <a:chOff x="10030752" y="1197840"/>
            <a:chExt cx="166680" cy="11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18AE535-2542-473A-89C3-07B40D367738}"/>
                    </a:ext>
                  </a:extLst>
                </p14:cNvPr>
                <p14:cNvContentPartPr/>
                <p14:nvPr/>
              </p14:nvContentPartPr>
              <p14:xfrm>
                <a:off x="10034712" y="1197840"/>
                <a:ext cx="162720" cy="110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18AE535-2542-473A-89C3-07B40D36773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26072" y="1188840"/>
                  <a:ext cx="1803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7FF91B1-27A2-4044-A25C-C4EFDEFF9492}"/>
                    </a:ext>
                  </a:extLst>
                </p14:cNvPr>
                <p14:cNvContentPartPr/>
                <p14:nvPr/>
              </p14:nvContentPartPr>
              <p14:xfrm>
                <a:off x="10030752" y="1234200"/>
                <a:ext cx="139680" cy="60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7FF91B1-27A2-4044-A25C-C4EFDEFF949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22112" y="1225200"/>
                  <a:ext cx="157320" cy="7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B8F25E6-7730-45FB-867C-002157861291}"/>
                  </a:ext>
                </a:extLst>
              </p14:cNvPr>
              <p14:cNvContentPartPr/>
              <p14:nvPr/>
            </p14:nvContentPartPr>
            <p14:xfrm>
              <a:off x="10403352" y="1211880"/>
              <a:ext cx="215640" cy="256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B8F25E6-7730-45FB-867C-00215786129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394352" y="1202880"/>
                <a:ext cx="23328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A05BDD1-7A59-44A7-81F2-25F28CCFBBB5}"/>
                  </a:ext>
                </a:extLst>
              </p14:cNvPr>
              <p14:cNvContentPartPr/>
              <p14:nvPr/>
            </p14:nvContentPartPr>
            <p14:xfrm>
              <a:off x="8632872" y="1540200"/>
              <a:ext cx="39240" cy="1461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A05BDD1-7A59-44A7-81F2-25F28CCFBBB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624232" y="1531560"/>
                <a:ext cx="5688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7312772-4AB9-4CF3-892C-A8C082A88536}"/>
                  </a:ext>
                </a:extLst>
              </p14:cNvPr>
              <p14:cNvContentPartPr/>
              <p14:nvPr/>
            </p14:nvContentPartPr>
            <p14:xfrm>
              <a:off x="8630712" y="1899840"/>
              <a:ext cx="23400" cy="1008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7312772-4AB9-4CF3-892C-A8C082A8853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622072" y="1890840"/>
                <a:ext cx="410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2582EFC-9E76-4133-A9E4-DD427C2C7DB7}"/>
                  </a:ext>
                </a:extLst>
              </p14:cNvPr>
              <p14:cNvContentPartPr/>
              <p14:nvPr/>
            </p14:nvContentPartPr>
            <p14:xfrm>
              <a:off x="8633232" y="2132400"/>
              <a:ext cx="33120" cy="1400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2582EFC-9E76-4133-A9E4-DD427C2C7DB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624592" y="2123400"/>
                <a:ext cx="507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ABB95D3-677B-4A7D-974A-1E7CB4BC1F57}"/>
                  </a:ext>
                </a:extLst>
              </p14:cNvPr>
              <p14:cNvContentPartPr/>
              <p14:nvPr/>
            </p14:nvContentPartPr>
            <p14:xfrm>
              <a:off x="8601192" y="2455320"/>
              <a:ext cx="18000" cy="1508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ABB95D3-677B-4A7D-974A-1E7CB4BC1F5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592552" y="2446680"/>
                <a:ext cx="3564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783BCE1-1B68-4C51-9A80-DD7225E67DF1}"/>
                  </a:ext>
                </a:extLst>
              </p14:cNvPr>
              <p14:cNvContentPartPr/>
              <p14:nvPr/>
            </p14:nvContentPartPr>
            <p14:xfrm>
              <a:off x="2842632" y="519240"/>
              <a:ext cx="23400" cy="1429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783BCE1-1B68-4C51-9A80-DD7225E67DF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833632" y="510600"/>
                <a:ext cx="410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79341C6-7072-446F-9F5B-D5737BCE7CC5}"/>
                  </a:ext>
                </a:extLst>
              </p14:cNvPr>
              <p14:cNvContentPartPr/>
              <p14:nvPr/>
            </p14:nvContentPartPr>
            <p14:xfrm>
              <a:off x="3250872" y="574680"/>
              <a:ext cx="187920" cy="1296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79341C6-7072-446F-9F5B-D5737BCE7CC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241872" y="566040"/>
                <a:ext cx="2055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1EB58DE-C640-4EC5-8D25-BB011DF84671}"/>
                  </a:ext>
                </a:extLst>
              </p14:cNvPr>
              <p14:cNvContentPartPr/>
              <p14:nvPr/>
            </p14:nvContentPartPr>
            <p14:xfrm>
              <a:off x="2036952" y="1056000"/>
              <a:ext cx="49320" cy="1155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1EB58DE-C640-4EC5-8D25-BB011DF8467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027952" y="1047360"/>
                <a:ext cx="669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765F99F-EDC3-41D4-BC6C-87EB8A882B38}"/>
                  </a:ext>
                </a:extLst>
              </p14:cNvPr>
              <p14:cNvContentPartPr/>
              <p14:nvPr/>
            </p14:nvContentPartPr>
            <p14:xfrm>
              <a:off x="1877832" y="1678080"/>
              <a:ext cx="192600" cy="1414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765F99F-EDC3-41D4-BC6C-87EB8A882B3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869192" y="1669440"/>
                <a:ext cx="210240" cy="15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DCB41813-47B9-4CA3-9789-3B840C6DB432}"/>
              </a:ext>
            </a:extLst>
          </p:cNvPr>
          <p:cNvGrpSpPr/>
          <p:nvPr/>
        </p:nvGrpSpPr>
        <p:grpSpPr>
          <a:xfrm>
            <a:off x="4906512" y="1252200"/>
            <a:ext cx="220320" cy="146520"/>
            <a:chOff x="4906512" y="1252200"/>
            <a:chExt cx="220320" cy="14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C15A5D1-F8D5-4B54-B4E5-8F4AC557D8F6}"/>
                    </a:ext>
                  </a:extLst>
                </p14:cNvPr>
                <p14:cNvContentPartPr/>
                <p14:nvPr/>
              </p14:nvContentPartPr>
              <p14:xfrm>
                <a:off x="4906512" y="1252200"/>
                <a:ext cx="20880" cy="132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C15A5D1-F8D5-4B54-B4E5-8F4AC557D8F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897872" y="1243560"/>
                  <a:ext cx="38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E8BFB09-1C5E-48C2-BECB-2EC15EDF8357}"/>
                    </a:ext>
                  </a:extLst>
                </p14:cNvPr>
                <p14:cNvContentPartPr/>
                <p14:nvPr/>
              </p14:nvContentPartPr>
              <p14:xfrm>
                <a:off x="4928832" y="1372800"/>
                <a:ext cx="102600" cy="25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E8BFB09-1C5E-48C2-BECB-2EC15EDF835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20192" y="1364160"/>
                  <a:ext cx="1202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E13D1C-DE0A-416A-9254-F51EB1C12691}"/>
                    </a:ext>
                  </a:extLst>
                </p14:cNvPr>
                <p14:cNvContentPartPr/>
                <p14:nvPr/>
              </p14:nvContentPartPr>
              <p14:xfrm>
                <a:off x="5094792" y="1270920"/>
                <a:ext cx="32040" cy="103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E13D1C-DE0A-416A-9254-F51EB1C1269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85792" y="1261920"/>
                  <a:ext cx="4968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F0FC221-03AA-45A8-862B-D1F785731CC4}"/>
              </a:ext>
            </a:extLst>
          </p:cNvPr>
          <p:cNvGrpSpPr/>
          <p:nvPr/>
        </p:nvGrpSpPr>
        <p:grpSpPr>
          <a:xfrm>
            <a:off x="4569552" y="1765560"/>
            <a:ext cx="330480" cy="122400"/>
            <a:chOff x="4569552" y="1765560"/>
            <a:chExt cx="330480" cy="12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C106240-89CD-4002-8FB7-1D4FF2E779BD}"/>
                    </a:ext>
                  </a:extLst>
                </p14:cNvPr>
                <p14:cNvContentPartPr/>
                <p14:nvPr/>
              </p14:nvContentPartPr>
              <p14:xfrm>
                <a:off x="4569552" y="1765560"/>
                <a:ext cx="154440" cy="94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C106240-89CD-4002-8FB7-1D4FF2E779B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60552" y="1756560"/>
                  <a:ext cx="172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6EE53F0-AB8E-47D7-A1C1-7F75E9638293}"/>
                    </a:ext>
                  </a:extLst>
                </p14:cNvPr>
                <p14:cNvContentPartPr/>
                <p14:nvPr/>
              </p14:nvContentPartPr>
              <p14:xfrm>
                <a:off x="4811832" y="1877880"/>
                <a:ext cx="4320" cy="5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6EE53F0-AB8E-47D7-A1C1-7F75E963829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02832" y="1869240"/>
                  <a:ext cx="219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7C9EB95-EB72-467D-8A66-7631CE2AE3A1}"/>
                    </a:ext>
                  </a:extLst>
                </p14:cNvPr>
                <p14:cNvContentPartPr/>
                <p14:nvPr/>
              </p14:nvContentPartPr>
              <p14:xfrm>
                <a:off x="4842792" y="1782120"/>
                <a:ext cx="57240" cy="105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7C9EB95-EB72-467D-8A66-7631CE2AE3A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834152" y="1773120"/>
                  <a:ext cx="7488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0AE59CE-47A3-4375-93C5-B89104A5A978}"/>
              </a:ext>
            </a:extLst>
          </p:cNvPr>
          <p:cNvGrpSpPr/>
          <p:nvPr/>
        </p:nvGrpSpPr>
        <p:grpSpPr>
          <a:xfrm>
            <a:off x="5361192" y="680520"/>
            <a:ext cx="1576440" cy="473040"/>
            <a:chOff x="5361192" y="680520"/>
            <a:chExt cx="1576440" cy="47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550B3F4-4FA7-4E11-AAC8-DD5AAE0792AE}"/>
                    </a:ext>
                  </a:extLst>
                </p14:cNvPr>
                <p14:cNvContentPartPr/>
                <p14:nvPr/>
              </p14:nvContentPartPr>
              <p14:xfrm>
                <a:off x="5742432" y="680520"/>
                <a:ext cx="53280" cy="126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550B3F4-4FA7-4E11-AAC8-DD5AAE0792A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733792" y="671520"/>
                  <a:ext cx="709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4929111-E478-4504-85D9-DF34B68325F5}"/>
                    </a:ext>
                  </a:extLst>
                </p14:cNvPr>
                <p14:cNvContentPartPr/>
                <p14:nvPr/>
              </p14:nvContentPartPr>
              <p14:xfrm>
                <a:off x="5865552" y="807240"/>
                <a:ext cx="10800" cy="10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4929111-E478-4504-85D9-DF34B68325F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856912" y="798240"/>
                  <a:ext cx="284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2C542C3-B538-457B-9D4E-C84B058F9671}"/>
                    </a:ext>
                  </a:extLst>
                </p14:cNvPr>
                <p14:cNvContentPartPr/>
                <p14:nvPr/>
              </p14:nvContentPartPr>
              <p14:xfrm>
                <a:off x="5998392" y="702480"/>
                <a:ext cx="28080" cy="103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2C542C3-B538-457B-9D4E-C84B058F967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989392" y="693480"/>
                  <a:ext cx="457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505B878-D8BC-4892-ADD2-40492BE6F737}"/>
                    </a:ext>
                  </a:extLst>
                </p14:cNvPr>
                <p14:cNvContentPartPr/>
                <p14:nvPr/>
              </p14:nvContentPartPr>
              <p14:xfrm>
                <a:off x="6467832" y="683040"/>
                <a:ext cx="134640" cy="131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505B878-D8BC-4892-ADD2-40492BE6F73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459192" y="674040"/>
                  <a:ext cx="1522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001F215-B6EA-4C97-83F1-652EBCAD2CBC}"/>
                    </a:ext>
                  </a:extLst>
                </p14:cNvPr>
                <p14:cNvContentPartPr/>
                <p14:nvPr/>
              </p14:nvContentPartPr>
              <p14:xfrm>
                <a:off x="6716232" y="822000"/>
                <a:ext cx="20520" cy="8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001F215-B6EA-4C97-83F1-652EBCAD2CB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07592" y="813360"/>
                  <a:ext cx="38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EF406F6-761E-4BF2-B42B-41E302F0EE5C}"/>
                    </a:ext>
                  </a:extLst>
                </p14:cNvPr>
                <p14:cNvContentPartPr/>
                <p14:nvPr/>
              </p14:nvContentPartPr>
              <p14:xfrm>
                <a:off x="6925392" y="706800"/>
                <a:ext cx="12240" cy="119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EF406F6-761E-4BF2-B42B-41E302F0EE5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916752" y="697800"/>
                  <a:ext cx="298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EA40559-5330-417E-8428-F3ED43D32768}"/>
                    </a:ext>
                  </a:extLst>
                </p14:cNvPr>
                <p14:cNvContentPartPr/>
                <p14:nvPr/>
              </p14:nvContentPartPr>
              <p14:xfrm>
                <a:off x="5361192" y="903000"/>
                <a:ext cx="946800" cy="31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EA40559-5330-417E-8428-F3ED43D3276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352192" y="894000"/>
                  <a:ext cx="964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347F406-762E-492C-987E-BAC8AB997781}"/>
                    </a:ext>
                  </a:extLst>
                </p14:cNvPr>
                <p14:cNvContentPartPr/>
                <p14:nvPr/>
              </p14:nvContentPartPr>
              <p14:xfrm>
                <a:off x="5615352" y="1092000"/>
                <a:ext cx="330840" cy="24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347F406-762E-492C-987E-BAC8AB99778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606712" y="1083360"/>
                  <a:ext cx="3484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0729B88-2CF8-4ACA-9B2D-7CEA2C015FBC}"/>
                    </a:ext>
                  </a:extLst>
                </p14:cNvPr>
                <p14:cNvContentPartPr/>
                <p14:nvPr/>
              </p14:nvContentPartPr>
              <p14:xfrm>
                <a:off x="5799672" y="1023600"/>
                <a:ext cx="180000" cy="129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0729B88-2CF8-4ACA-9B2D-7CEA2C015FB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790672" y="1014600"/>
                  <a:ext cx="19764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3FADA98-2A35-457F-947D-4308EF33BCB5}"/>
              </a:ext>
            </a:extLst>
          </p:cNvPr>
          <p:cNvGrpSpPr/>
          <p:nvPr/>
        </p:nvGrpSpPr>
        <p:grpSpPr>
          <a:xfrm>
            <a:off x="7679952" y="2416440"/>
            <a:ext cx="219600" cy="179280"/>
            <a:chOff x="7679952" y="2416440"/>
            <a:chExt cx="219600" cy="17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9F70EB0-EE94-4ACB-947C-9CB40F87F767}"/>
                    </a:ext>
                  </a:extLst>
                </p14:cNvPr>
                <p14:cNvContentPartPr/>
                <p14:nvPr/>
              </p14:nvContentPartPr>
              <p14:xfrm>
                <a:off x="7772112" y="2474400"/>
                <a:ext cx="360" cy="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9F70EB0-EE94-4ACB-947C-9CB40F87F76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3472" y="2465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A7CB18F-F8F3-45A3-9675-81BC5B8C5C64}"/>
                    </a:ext>
                  </a:extLst>
                </p14:cNvPr>
                <p14:cNvContentPartPr/>
                <p14:nvPr/>
              </p14:nvContentPartPr>
              <p14:xfrm>
                <a:off x="7679952" y="2416440"/>
                <a:ext cx="219600" cy="179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A7CB18F-F8F3-45A3-9675-81BC5B8C5C6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71312" y="2407800"/>
                  <a:ext cx="237240" cy="19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F7F16ED-8CED-4260-B005-0BED82685C4A}"/>
                  </a:ext>
                </a:extLst>
              </p14:cNvPr>
              <p14:cNvContentPartPr/>
              <p14:nvPr/>
            </p14:nvContentPartPr>
            <p14:xfrm>
              <a:off x="8230032" y="1124760"/>
              <a:ext cx="249480" cy="293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F7F16ED-8CED-4260-B005-0BED82685C4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221032" y="1115760"/>
                <a:ext cx="26712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0563A49-E9F2-4902-BB20-BC4394A224FE}"/>
                  </a:ext>
                </a:extLst>
              </p14:cNvPr>
              <p14:cNvContentPartPr/>
              <p14:nvPr/>
            </p14:nvContentPartPr>
            <p14:xfrm>
              <a:off x="8566272" y="1088760"/>
              <a:ext cx="15840" cy="179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0563A49-E9F2-4902-BB20-BC4394A224F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557272" y="1079760"/>
                <a:ext cx="334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AC70323-6DD3-4988-9C8B-654D31903B63}"/>
                  </a:ext>
                </a:extLst>
              </p14:cNvPr>
              <p14:cNvContentPartPr/>
              <p14:nvPr/>
            </p14:nvContentPartPr>
            <p14:xfrm>
              <a:off x="8660592" y="1208640"/>
              <a:ext cx="82800" cy="709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AC70323-6DD3-4988-9C8B-654D31903B6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651592" y="1199640"/>
                <a:ext cx="10044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E6C3912-6903-45C6-8712-6152E22A8F49}"/>
                  </a:ext>
                </a:extLst>
              </p14:cNvPr>
              <p14:cNvContentPartPr/>
              <p14:nvPr/>
            </p14:nvContentPartPr>
            <p14:xfrm>
              <a:off x="8820432" y="1102800"/>
              <a:ext cx="32040" cy="1414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E6C3912-6903-45C6-8712-6152E22A8F4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811432" y="1093800"/>
                <a:ext cx="496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E6777CA-3406-484C-A46E-C07029DCE8F7}"/>
                  </a:ext>
                </a:extLst>
              </p14:cNvPr>
              <p14:cNvContentPartPr/>
              <p14:nvPr/>
            </p14:nvContentPartPr>
            <p14:xfrm>
              <a:off x="8777232" y="1152120"/>
              <a:ext cx="193680" cy="75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E6777CA-3406-484C-A46E-C07029DCE8F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768592" y="1143120"/>
                <a:ext cx="21132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EA99B6B-DE02-48B1-940D-17AF090EBB34}"/>
                  </a:ext>
                </a:extLst>
              </p14:cNvPr>
              <p14:cNvContentPartPr/>
              <p14:nvPr/>
            </p14:nvContentPartPr>
            <p14:xfrm>
              <a:off x="9197712" y="1101000"/>
              <a:ext cx="206640" cy="1792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EA99B6B-DE02-48B1-940D-17AF090EBB3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189072" y="1092000"/>
                <a:ext cx="2242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0ABC190-B60F-4D1B-837B-385243CFC3D2}"/>
                  </a:ext>
                </a:extLst>
              </p14:cNvPr>
              <p14:cNvContentPartPr/>
              <p14:nvPr/>
            </p14:nvContentPartPr>
            <p14:xfrm>
              <a:off x="9465552" y="1227360"/>
              <a:ext cx="115200" cy="777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0ABC190-B60F-4D1B-837B-385243CFC3D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456912" y="1218360"/>
                <a:ext cx="13284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E3C4794-396A-473E-A70F-2E686731D7F7}"/>
                  </a:ext>
                </a:extLst>
              </p14:cNvPr>
              <p14:cNvContentPartPr/>
              <p14:nvPr/>
            </p14:nvContentPartPr>
            <p14:xfrm>
              <a:off x="7887672" y="490440"/>
              <a:ext cx="590760" cy="5601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E3C4794-396A-473E-A70F-2E686731D7F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878672" y="481440"/>
                <a:ext cx="608400" cy="57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F2C4771-AD1B-4B07-B790-01C0931FBF37}"/>
              </a:ext>
            </a:extLst>
          </p:cNvPr>
          <p:cNvGrpSpPr/>
          <p:nvPr/>
        </p:nvGrpSpPr>
        <p:grpSpPr>
          <a:xfrm>
            <a:off x="10562832" y="3204840"/>
            <a:ext cx="551520" cy="306000"/>
            <a:chOff x="10562832" y="3204840"/>
            <a:chExt cx="551520" cy="30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3642746-0F58-4324-BF8C-A1BCD30FD7EA}"/>
                    </a:ext>
                  </a:extLst>
                </p14:cNvPr>
                <p14:cNvContentPartPr/>
                <p14:nvPr/>
              </p14:nvContentPartPr>
              <p14:xfrm>
                <a:off x="10678032" y="3254160"/>
                <a:ext cx="35640" cy="2055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3642746-0F58-4324-BF8C-A1BCD30FD7E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669392" y="3245520"/>
                  <a:ext cx="532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340E434-C22D-410A-ACD9-C301719A4D5A}"/>
                    </a:ext>
                  </a:extLst>
                </p14:cNvPr>
                <p14:cNvContentPartPr/>
                <p14:nvPr/>
              </p14:nvContentPartPr>
              <p14:xfrm>
                <a:off x="10562832" y="3337320"/>
                <a:ext cx="248760" cy="1659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340E434-C22D-410A-ACD9-C301719A4D5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53832" y="3328680"/>
                  <a:ext cx="2664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74F07C8-BFAF-4AD1-8CC0-F11998EAF8B1}"/>
                    </a:ext>
                  </a:extLst>
                </p14:cNvPr>
                <p14:cNvContentPartPr/>
                <p14:nvPr/>
              </p14:nvContentPartPr>
              <p14:xfrm>
                <a:off x="10713312" y="3204840"/>
                <a:ext cx="122400" cy="100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74F07C8-BFAF-4AD1-8CC0-F11998EAF8B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704672" y="3196200"/>
                  <a:ext cx="1400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0E6D43A-3F9D-4A62-986F-40E0DB25DEA4}"/>
                    </a:ext>
                  </a:extLst>
                </p14:cNvPr>
                <p14:cNvContentPartPr/>
                <p14:nvPr/>
              </p14:nvContentPartPr>
              <p14:xfrm>
                <a:off x="10881432" y="3389520"/>
                <a:ext cx="232920" cy="223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0E6D43A-3F9D-4A62-986F-40E0DB25DEA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872792" y="3380880"/>
                  <a:ext cx="2505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C1442DF-B0AD-42A2-B995-9E6E4C8E5435}"/>
                    </a:ext>
                  </a:extLst>
                </p14:cNvPr>
                <p14:cNvContentPartPr/>
                <p14:nvPr/>
              </p14:nvContentPartPr>
              <p14:xfrm>
                <a:off x="10957752" y="3483120"/>
                <a:ext cx="143280" cy="277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C1442DF-B0AD-42A2-B995-9E6E4C8E543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949112" y="3474120"/>
                  <a:ext cx="16092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C0F77A3-C9BE-4AC1-8084-B468EF19C117}"/>
              </a:ext>
            </a:extLst>
          </p:cNvPr>
          <p:cNvGrpSpPr/>
          <p:nvPr/>
        </p:nvGrpSpPr>
        <p:grpSpPr>
          <a:xfrm>
            <a:off x="9762912" y="3093960"/>
            <a:ext cx="648360" cy="435240"/>
            <a:chOff x="9762912" y="3093960"/>
            <a:chExt cx="648360" cy="43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56371E1-F3CA-40F2-BAFA-219EB7B1F2B0}"/>
                    </a:ext>
                  </a:extLst>
                </p14:cNvPr>
                <p14:cNvContentPartPr/>
                <p14:nvPr/>
              </p14:nvContentPartPr>
              <p14:xfrm>
                <a:off x="9762912" y="3198000"/>
                <a:ext cx="190080" cy="1843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56371E1-F3CA-40F2-BAFA-219EB7B1F2B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754272" y="3189000"/>
                  <a:ext cx="2077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D67F7F7-5478-4D14-9F49-0C657140F0AD}"/>
                    </a:ext>
                  </a:extLst>
                </p14:cNvPr>
                <p14:cNvContentPartPr/>
                <p14:nvPr/>
              </p14:nvContentPartPr>
              <p14:xfrm>
                <a:off x="9803952" y="3219960"/>
                <a:ext cx="61200" cy="210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D67F7F7-5478-4D14-9F49-0C657140F0A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794952" y="3210960"/>
                  <a:ext cx="788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03B084C-4AD6-482E-A801-1EF6DBFAB300}"/>
                    </a:ext>
                  </a:extLst>
                </p14:cNvPr>
                <p14:cNvContentPartPr/>
                <p14:nvPr/>
              </p14:nvContentPartPr>
              <p14:xfrm>
                <a:off x="9901872" y="3093960"/>
                <a:ext cx="199800" cy="356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03B084C-4AD6-482E-A801-1EF6DBFAB30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92872" y="3085320"/>
                  <a:ext cx="2174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A031D1E-13C0-4E35-A256-FFCC47F8E9B5}"/>
                    </a:ext>
                  </a:extLst>
                </p14:cNvPr>
                <p14:cNvContentPartPr/>
                <p14:nvPr/>
              </p14:nvContentPartPr>
              <p14:xfrm>
                <a:off x="10036872" y="3295560"/>
                <a:ext cx="360" cy="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A031D1E-13C0-4E35-A256-FFCC47F8E9B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027872" y="3286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CDE6392-2B90-47C8-A058-B0AC211431F5}"/>
                    </a:ext>
                  </a:extLst>
                </p14:cNvPr>
                <p14:cNvContentPartPr/>
                <p14:nvPr/>
              </p14:nvContentPartPr>
              <p14:xfrm>
                <a:off x="9966312" y="3304200"/>
                <a:ext cx="170640" cy="7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CDE6392-2B90-47C8-A058-B0AC211431F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957672" y="3295560"/>
                  <a:ext cx="1882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F5EEE19-9CBB-42E9-84AA-60C8D59574F2}"/>
                    </a:ext>
                  </a:extLst>
                </p14:cNvPr>
                <p14:cNvContentPartPr/>
                <p14:nvPr/>
              </p14:nvContentPartPr>
              <p14:xfrm>
                <a:off x="9937152" y="3415080"/>
                <a:ext cx="139320" cy="64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F5EEE19-9CBB-42E9-84AA-60C8D59574F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928152" y="3406440"/>
                  <a:ext cx="1569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A48A04F-09FD-43BD-86BB-C3DAB027BC8C}"/>
                    </a:ext>
                  </a:extLst>
                </p14:cNvPr>
                <p14:cNvContentPartPr/>
                <p14:nvPr/>
              </p14:nvContentPartPr>
              <p14:xfrm>
                <a:off x="10230552" y="3145800"/>
                <a:ext cx="180720" cy="2106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A48A04F-09FD-43BD-86BB-C3DAB027BC8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221912" y="3137160"/>
                  <a:ext cx="1983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6BD3D2C-C3AA-4B55-A3E2-7494199B7417}"/>
                    </a:ext>
                  </a:extLst>
                </p14:cNvPr>
                <p14:cNvContentPartPr/>
                <p14:nvPr/>
              </p14:nvContentPartPr>
              <p14:xfrm>
                <a:off x="10206792" y="3505080"/>
                <a:ext cx="53280" cy="241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6BD3D2C-C3AA-4B55-A3E2-7494199B741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198152" y="3496080"/>
                  <a:ext cx="7092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E19D963-AC41-46C7-B3D4-228943D8F9B8}"/>
                  </a:ext>
                </a:extLst>
              </p14:cNvPr>
              <p14:cNvContentPartPr/>
              <p14:nvPr/>
            </p14:nvContentPartPr>
            <p14:xfrm>
              <a:off x="11169072" y="3216360"/>
              <a:ext cx="276480" cy="1422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E19D963-AC41-46C7-B3D4-228943D8F9B8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1160072" y="3207360"/>
                <a:ext cx="29412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E99F2987-6052-400D-82C4-71A2C65711D3}"/>
                  </a:ext>
                </a:extLst>
              </p14:cNvPr>
              <p14:cNvContentPartPr/>
              <p14:nvPr/>
            </p14:nvContentPartPr>
            <p14:xfrm>
              <a:off x="11094552" y="3604440"/>
              <a:ext cx="27720" cy="118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E99F2987-6052-400D-82C4-71A2C65711D3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1085912" y="3595440"/>
                <a:ext cx="45360" cy="2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5243084-D1E6-48BC-81AB-E43B438A83F2}"/>
              </a:ext>
            </a:extLst>
          </p:cNvPr>
          <p:cNvGrpSpPr/>
          <p:nvPr/>
        </p:nvGrpSpPr>
        <p:grpSpPr>
          <a:xfrm>
            <a:off x="9190152" y="1491600"/>
            <a:ext cx="2162520" cy="1389240"/>
            <a:chOff x="9190152" y="1491600"/>
            <a:chExt cx="2162520" cy="138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504248D-8612-4C74-B470-D61E6628BF0E}"/>
                    </a:ext>
                  </a:extLst>
                </p14:cNvPr>
                <p14:cNvContentPartPr/>
                <p14:nvPr/>
              </p14:nvContentPartPr>
              <p14:xfrm>
                <a:off x="9354312" y="1504920"/>
                <a:ext cx="41400" cy="75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504248D-8612-4C74-B470-D61E6628BF0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345312" y="1496280"/>
                  <a:ext cx="59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AA98669-7FA3-4A17-87EB-DD877D95B104}"/>
                    </a:ext>
                  </a:extLst>
                </p14:cNvPr>
                <p14:cNvContentPartPr/>
                <p14:nvPr/>
              </p14:nvContentPartPr>
              <p14:xfrm>
                <a:off x="9346392" y="1846200"/>
                <a:ext cx="35640" cy="115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AA98669-7FA3-4A17-87EB-DD877D95B10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337752" y="1837200"/>
                  <a:ext cx="532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157161F-5A69-434B-8DFC-55AEBFA15DA2}"/>
                    </a:ext>
                  </a:extLst>
                </p14:cNvPr>
                <p14:cNvContentPartPr/>
                <p14:nvPr/>
              </p14:nvContentPartPr>
              <p14:xfrm>
                <a:off x="9263592" y="2210520"/>
                <a:ext cx="167040" cy="135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157161F-5A69-434B-8DFC-55AEBFA15DA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254952" y="2201520"/>
                  <a:ext cx="1846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E82CEF3-BEBE-4CA6-A44A-1BA1B81B504B}"/>
                    </a:ext>
                  </a:extLst>
                </p14:cNvPr>
                <p14:cNvContentPartPr/>
                <p14:nvPr/>
              </p14:nvContentPartPr>
              <p14:xfrm>
                <a:off x="9190152" y="2485920"/>
                <a:ext cx="225360" cy="133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E82CEF3-BEBE-4CA6-A44A-1BA1B81B504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181152" y="2477280"/>
                  <a:ext cx="24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797C549-E9F6-4385-A68A-FB4BB71C1F6A}"/>
                    </a:ext>
                  </a:extLst>
                </p14:cNvPr>
                <p14:cNvContentPartPr/>
                <p14:nvPr/>
              </p14:nvContentPartPr>
              <p14:xfrm>
                <a:off x="10013112" y="1526160"/>
                <a:ext cx="84600" cy="194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797C549-E9F6-4385-A68A-FB4BB71C1F6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004472" y="1517160"/>
                  <a:ext cx="1022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ED4C7F1-884C-44B5-A8FC-6D43F91AC3D3}"/>
                    </a:ext>
                  </a:extLst>
                </p14:cNvPr>
                <p14:cNvContentPartPr/>
                <p14:nvPr/>
              </p14:nvContentPartPr>
              <p14:xfrm>
                <a:off x="10480752" y="1561080"/>
                <a:ext cx="82440" cy="209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ED4C7F1-884C-44B5-A8FC-6D43F91AC3D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471752" y="1552080"/>
                  <a:ext cx="1000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6715826-B2F2-4907-89E5-471CB84FB578}"/>
                    </a:ext>
                  </a:extLst>
                </p14:cNvPr>
                <p14:cNvContentPartPr/>
                <p14:nvPr/>
              </p14:nvContentPartPr>
              <p14:xfrm>
                <a:off x="9917352" y="2021520"/>
                <a:ext cx="194040" cy="164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6715826-B2F2-4907-89E5-471CB84FB57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908712" y="2012520"/>
                  <a:ext cx="2116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C090FF0-E722-4BA0-880C-893C34BF17AE}"/>
                    </a:ext>
                  </a:extLst>
                </p14:cNvPr>
                <p14:cNvContentPartPr/>
                <p14:nvPr/>
              </p14:nvContentPartPr>
              <p14:xfrm>
                <a:off x="10336752" y="2020440"/>
                <a:ext cx="292680" cy="1753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C090FF0-E722-4BA0-880C-893C34BF17A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327752" y="2011800"/>
                  <a:ext cx="3103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FE9D6C1-0B4E-4404-B3ED-5E7B31692F18}"/>
                    </a:ext>
                  </a:extLst>
                </p14:cNvPr>
                <p14:cNvContentPartPr/>
                <p14:nvPr/>
              </p14:nvContentPartPr>
              <p14:xfrm>
                <a:off x="9905472" y="2354880"/>
                <a:ext cx="43560" cy="117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FE9D6C1-0B4E-4404-B3ED-5E7B31692F1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896832" y="2346240"/>
                  <a:ext cx="612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D6F3F16-7C6D-4B29-93C9-CE4AED9A903E}"/>
                    </a:ext>
                  </a:extLst>
                </p14:cNvPr>
                <p14:cNvContentPartPr/>
                <p14:nvPr/>
              </p14:nvContentPartPr>
              <p14:xfrm>
                <a:off x="10066392" y="2496720"/>
                <a:ext cx="1800" cy="4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D6F3F16-7C6D-4B29-93C9-CE4AED9A903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057752" y="2487720"/>
                  <a:ext cx="194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D88EFC2-A5D4-4A37-827A-66074F909E70}"/>
                    </a:ext>
                  </a:extLst>
                </p14:cNvPr>
                <p14:cNvContentPartPr/>
                <p14:nvPr/>
              </p14:nvContentPartPr>
              <p14:xfrm>
                <a:off x="10179432" y="2401680"/>
                <a:ext cx="39600" cy="1004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D88EFC2-A5D4-4A37-827A-66074F909E7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170792" y="2392680"/>
                  <a:ext cx="572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BBE683D-3842-41C6-8281-398C60140C27}"/>
                    </a:ext>
                  </a:extLst>
                </p14:cNvPr>
                <p14:cNvContentPartPr/>
                <p14:nvPr/>
              </p14:nvContentPartPr>
              <p14:xfrm>
                <a:off x="10456992" y="2350560"/>
                <a:ext cx="57600" cy="134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BBE683D-3842-41C6-8281-398C60140C2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448352" y="2341560"/>
                  <a:ext cx="75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6F743FD-041A-4DEC-9EFE-A64D74C7AD9C}"/>
                    </a:ext>
                  </a:extLst>
                </p14:cNvPr>
                <p14:cNvContentPartPr/>
                <p14:nvPr/>
              </p14:nvContentPartPr>
              <p14:xfrm>
                <a:off x="10549152" y="2507880"/>
                <a:ext cx="29520" cy="8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6F743FD-041A-4DEC-9EFE-A64D74C7AD9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540152" y="2499240"/>
                  <a:ext cx="47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E416846-DB16-46A3-B4BA-4F7F47A66341}"/>
                    </a:ext>
                  </a:extLst>
                </p14:cNvPr>
                <p14:cNvContentPartPr/>
                <p14:nvPr/>
              </p14:nvContentPartPr>
              <p14:xfrm>
                <a:off x="10666512" y="2418240"/>
                <a:ext cx="16200" cy="1296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E416846-DB16-46A3-B4BA-4F7F47A6634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657512" y="2409600"/>
                  <a:ext cx="338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065C91B-5727-4E7D-B0DB-0174B0DECACF}"/>
                    </a:ext>
                  </a:extLst>
                </p14:cNvPr>
                <p14:cNvContentPartPr/>
                <p14:nvPr/>
              </p14:nvContentPartPr>
              <p14:xfrm>
                <a:off x="9796032" y="2685000"/>
                <a:ext cx="223560" cy="115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065C91B-5727-4E7D-B0DB-0174B0DECAC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787032" y="2676000"/>
                  <a:ext cx="2412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B706302-9D65-4AE3-A4A6-F0D1510C587A}"/>
                    </a:ext>
                  </a:extLst>
                </p14:cNvPr>
                <p14:cNvContentPartPr/>
                <p14:nvPr/>
              </p14:nvContentPartPr>
              <p14:xfrm>
                <a:off x="10071792" y="2818560"/>
                <a:ext cx="19800" cy="75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B706302-9D65-4AE3-A4A6-F0D1510C587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063152" y="2809920"/>
                  <a:ext cx="374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DD6D5AA-8261-4AD7-BDBF-C598D6F6D1BA}"/>
                    </a:ext>
                  </a:extLst>
                </p14:cNvPr>
                <p14:cNvContentPartPr/>
                <p14:nvPr/>
              </p14:nvContentPartPr>
              <p14:xfrm>
                <a:off x="10172952" y="2714880"/>
                <a:ext cx="88920" cy="1112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DD6D5AA-8261-4AD7-BDBF-C598D6F6D1B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164312" y="2705880"/>
                  <a:ext cx="106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55EC4A4-2FEE-4520-AD7C-D9B3C2111929}"/>
                    </a:ext>
                  </a:extLst>
                </p14:cNvPr>
                <p14:cNvContentPartPr/>
                <p14:nvPr/>
              </p14:nvContentPartPr>
              <p14:xfrm>
                <a:off x="10417392" y="2719200"/>
                <a:ext cx="138240" cy="153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55EC4A4-2FEE-4520-AD7C-D9B3C211192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408752" y="2710200"/>
                  <a:ext cx="1558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0E7C17D-E1E4-46D6-BCBA-2926AD04981E}"/>
                    </a:ext>
                  </a:extLst>
                </p14:cNvPr>
                <p14:cNvContentPartPr/>
                <p14:nvPr/>
              </p14:nvContentPartPr>
              <p14:xfrm>
                <a:off x="10598112" y="2852040"/>
                <a:ext cx="43560" cy="288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0E7C17D-E1E4-46D6-BCBA-2926AD04981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589472" y="2843040"/>
                  <a:ext cx="612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5FA3A94-2E3E-4623-833C-5D130639DBC0}"/>
                    </a:ext>
                  </a:extLst>
                </p14:cNvPr>
                <p14:cNvContentPartPr/>
                <p14:nvPr/>
              </p14:nvContentPartPr>
              <p14:xfrm>
                <a:off x="10670472" y="2721000"/>
                <a:ext cx="147960" cy="124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5FA3A94-2E3E-4623-833C-5D130639DBC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661472" y="2712000"/>
                  <a:ext cx="1656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7D29ABA-94ED-4267-98EC-0EB525A54A4E}"/>
                    </a:ext>
                  </a:extLst>
                </p14:cNvPr>
                <p14:cNvContentPartPr/>
                <p14:nvPr/>
              </p14:nvContentPartPr>
              <p14:xfrm>
                <a:off x="10684152" y="2699040"/>
                <a:ext cx="137520" cy="1778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7D29ABA-94ED-4267-98EC-0EB525A54A4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675152" y="2690040"/>
                  <a:ext cx="1551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092CE18-2644-4767-94AC-08E603E20DBD}"/>
                    </a:ext>
                  </a:extLst>
                </p14:cNvPr>
                <p14:cNvContentPartPr/>
                <p14:nvPr/>
              </p14:nvContentPartPr>
              <p14:xfrm>
                <a:off x="9774792" y="1554960"/>
                <a:ext cx="15840" cy="136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092CE18-2644-4767-94AC-08E603E20DB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765792" y="1546320"/>
                  <a:ext cx="334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831DA5A-894B-482C-96DD-D77E47B10B89}"/>
                    </a:ext>
                  </a:extLst>
                </p14:cNvPr>
                <p14:cNvContentPartPr/>
                <p14:nvPr/>
              </p14:nvContentPartPr>
              <p14:xfrm>
                <a:off x="9553752" y="1491600"/>
                <a:ext cx="981720" cy="13528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831DA5A-894B-482C-96DD-D77E47B10B8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544752" y="1482960"/>
                  <a:ext cx="999360" cy="13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037B8B6-3010-4B7F-BC6D-76487BBEE414}"/>
                    </a:ext>
                  </a:extLst>
                </p14:cNvPr>
                <p14:cNvContentPartPr/>
                <p14:nvPr/>
              </p14:nvContentPartPr>
              <p14:xfrm>
                <a:off x="10648512" y="1570800"/>
                <a:ext cx="148680" cy="1204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037B8B6-3010-4B7F-BC6D-76487BBEE41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639872" y="1562160"/>
                  <a:ext cx="166320" cy="12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2A6E570-C59B-455C-91AB-595B8200469C}"/>
                    </a:ext>
                  </a:extLst>
                </p14:cNvPr>
                <p14:cNvContentPartPr/>
                <p14:nvPr/>
              </p14:nvContentPartPr>
              <p14:xfrm>
                <a:off x="10771992" y="1638480"/>
                <a:ext cx="580680" cy="11300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2A6E570-C59B-455C-91AB-595B8200469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762992" y="1629840"/>
                  <a:ext cx="598320" cy="11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9D7578D-363A-4EAE-9D9D-91F59A934BF9}"/>
              </a:ext>
            </a:extLst>
          </p:cNvPr>
          <p:cNvGrpSpPr/>
          <p:nvPr/>
        </p:nvGrpSpPr>
        <p:grpSpPr>
          <a:xfrm>
            <a:off x="7364592" y="973200"/>
            <a:ext cx="644760" cy="1320120"/>
            <a:chOff x="7364592" y="973200"/>
            <a:chExt cx="644760" cy="132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A0389BD-2B99-42A1-A1B3-D42E68BBE2C9}"/>
                    </a:ext>
                  </a:extLst>
                </p14:cNvPr>
                <p14:cNvContentPartPr/>
                <p14:nvPr/>
              </p14:nvContentPartPr>
              <p14:xfrm>
                <a:off x="7680312" y="1782840"/>
                <a:ext cx="160560" cy="121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A0389BD-2B99-42A1-A1B3-D42E68BBE2C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671672" y="1774200"/>
                  <a:ext cx="1782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0A82AB2-9D35-4F89-B8BD-7DDFD2EBBDF9}"/>
                    </a:ext>
                  </a:extLst>
                </p14:cNvPr>
                <p14:cNvContentPartPr/>
                <p14:nvPr/>
              </p14:nvContentPartPr>
              <p14:xfrm>
                <a:off x="7803432" y="2163000"/>
                <a:ext cx="30960" cy="1303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0A82AB2-9D35-4F89-B8BD-7DDFD2EBBDF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794792" y="2154000"/>
                  <a:ext cx="486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20B371E-8A4D-4B23-B40C-3BEA9902AA3C}"/>
                    </a:ext>
                  </a:extLst>
                </p14:cNvPr>
                <p14:cNvContentPartPr/>
                <p14:nvPr/>
              </p14:nvContentPartPr>
              <p14:xfrm>
                <a:off x="7645032" y="1063920"/>
                <a:ext cx="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20B371E-8A4D-4B23-B40C-3BEA9902AA3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36392" y="1055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72BAA1D-FB9B-4E71-A7C0-78C1031C71A7}"/>
                    </a:ext>
                  </a:extLst>
                </p14:cNvPr>
                <p14:cNvContentPartPr/>
                <p14:nvPr/>
              </p14:nvContentPartPr>
              <p14:xfrm>
                <a:off x="8008992" y="1024320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72BAA1D-FB9B-4E71-A7C0-78C1031C71A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99992" y="10156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748FD6F-D65F-4D74-8D2A-AA59A8F86562}"/>
                    </a:ext>
                  </a:extLst>
                </p14:cNvPr>
                <p14:cNvContentPartPr/>
                <p14:nvPr/>
              </p14:nvContentPartPr>
              <p14:xfrm>
                <a:off x="7688232" y="973200"/>
                <a:ext cx="92160" cy="260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748FD6F-D65F-4D74-8D2A-AA59A8F8656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679232" y="964560"/>
                  <a:ext cx="1098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C64D76A-B15B-430C-BE1E-35481F793A05}"/>
                    </a:ext>
                  </a:extLst>
                </p14:cNvPr>
                <p14:cNvContentPartPr/>
                <p14:nvPr/>
              </p14:nvContentPartPr>
              <p14:xfrm>
                <a:off x="7752672" y="1193520"/>
                <a:ext cx="123480" cy="83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C64D76A-B15B-430C-BE1E-35481F793A0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744032" y="1184520"/>
                  <a:ext cx="1411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BC7F92A-CE73-4F74-ADAF-12AA8A57222B}"/>
                    </a:ext>
                  </a:extLst>
                </p14:cNvPr>
                <p14:cNvContentPartPr/>
                <p14:nvPr/>
              </p14:nvContentPartPr>
              <p14:xfrm>
                <a:off x="7881912" y="1172280"/>
                <a:ext cx="92160" cy="70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BC7F92A-CE73-4F74-ADAF-12AA8A57222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872912" y="1163280"/>
                  <a:ext cx="109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1763F60-F4E3-4E75-BF9C-E2F8575A90BD}"/>
                    </a:ext>
                  </a:extLst>
                </p14:cNvPr>
                <p14:cNvContentPartPr/>
                <p14:nvPr/>
              </p14:nvContentPartPr>
              <p14:xfrm>
                <a:off x="7883712" y="1208280"/>
                <a:ext cx="80640" cy="93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1763F60-F4E3-4E75-BF9C-E2F8575A90B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875072" y="1199640"/>
                  <a:ext cx="98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B06CE36-7604-4C22-8A06-5DAC48B7D20F}"/>
                    </a:ext>
                  </a:extLst>
                </p14:cNvPr>
                <p14:cNvContentPartPr/>
                <p14:nvPr/>
              </p14:nvContentPartPr>
              <p14:xfrm>
                <a:off x="7797672" y="1463520"/>
                <a:ext cx="66960" cy="103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B06CE36-7604-4C22-8A06-5DAC48B7D20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788672" y="1454520"/>
                  <a:ext cx="846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1722DF3-416D-4FCA-A661-E1B159B7EE1D}"/>
                    </a:ext>
                  </a:extLst>
                </p14:cNvPr>
                <p14:cNvContentPartPr/>
                <p14:nvPr/>
              </p14:nvContentPartPr>
              <p14:xfrm>
                <a:off x="7364592" y="1433280"/>
                <a:ext cx="355320" cy="8110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1722DF3-416D-4FCA-A661-E1B159B7EE1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355952" y="1424640"/>
                  <a:ext cx="372960" cy="82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7DC4B7A-BF92-48D9-BF10-454A761981BD}"/>
                    </a:ext>
                  </a:extLst>
                </p14:cNvPr>
                <p14:cNvContentPartPr/>
                <p14:nvPr/>
              </p14:nvContentPartPr>
              <p14:xfrm>
                <a:off x="7589952" y="1392960"/>
                <a:ext cx="196200" cy="1724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7DC4B7A-BF92-48D9-BF10-454A761981B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581312" y="1384320"/>
                  <a:ext cx="21384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3D4CB97-0155-458B-852F-E805E8E2E3E6}"/>
              </a:ext>
            </a:extLst>
          </p:cNvPr>
          <p:cNvGrpSpPr/>
          <p:nvPr/>
        </p:nvGrpSpPr>
        <p:grpSpPr>
          <a:xfrm>
            <a:off x="4033512" y="3782280"/>
            <a:ext cx="553320" cy="642600"/>
            <a:chOff x="4033512" y="3782280"/>
            <a:chExt cx="553320" cy="64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0E8A2FD-8AD2-4AB0-AE46-3A4583168DAA}"/>
                    </a:ext>
                  </a:extLst>
                </p14:cNvPr>
                <p14:cNvContentPartPr/>
                <p14:nvPr/>
              </p14:nvContentPartPr>
              <p14:xfrm>
                <a:off x="4056552" y="3782280"/>
                <a:ext cx="169200" cy="2959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0E8A2FD-8AD2-4AB0-AE46-3A4583168DA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047912" y="3773280"/>
                  <a:ext cx="1868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EB4095D-26FA-494B-9279-9A62414BF2E8}"/>
                    </a:ext>
                  </a:extLst>
                </p14:cNvPr>
                <p14:cNvContentPartPr/>
                <p14:nvPr/>
              </p14:nvContentPartPr>
              <p14:xfrm>
                <a:off x="4281552" y="3935280"/>
                <a:ext cx="114480" cy="1479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EB4095D-26FA-494B-9279-9A62414BF2E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272912" y="3926280"/>
                  <a:ext cx="1321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A066595-8475-4CA2-B5A4-243C24BD1B06}"/>
                    </a:ext>
                  </a:extLst>
                </p14:cNvPr>
                <p14:cNvContentPartPr/>
                <p14:nvPr/>
              </p14:nvContentPartPr>
              <p14:xfrm>
                <a:off x="4463712" y="3975600"/>
                <a:ext cx="111240" cy="1072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A066595-8475-4CA2-B5A4-243C24BD1B0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454712" y="3966960"/>
                  <a:ext cx="1288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295BA65-A74C-41ED-B6AA-D7EFDFFC1369}"/>
                    </a:ext>
                  </a:extLst>
                </p14:cNvPr>
                <p14:cNvContentPartPr/>
                <p14:nvPr/>
              </p14:nvContentPartPr>
              <p14:xfrm>
                <a:off x="4482072" y="3975600"/>
                <a:ext cx="104760" cy="1105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295BA65-A74C-41ED-B6AA-D7EFDFFC136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473432" y="3966960"/>
                  <a:ext cx="1224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6F48479-CE63-4BC3-A6B4-C079899A4128}"/>
                    </a:ext>
                  </a:extLst>
                </p14:cNvPr>
                <p14:cNvContentPartPr/>
                <p14:nvPr/>
              </p14:nvContentPartPr>
              <p14:xfrm>
                <a:off x="4033512" y="4151640"/>
                <a:ext cx="424800" cy="399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6F48479-CE63-4BC3-A6B4-C079899A412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024512" y="4143000"/>
                  <a:ext cx="4424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BF80F85-2426-4CC2-8250-325847194571}"/>
                    </a:ext>
                  </a:extLst>
                </p14:cNvPr>
                <p14:cNvContentPartPr/>
                <p14:nvPr/>
              </p14:nvContentPartPr>
              <p14:xfrm>
                <a:off x="4275792" y="4285560"/>
                <a:ext cx="37440" cy="1393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BF80F85-2426-4CC2-8250-32584719457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267152" y="4276560"/>
                  <a:ext cx="5508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AF722AB-F0B4-40AE-8E2A-E38692B28F7C}"/>
              </a:ext>
            </a:extLst>
          </p:cNvPr>
          <p:cNvGrpSpPr/>
          <p:nvPr/>
        </p:nvGrpSpPr>
        <p:grpSpPr>
          <a:xfrm>
            <a:off x="4144392" y="4588680"/>
            <a:ext cx="191160" cy="424080"/>
            <a:chOff x="4144392" y="4588680"/>
            <a:chExt cx="191160" cy="42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37128D0-41FF-43DB-827D-C5516CA2FA44}"/>
                    </a:ext>
                  </a:extLst>
                </p14:cNvPr>
                <p14:cNvContentPartPr/>
                <p14:nvPr/>
              </p14:nvContentPartPr>
              <p14:xfrm>
                <a:off x="4174272" y="4589760"/>
                <a:ext cx="360" cy="3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37128D0-41FF-43DB-827D-C5516CA2FA4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65272" y="45811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9B3448C-F3AA-4693-B325-FFE615026650}"/>
                    </a:ext>
                  </a:extLst>
                </p14:cNvPr>
                <p14:cNvContentPartPr/>
                <p14:nvPr/>
              </p14:nvContentPartPr>
              <p14:xfrm>
                <a:off x="4144392" y="4588680"/>
                <a:ext cx="146520" cy="1533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9B3448C-F3AA-4693-B325-FFE61502665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135392" y="4579680"/>
                  <a:ext cx="1641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D99073A-634C-438D-8B45-BD50BA888D3F}"/>
                    </a:ext>
                  </a:extLst>
                </p14:cNvPr>
                <p14:cNvContentPartPr/>
                <p14:nvPr/>
              </p14:nvContentPartPr>
              <p14:xfrm>
                <a:off x="4148712" y="4844280"/>
                <a:ext cx="186840" cy="1684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D99073A-634C-438D-8B45-BD50BA888D3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140072" y="4835280"/>
                  <a:ext cx="20448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A8BA068-690F-4E56-8535-557340670066}"/>
              </a:ext>
            </a:extLst>
          </p:cNvPr>
          <p:cNvGrpSpPr/>
          <p:nvPr/>
        </p:nvGrpSpPr>
        <p:grpSpPr>
          <a:xfrm>
            <a:off x="5004432" y="3740880"/>
            <a:ext cx="1041480" cy="728280"/>
            <a:chOff x="5004432" y="3740880"/>
            <a:chExt cx="1041480" cy="72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C87D637-3C14-4A66-BAAA-5EE9DE7B679B}"/>
                    </a:ext>
                  </a:extLst>
                </p14:cNvPr>
                <p14:cNvContentPartPr/>
                <p14:nvPr/>
              </p14:nvContentPartPr>
              <p14:xfrm>
                <a:off x="5098392" y="3740880"/>
                <a:ext cx="302040" cy="3585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C87D637-3C14-4A66-BAAA-5EE9DE7B679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089752" y="3731880"/>
                  <a:ext cx="31968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019479C-36F0-422F-927F-EFE98201602E}"/>
                    </a:ext>
                  </a:extLst>
                </p14:cNvPr>
                <p14:cNvContentPartPr/>
                <p14:nvPr/>
              </p14:nvContentPartPr>
              <p14:xfrm>
                <a:off x="5455152" y="3812160"/>
                <a:ext cx="104040" cy="2203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019479C-36F0-422F-927F-EFE98201602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446152" y="3803160"/>
                  <a:ext cx="1216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E1ABFA3-44F3-47A2-8292-9F30121066A0}"/>
                    </a:ext>
                  </a:extLst>
                </p14:cNvPr>
                <p14:cNvContentPartPr/>
                <p14:nvPr/>
              </p14:nvContentPartPr>
              <p14:xfrm>
                <a:off x="5532192" y="3985680"/>
                <a:ext cx="151920" cy="954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E1ABFA3-44F3-47A2-8292-9F30121066A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523192" y="3977040"/>
                  <a:ext cx="1695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286D4DB-7BAA-4E70-B350-7510CB8F1DD4}"/>
                    </a:ext>
                  </a:extLst>
                </p14:cNvPr>
                <p14:cNvContentPartPr/>
                <p14:nvPr/>
              </p14:nvContentPartPr>
              <p14:xfrm>
                <a:off x="5787432" y="3894600"/>
                <a:ext cx="18000" cy="1533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286D4DB-7BAA-4E70-B350-7510CB8F1DD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778792" y="3885960"/>
                  <a:ext cx="356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ECDC935-9A02-4324-8892-8D32831C1320}"/>
                    </a:ext>
                  </a:extLst>
                </p14:cNvPr>
                <p14:cNvContentPartPr/>
                <p14:nvPr/>
              </p14:nvContentPartPr>
              <p14:xfrm>
                <a:off x="5793192" y="3965880"/>
                <a:ext cx="252720" cy="169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ECDC935-9A02-4324-8892-8D32831C132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784552" y="3957240"/>
                  <a:ext cx="2703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1E768E5-47CA-4FB7-ADE6-9E9FB4D6D4B6}"/>
                    </a:ext>
                  </a:extLst>
                </p14:cNvPr>
                <p14:cNvContentPartPr/>
                <p14:nvPr/>
              </p14:nvContentPartPr>
              <p14:xfrm>
                <a:off x="5004432" y="4139400"/>
                <a:ext cx="867600" cy="576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1E768E5-47CA-4FB7-ADE6-9E9FB4D6D4B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995432" y="4130400"/>
                  <a:ext cx="885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9217D72-DC78-4322-BA95-AB63EA59A798}"/>
                    </a:ext>
                  </a:extLst>
                </p14:cNvPr>
                <p14:cNvContentPartPr/>
                <p14:nvPr/>
              </p14:nvContentPartPr>
              <p14:xfrm>
                <a:off x="5378832" y="4273320"/>
                <a:ext cx="49320" cy="1958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9217D72-DC78-4322-BA95-AB63EA59A79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69832" y="4264320"/>
                  <a:ext cx="66960" cy="21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4A1967F5-E4A8-4DDC-B4E2-91460FF8952D}"/>
                  </a:ext>
                </a:extLst>
              </p14:cNvPr>
              <p14:cNvContentPartPr/>
              <p14:nvPr/>
            </p14:nvContentPartPr>
            <p14:xfrm>
              <a:off x="5317992" y="4625760"/>
              <a:ext cx="19800" cy="1299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4A1967F5-E4A8-4DDC-B4E2-91460FF8952D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5309352" y="4617120"/>
                <a:ext cx="3744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49CD75A4-D48A-439F-9D78-4DE77590EBAC}"/>
                  </a:ext>
                </a:extLst>
              </p14:cNvPr>
              <p14:cNvContentPartPr/>
              <p14:nvPr/>
            </p14:nvContentPartPr>
            <p14:xfrm>
              <a:off x="5254992" y="4875960"/>
              <a:ext cx="73080" cy="2721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49CD75A4-D48A-439F-9D78-4DE77590EBAC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5245992" y="4866960"/>
                <a:ext cx="9072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E284A34D-41B2-4381-A5B7-45D62F67A9D1}"/>
                  </a:ext>
                </a:extLst>
              </p14:cNvPr>
              <p14:cNvContentPartPr/>
              <p14:nvPr/>
            </p14:nvContentPartPr>
            <p14:xfrm>
              <a:off x="6567552" y="3825120"/>
              <a:ext cx="381600" cy="3816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E284A34D-41B2-4381-A5B7-45D62F67A9D1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6558912" y="3816480"/>
                <a:ext cx="399240" cy="5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B76252E-E5CE-4AF8-BCF9-02B60E0830AB}"/>
              </a:ext>
            </a:extLst>
          </p:cNvPr>
          <p:cNvGrpSpPr/>
          <p:nvPr/>
        </p:nvGrpSpPr>
        <p:grpSpPr>
          <a:xfrm>
            <a:off x="6436512" y="3964440"/>
            <a:ext cx="563400" cy="261720"/>
            <a:chOff x="6436512" y="3964440"/>
            <a:chExt cx="563400" cy="26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8E1F260-A3FD-4116-9952-9310B9F4263D}"/>
                    </a:ext>
                  </a:extLst>
                </p14:cNvPr>
                <p14:cNvContentPartPr/>
                <p14:nvPr/>
              </p14:nvContentPartPr>
              <p14:xfrm>
                <a:off x="6557832" y="3964440"/>
                <a:ext cx="252720" cy="2052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8E1F260-A3FD-4116-9952-9310B9F4263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549192" y="3955440"/>
                  <a:ext cx="2703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98136D7-6789-4ED6-B293-E836B3B42933}"/>
                    </a:ext>
                  </a:extLst>
                </p14:cNvPr>
                <p14:cNvContentPartPr/>
                <p14:nvPr/>
              </p14:nvContentPartPr>
              <p14:xfrm>
                <a:off x="6573672" y="3977400"/>
                <a:ext cx="115920" cy="1573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98136D7-6789-4ED6-B293-E836B3B4293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564672" y="3968760"/>
                  <a:ext cx="1335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578A843-93FC-4022-98E2-3E82FE5184D5}"/>
                    </a:ext>
                  </a:extLst>
                </p14:cNvPr>
                <p14:cNvContentPartPr/>
                <p14:nvPr/>
              </p14:nvContentPartPr>
              <p14:xfrm>
                <a:off x="6436512" y="4177560"/>
                <a:ext cx="563400" cy="486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578A843-93FC-4022-98E2-3E82FE5184D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427872" y="4168560"/>
                  <a:ext cx="581040" cy="6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949549C-218E-4489-BED2-B316A6FD071F}"/>
              </a:ext>
            </a:extLst>
          </p:cNvPr>
          <p:cNvGrpSpPr/>
          <p:nvPr/>
        </p:nvGrpSpPr>
        <p:grpSpPr>
          <a:xfrm>
            <a:off x="7313112" y="3804960"/>
            <a:ext cx="621720" cy="444600"/>
            <a:chOff x="7313112" y="3804960"/>
            <a:chExt cx="621720" cy="44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5491561-B03B-4B5F-922B-D09DF36C2DFC}"/>
                    </a:ext>
                  </a:extLst>
                </p14:cNvPr>
                <p14:cNvContentPartPr/>
                <p14:nvPr/>
              </p14:nvContentPartPr>
              <p14:xfrm>
                <a:off x="7313112" y="4217880"/>
                <a:ext cx="621720" cy="316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5491561-B03B-4B5F-922B-D09DF36C2DF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304112" y="4208880"/>
                  <a:ext cx="6393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93D9712-5F91-4495-B635-58B999A807D9}"/>
                    </a:ext>
                  </a:extLst>
                </p14:cNvPr>
                <p14:cNvContentPartPr/>
                <p14:nvPr/>
              </p14:nvContentPartPr>
              <p14:xfrm>
                <a:off x="7569792" y="3930240"/>
                <a:ext cx="195120" cy="1728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93D9712-5F91-4495-B635-58B999A807D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560792" y="3921600"/>
                  <a:ext cx="2127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32905F7-3FF9-4BD1-9DC2-D0200761EF10}"/>
                    </a:ext>
                  </a:extLst>
                </p14:cNvPr>
                <p14:cNvContentPartPr/>
                <p14:nvPr/>
              </p14:nvContentPartPr>
              <p14:xfrm>
                <a:off x="7603992" y="3924480"/>
                <a:ext cx="113760" cy="1033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32905F7-3FF9-4BD1-9DC2-D0200761EF1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595352" y="3915480"/>
                  <a:ext cx="131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53F23D9-98FC-4D74-885E-41263D1B220B}"/>
                    </a:ext>
                  </a:extLst>
                </p14:cNvPr>
                <p14:cNvContentPartPr/>
                <p14:nvPr/>
              </p14:nvContentPartPr>
              <p14:xfrm>
                <a:off x="7484832" y="3804960"/>
                <a:ext cx="428760" cy="655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53F23D9-98FC-4D74-885E-41263D1B220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475832" y="3796320"/>
                  <a:ext cx="4464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0D4C440-8693-4BA8-897A-8468118A6144}"/>
                    </a:ext>
                  </a:extLst>
                </p14:cNvPr>
                <p14:cNvContentPartPr/>
                <p14:nvPr/>
              </p14:nvContentPartPr>
              <p14:xfrm>
                <a:off x="7488792" y="3932760"/>
                <a:ext cx="309240" cy="1861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0D4C440-8693-4BA8-897A-8468118A614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479792" y="3923760"/>
                  <a:ext cx="32688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20264BA-D79E-423E-B59E-CB6328520C7B}"/>
              </a:ext>
            </a:extLst>
          </p:cNvPr>
          <p:cNvGrpSpPr/>
          <p:nvPr/>
        </p:nvGrpSpPr>
        <p:grpSpPr>
          <a:xfrm>
            <a:off x="1723392" y="3336960"/>
            <a:ext cx="1629720" cy="2012040"/>
            <a:chOff x="1723392" y="3336960"/>
            <a:chExt cx="1629720" cy="201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C8EA6FE-0567-4426-8DC6-92C23FFA911A}"/>
                    </a:ext>
                  </a:extLst>
                </p14:cNvPr>
                <p14:cNvContentPartPr/>
                <p14:nvPr/>
              </p14:nvContentPartPr>
              <p14:xfrm>
                <a:off x="2267712" y="3999720"/>
                <a:ext cx="229320" cy="1940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C8EA6FE-0567-4426-8DC6-92C23FFA911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58712" y="3990720"/>
                  <a:ext cx="2469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784413A-2D7D-4601-9B91-5F060FAD4D06}"/>
                    </a:ext>
                  </a:extLst>
                </p14:cNvPr>
                <p14:cNvContentPartPr/>
                <p14:nvPr/>
              </p14:nvContentPartPr>
              <p14:xfrm>
                <a:off x="2590272" y="4044360"/>
                <a:ext cx="170640" cy="1544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784413A-2D7D-4601-9B91-5F060FAD4D0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581272" y="4035720"/>
                  <a:ext cx="1882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B0B63E0-A937-4C34-9F5C-7D2A7B7D075B}"/>
                    </a:ext>
                  </a:extLst>
                </p14:cNvPr>
                <p14:cNvContentPartPr/>
                <p14:nvPr/>
              </p14:nvContentPartPr>
              <p14:xfrm>
                <a:off x="2847672" y="4062000"/>
                <a:ext cx="208080" cy="1414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B0B63E0-A937-4C34-9F5C-7D2A7B7D075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839032" y="4053000"/>
                  <a:ext cx="2257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D39081D-4EAC-4BAD-ACAA-AA4024611DA7}"/>
                    </a:ext>
                  </a:extLst>
                </p14:cNvPr>
                <p14:cNvContentPartPr/>
                <p14:nvPr/>
              </p14:nvContentPartPr>
              <p14:xfrm>
                <a:off x="3180672" y="4024920"/>
                <a:ext cx="88200" cy="1760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D39081D-4EAC-4BAD-ACAA-AA4024611DA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172032" y="4016280"/>
                  <a:ext cx="1058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540D5F7-BA09-42D1-B072-4B2CBA00C26C}"/>
                    </a:ext>
                  </a:extLst>
                </p14:cNvPr>
                <p14:cNvContentPartPr/>
                <p14:nvPr/>
              </p14:nvContentPartPr>
              <p14:xfrm>
                <a:off x="1723392" y="3336960"/>
                <a:ext cx="1629720" cy="20120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540D5F7-BA09-42D1-B072-4B2CBA00C26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714392" y="3327960"/>
                  <a:ext cx="1647360" cy="202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65867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Harris</dc:creator>
  <cp:lastModifiedBy>Ed Harris</cp:lastModifiedBy>
  <cp:revision>1</cp:revision>
  <dcterms:created xsi:type="dcterms:W3CDTF">2022-02-23T11:07:43Z</dcterms:created>
  <dcterms:modified xsi:type="dcterms:W3CDTF">2022-02-23T15:57:20Z</dcterms:modified>
</cp:coreProperties>
</file>