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940"/>
    <a:srgbClr val="FC3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59C00-3D69-4060-A50D-5B6E6D7FC2B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1605FC-4E87-4D25-803F-771B736BE250}">
      <dgm:prSet phldrT="[Text]" phldr="1"/>
      <dgm:spPr/>
      <dgm:t>
        <a:bodyPr/>
        <a:lstStyle/>
        <a:p>
          <a:endParaRPr lang="en-US" dirty="0"/>
        </a:p>
      </dgm:t>
    </dgm:pt>
    <dgm:pt modelId="{E4A522DE-89A2-4455-9E7C-B99CC3C91497}" type="parTrans" cxnId="{0CF7F058-4F43-46FE-A47C-19F4DA438A5D}">
      <dgm:prSet/>
      <dgm:spPr/>
      <dgm:t>
        <a:bodyPr/>
        <a:lstStyle/>
        <a:p>
          <a:endParaRPr lang="en-US"/>
        </a:p>
      </dgm:t>
    </dgm:pt>
    <dgm:pt modelId="{5D4BDD1A-99EA-4BD3-8ADD-829E03925458}" type="sibTrans" cxnId="{0CF7F058-4F43-46FE-A47C-19F4DA438A5D}">
      <dgm:prSet/>
      <dgm:spPr/>
      <dgm:t>
        <a:bodyPr/>
        <a:lstStyle/>
        <a:p>
          <a:endParaRPr lang="en-US"/>
        </a:p>
      </dgm:t>
    </dgm:pt>
    <dgm:pt modelId="{E0FF7AF3-8BF6-4635-8D23-BBEFC862628B}">
      <dgm:prSet phldrT="[Text]" phldr="1"/>
      <dgm:spPr/>
      <dgm:t>
        <a:bodyPr/>
        <a:lstStyle/>
        <a:p>
          <a:endParaRPr lang="en-US"/>
        </a:p>
      </dgm:t>
    </dgm:pt>
    <dgm:pt modelId="{20C007FA-D844-4293-8B69-2682A6BC83DA}" type="parTrans" cxnId="{C3A80E91-767F-4149-B1A2-77463A778CEE}">
      <dgm:prSet/>
      <dgm:spPr/>
      <dgm:t>
        <a:bodyPr/>
        <a:lstStyle/>
        <a:p>
          <a:endParaRPr lang="en-US"/>
        </a:p>
      </dgm:t>
    </dgm:pt>
    <dgm:pt modelId="{FDDD2AE4-354D-4DD5-A001-F0C605472631}" type="sibTrans" cxnId="{C3A80E91-767F-4149-B1A2-77463A778CEE}">
      <dgm:prSet/>
      <dgm:spPr/>
      <dgm:t>
        <a:bodyPr/>
        <a:lstStyle/>
        <a:p>
          <a:endParaRPr lang="en-US"/>
        </a:p>
      </dgm:t>
    </dgm:pt>
    <dgm:pt modelId="{975E5B47-9868-4DB4-A38D-D6CB62F62A09}">
      <dgm:prSet phldrT="[Text]" phldr="1"/>
      <dgm:spPr/>
      <dgm:t>
        <a:bodyPr/>
        <a:lstStyle/>
        <a:p>
          <a:endParaRPr lang="en-US"/>
        </a:p>
      </dgm:t>
    </dgm:pt>
    <dgm:pt modelId="{8583B371-B27A-44ED-8C30-7DE3F63A4BEF}" type="parTrans" cxnId="{548152B4-9E99-4192-B902-E74FDB75B93B}">
      <dgm:prSet/>
      <dgm:spPr/>
      <dgm:t>
        <a:bodyPr/>
        <a:lstStyle/>
        <a:p>
          <a:endParaRPr lang="en-US"/>
        </a:p>
      </dgm:t>
    </dgm:pt>
    <dgm:pt modelId="{79A8C03E-BFEB-497F-BBAC-676F93ECC77F}" type="sibTrans" cxnId="{548152B4-9E99-4192-B902-E74FDB75B93B}">
      <dgm:prSet/>
      <dgm:spPr/>
      <dgm:t>
        <a:bodyPr/>
        <a:lstStyle/>
        <a:p>
          <a:endParaRPr lang="en-US"/>
        </a:p>
      </dgm:t>
    </dgm:pt>
    <dgm:pt modelId="{7EBFFEFF-EE54-408A-B210-16710FAE0E47}">
      <dgm:prSet phldrT="[Text]" phldr="1"/>
      <dgm:spPr/>
      <dgm:t>
        <a:bodyPr/>
        <a:lstStyle/>
        <a:p>
          <a:endParaRPr lang="en-US"/>
        </a:p>
      </dgm:t>
    </dgm:pt>
    <dgm:pt modelId="{5BCF0729-806B-49BB-B821-9EAD999F7B79}" type="parTrans" cxnId="{A1AEB7D8-C5C3-4896-B59D-E135A28607E3}">
      <dgm:prSet/>
      <dgm:spPr/>
      <dgm:t>
        <a:bodyPr/>
        <a:lstStyle/>
        <a:p>
          <a:endParaRPr lang="en-US"/>
        </a:p>
      </dgm:t>
    </dgm:pt>
    <dgm:pt modelId="{6463B27F-6EF6-4814-8166-37F25E945A52}" type="sibTrans" cxnId="{A1AEB7D8-C5C3-4896-B59D-E135A28607E3}">
      <dgm:prSet/>
      <dgm:spPr/>
      <dgm:t>
        <a:bodyPr/>
        <a:lstStyle/>
        <a:p>
          <a:endParaRPr lang="en-US"/>
        </a:p>
      </dgm:t>
    </dgm:pt>
    <dgm:pt modelId="{6388A837-10CF-48EE-A21F-734E29813EDF}">
      <dgm:prSet/>
      <dgm:spPr/>
      <dgm:t>
        <a:bodyPr/>
        <a:lstStyle/>
        <a:p>
          <a:endParaRPr lang="en-US"/>
        </a:p>
      </dgm:t>
    </dgm:pt>
    <dgm:pt modelId="{31C5E94A-98DB-4FA7-8328-C7F441736DD2}" type="parTrans" cxnId="{63114FF9-E8F5-4A09-88F3-E224AA3F9AB1}">
      <dgm:prSet/>
      <dgm:spPr/>
      <dgm:t>
        <a:bodyPr/>
        <a:lstStyle/>
        <a:p>
          <a:endParaRPr lang="en-US"/>
        </a:p>
      </dgm:t>
    </dgm:pt>
    <dgm:pt modelId="{6371AE8B-2D0C-4492-9859-9437791B79BF}" type="sibTrans" cxnId="{63114FF9-E8F5-4A09-88F3-E224AA3F9AB1}">
      <dgm:prSet/>
      <dgm:spPr/>
      <dgm:t>
        <a:bodyPr/>
        <a:lstStyle/>
        <a:p>
          <a:endParaRPr lang="en-US"/>
        </a:p>
      </dgm:t>
    </dgm:pt>
    <dgm:pt modelId="{E8E10A17-DFF7-4D82-B735-250FE8079B4D}">
      <dgm:prSet/>
      <dgm:spPr/>
      <dgm:t>
        <a:bodyPr/>
        <a:lstStyle/>
        <a:p>
          <a:endParaRPr lang="en-US"/>
        </a:p>
      </dgm:t>
    </dgm:pt>
    <dgm:pt modelId="{DB98B864-3804-478A-BCED-17FC6D453EC3}" type="parTrans" cxnId="{4304542B-D216-49D9-9898-3A7E9FAFD06F}">
      <dgm:prSet/>
      <dgm:spPr/>
      <dgm:t>
        <a:bodyPr/>
        <a:lstStyle/>
        <a:p>
          <a:endParaRPr lang="en-US"/>
        </a:p>
      </dgm:t>
    </dgm:pt>
    <dgm:pt modelId="{338EE25D-0517-4ED4-82A4-BEE1F765FCF6}" type="sibTrans" cxnId="{4304542B-D216-49D9-9898-3A7E9FAFD06F}">
      <dgm:prSet/>
      <dgm:spPr/>
      <dgm:t>
        <a:bodyPr/>
        <a:lstStyle/>
        <a:p>
          <a:endParaRPr lang="en-US"/>
        </a:p>
      </dgm:t>
    </dgm:pt>
    <dgm:pt modelId="{59ED7D65-C558-4D6E-A4EF-A755A6531BF0}" type="pres">
      <dgm:prSet presAssocID="{AB459C00-3D69-4060-A50D-5B6E6D7FC2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8D48C26-69A0-4B9B-8CDF-2E3FB6CE7063}" type="pres">
      <dgm:prSet presAssocID="{E8E10A17-DFF7-4D82-B735-250FE8079B4D}" presName="root1" presStyleCnt="0"/>
      <dgm:spPr/>
    </dgm:pt>
    <dgm:pt modelId="{350ECAC5-A4E3-4547-B713-E64F07B98005}" type="pres">
      <dgm:prSet presAssocID="{E8E10A17-DFF7-4D82-B735-250FE8079B4D}" presName="LevelOneTextNode" presStyleLbl="node0" presStyleIdx="0" presStyleCnt="1">
        <dgm:presLayoutVars>
          <dgm:chPref val="3"/>
        </dgm:presLayoutVars>
      </dgm:prSet>
      <dgm:spPr/>
    </dgm:pt>
    <dgm:pt modelId="{0AAA74A5-8F32-4DA1-94A5-4B2E961CC90B}" type="pres">
      <dgm:prSet presAssocID="{E8E10A17-DFF7-4D82-B735-250FE8079B4D}" presName="level2hierChild" presStyleCnt="0"/>
      <dgm:spPr/>
    </dgm:pt>
    <dgm:pt modelId="{606EFA96-CF81-4181-9779-0E89BAC92402}" type="pres">
      <dgm:prSet presAssocID="{E4A522DE-89A2-4455-9E7C-B99CC3C91497}" presName="conn2-1" presStyleLbl="parChTrans1D2" presStyleIdx="0" presStyleCnt="1"/>
      <dgm:spPr/>
    </dgm:pt>
    <dgm:pt modelId="{3289DF37-F17A-4173-B8B6-39C7D18DBA3D}" type="pres">
      <dgm:prSet presAssocID="{E4A522DE-89A2-4455-9E7C-B99CC3C91497}" presName="connTx" presStyleLbl="parChTrans1D2" presStyleIdx="0" presStyleCnt="1"/>
      <dgm:spPr/>
    </dgm:pt>
    <dgm:pt modelId="{1BA352BB-9CA0-48C4-A0BD-9F71023EA663}" type="pres">
      <dgm:prSet presAssocID="{611605FC-4E87-4D25-803F-771B736BE250}" presName="root2" presStyleCnt="0"/>
      <dgm:spPr/>
    </dgm:pt>
    <dgm:pt modelId="{55B2BCAB-22EE-4796-99A7-213E8490EAB3}" type="pres">
      <dgm:prSet presAssocID="{611605FC-4E87-4D25-803F-771B736BE250}" presName="LevelTwoTextNode" presStyleLbl="node2" presStyleIdx="0" presStyleCnt="1">
        <dgm:presLayoutVars>
          <dgm:chPref val="3"/>
        </dgm:presLayoutVars>
      </dgm:prSet>
      <dgm:spPr/>
    </dgm:pt>
    <dgm:pt modelId="{7DFE72A7-DC1D-4945-8792-4F11B8CC4C68}" type="pres">
      <dgm:prSet presAssocID="{611605FC-4E87-4D25-803F-771B736BE250}" presName="level3hierChild" presStyleCnt="0"/>
      <dgm:spPr/>
    </dgm:pt>
    <dgm:pt modelId="{4744559A-052F-40AA-BAFB-353D13BA5DDD}" type="pres">
      <dgm:prSet presAssocID="{20C007FA-D844-4293-8B69-2682A6BC83DA}" presName="conn2-1" presStyleLbl="parChTrans1D3" presStyleIdx="0" presStyleCnt="1"/>
      <dgm:spPr/>
    </dgm:pt>
    <dgm:pt modelId="{0F65850C-1075-4593-AD17-6F3C861BC491}" type="pres">
      <dgm:prSet presAssocID="{20C007FA-D844-4293-8B69-2682A6BC83DA}" presName="connTx" presStyleLbl="parChTrans1D3" presStyleIdx="0" presStyleCnt="1"/>
      <dgm:spPr/>
    </dgm:pt>
    <dgm:pt modelId="{0F52D2D1-9C17-411E-BF6E-C3FBD00B4B09}" type="pres">
      <dgm:prSet presAssocID="{E0FF7AF3-8BF6-4635-8D23-BBEFC862628B}" presName="root2" presStyleCnt="0"/>
      <dgm:spPr/>
    </dgm:pt>
    <dgm:pt modelId="{816F6C7E-55AA-45AF-B3B8-593780B75424}" type="pres">
      <dgm:prSet presAssocID="{E0FF7AF3-8BF6-4635-8D23-BBEFC862628B}" presName="LevelTwoTextNode" presStyleLbl="node3" presStyleIdx="0" presStyleCnt="1">
        <dgm:presLayoutVars>
          <dgm:chPref val="3"/>
        </dgm:presLayoutVars>
      </dgm:prSet>
      <dgm:spPr/>
    </dgm:pt>
    <dgm:pt modelId="{C78EB593-06A7-4972-B6CB-FCC69D9EBFFD}" type="pres">
      <dgm:prSet presAssocID="{E0FF7AF3-8BF6-4635-8D23-BBEFC862628B}" presName="level3hierChild" presStyleCnt="0"/>
      <dgm:spPr/>
    </dgm:pt>
    <dgm:pt modelId="{7A10614F-814A-47A0-9CE3-EF225DA7F4BC}" type="pres">
      <dgm:prSet presAssocID="{8583B371-B27A-44ED-8C30-7DE3F63A4BEF}" presName="conn2-1" presStyleLbl="parChTrans1D4" presStyleIdx="0" presStyleCnt="3"/>
      <dgm:spPr/>
    </dgm:pt>
    <dgm:pt modelId="{DC0857BE-4A81-4681-9B7D-CDB955432BFA}" type="pres">
      <dgm:prSet presAssocID="{8583B371-B27A-44ED-8C30-7DE3F63A4BEF}" presName="connTx" presStyleLbl="parChTrans1D4" presStyleIdx="0" presStyleCnt="3"/>
      <dgm:spPr/>
    </dgm:pt>
    <dgm:pt modelId="{29A3E60F-0EB7-4CB5-A41E-77EB7B7CCBBC}" type="pres">
      <dgm:prSet presAssocID="{975E5B47-9868-4DB4-A38D-D6CB62F62A09}" presName="root2" presStyleCnt="0"/>
      <dgm:spPr/>
    </dgm:pt>
    <dgm:pt modelId="{19816D3D-94E0-4947-95E0-AA84F761F885}" type="pres">
      <dgm:prSet presAssocID="{975E5B47-9868-4DB4-A38D-D6CB62F62A09}" presName="LevelTwoTextNode" presStyleLbl="node4" presStyleIdx="0" presStyleCnt="3">
        <dgm:presLayoutVars>
          <dgm:chPref val="3"/>
        </dgm:presLayoutVars>
      </dgm:prSet>
      <dgm:spPr/>
    </dgm:pt>
    <dgm:pt modelId="{D5E31F5D-9B12-4955-BE93-D7E1C93BFB91}" type="pres">
      <dgm:prSet presAssocID="{975E5B47-9868-4DB4-A38D-D6CB62F62A09}" presName="level3hierChild" presStyleCnt="0"/>
      <dgm:spPr/>
    </dgm:pt>
    <dgm:pt modelId="{CBCA4C59-B6D9-43F3-AD47-C2C83EC5C718}" type="pres">
      <dgm:prSet presAssocID="{5BCF0729-806B-49BB-B821-9EAD999F7B79}" presName="conn2-1" presStyleLbl="parChTrans1D4" presStyleIdx="1" presStyleCnt="3"/>
      <dgm:spPr/>
    </dgm:pt>
    <dgm:pt modelId="{0B908659-71E8-48F0-84D5-B8F0E3C05E55}" type="pres">
      <dgm:prSet presAssocID="{5BCF0729-806B-49BB-B821-9EAD999F7B79}" presName="connTx" presStyleLbl="parChTrans1D4" presStyleIdx="1" presStyleCnt="3"/>
      <dgm:spPr/>
    </dgm:pt>
    <dgm:pt modelId="{88AABDAC-DC2F-4D0B-A03E-50CBC3366B2F}" type="pres">
      <dgm:prSet presAssocID="{7EBFFEFF-EE54-408A-B210-16710FAE0E47}" presName="root2" presStyleCnt="0"/>
      <dgm:spPr/>
    </dgm:pt>
    <dgm:pt modelId="{963D2938-FE30-4CFB-98D5-C4D0F4563F1A}" type="pres">
      <dgm:prSet presAssocID="{7EBFFEFF-EE54-408A-B210-16710FAE0E47}" presName="LevelTwoTextNode" presStyleLbl="node4" presStyleIdx="1" presStyleCnt="3">
        <dgm:presLayoutVars>
          <dgm:chPref val="3"/>
        </dgm:presLayoutVars>
      </dgm:prSet>
      <dgm:spPr/>
    </dgm:pt>
    <dgm:pt modelId="{452A0A32-69C0-4679-A381-15F23E394143}" type="pres">
      <dgm:prSet presAssocID="{7EBFFEFF-EE54-408A-B210-16710FAE0E47}" presName="level3hierChild" presStyleCnt="0"/>
      <dgm:spPr/>
    </dgm:pt>
    <dgm:pt modelId="{3BA4306F-4B78-40E8-82DE-73478AA5C1DE}" type="pres">
      <dgm:prSet presAssocID="{31C5E94A-98DB-4FA7-8328-C7F441736DD2}" presName="conn2-1" presStyleLbl="parChTrans1D4" presStyleIdx="2" presStyleCnt="3"/>
      <dgm:spPr/>
    </dgm:pt>
    <dgm:pt modelId="{4E4BD5B7-F9B6-4C75-8D27-3791983B8915}" type="pres">
      <dgm:prSet presAssocID="{31C5E94A-98DB-4FA7-8328-C7F441736DD2}" presName="connTx" presStyleLbl="parChTrans1D4" presStyleIdx="2" presStyleCnt="3"/>
      <dgm:spPr/>
    </dgm:pt>
    <dgm:pt modelId="{8465B7C8-B706-405B-B840-7EC60084088F}" type="pres">
      <dgm:prSet presAssocID="{6388A837-10CF-48EE-A21F-734E29813EDF}" presName="root2" presStyleCnt="0"/>
      <dgm:spPr/>
    </dgm:pt>
    <dgm:pt modelId="{84391F50-D31F-4C2D-A7B5-1BAEC85C83A6}" type="pres">
      <dgm:prSet presAssocID="{6388A837-10CF-48EE-A21F-734E29813EDF}" presName="LevelTwoTextNode" presStyleLbl="node4" presStyleIdx="2" presStyleCnt="3">
        <dgm:presLayoutVars>
          <dgm:chPref val="3"/>
        </dgm:presLayoutVars>
      </dgm:prSet>
      <dgm:spPr/>
    </dgm:pt>
    <dgm:pt modelId="{0CB8F1B4-8D55-424F-8A0A-42C730CB1097}" type="pres">
      <dgm:prSet presAssocID="{6388A837-10CF-48EE-A21F-734E29813EDF}" presName="level3hierChild" presStyleCnt="0"/>
      <dgm:spPr/>
    </dgm:pt>
  </dgm:ptLst>
  <dgm:cxnLst>
    <dgm:cxn modelId="{0A41F509-FDE8-4A44-9E0A-01162D299099}" type="presOf" srcId="{5BCF0729-806B-49BB-B821-9EAD999F7B79}" destId="{0B908659-71E8-48F0-84D5-B8F0E3C05E55}" srcOrd="1" destOrd="0" presId="urn:microsoft.com/office/officeart/2005/8/layout/hierarchy2"/>
    <dgm:cxn modelId="{10B1E40D-F64A-4C72-B845-0070C527DA06}" type="presOf" srcId="{AB459C00-3D69-4060-A50D-5B6E6D7FC2BC}" destId="{59ED7D65-C558-4D6E-A4EF-A755A6531BF0}" srcOrd="0" destOrd="0" presId="urn:microsoft.com/office/officeart/2005/8/layout/hierarchy2"/>
    <dgm:cxn modelId="{4304542B-D216-49D9-9898-3A7E9FAFD06F}" srcId="{AB459C00-3D69-4060-A50D-5B6E6D7FC2BC}" destId="{E8E10A17-DFF7-4D82-B735-250FE8079B4D}" srcOrd="0" destOrd="0" parTransId="{DB98B864-3804-478A-BCED-17FC6D453EC3}" sibTransId="{338EE25D-0517-4ED4-82A4-BEE1F765FCF6}"/>
    <dgm:cxn modelId="{70A97F5F-011C-461F-81CA-95F9C88E8CD6}" type="presOf" srcId="{611605FC-4E87-4D25-803F-771B736BE250}" destId="{55B2BCAB-22EE-4796-99A7-213E8490EAB3}" srcOrd="0" destOrd="0" presId="urn:microsoft.com/office/officeart/2005/8/layout/hierarchy2"/>
    <dgm:cxn modelId="{1FA77043-47CE-437F-9A9D-AC680672B64B}" type="presOf" srcId="{8583B371-B27A-44ED-8C30-7DE3F63A4BEF}" destId="{7A10614F-814A-47A0-9CE3-EF225DA7F4BC}" srcOrd="0" destOrd="0" presId="urn:microsoft.com/office/officeart/2005/8/layout/hierarchy2"/>
    <dgm:cxn modelId="{3E4C226F-D374-400F-91E0-42CC11BD2CA2}" type="presOf" srcId="{E0FF7AF3-8BF6-4635-8D23-BBEFC862628B}" destId="{816F6C7E-55AA-45AF-B3B8-593780B75424}" srcOrd="0" destOrd="0" presId="urn:microsoft.com/office/officeart/2005/8/layout/hierarchy2"/>
    <dgm:cxn modelId="{0272A355-CF52-496F-BC46-F696CAFDC3C4}" type="presOf" srcId="{20C007FA-D844-4293-8B69-2682A6BC83DA}" destId="{4744559A-052F-40AA-BAFB-353D13BA5DDD}" srcOrd="0" destOrd="0" presId="urn:microsoft.com/office/officeart/2005/8/layout/hierarchy2"/>
    <dgm:cxn modelId="{EBABE256-54AA-4AA7-93D9-A8BADC410FB3}" type="presOf" srcId="{E4A522DE-89A2-4455-9E7C-B99CC3C91497}" destId="{3289DF37-F17A-4173-B8B6-39C7D18DBA3D}" srcOrd="1" destOrd="0" presId="urn:microsoft.com/office/officeart/2005/8/layout/hierarchy2"/>
    <dgm:cxn modelId="{0CF7F058-4F43-46FE-A47C-19F4DA438A5D}" srcId="{E8E10A17-DFF7-4D82-B735-250FE8079B4D}" destId="{611605FC-4E87-4D25-803F-771B736BE250}" srcOrd="0" destOrd="0" parTransId="{E4A522DE-89A2-4455-9E7C-B99CC3C91497}" sibTransId="{5D4BDD1A-99EA-4BD3-8ADD-829E03925458}"/>
    <dgm:cxn modelId="{2661B659-8AC1-467C-AA80-3CE5B450AAE8}" type="presOf" srcId="{5BCF0729-806B-49BB-B821-9EAD999F7B79}" destId="{CBCA4C59-B6D9-43F3-AD47-C2C83EC5C718}" srcOrd="0" destOrd="0" presId="urn:microsoft.com/office/officeart/2005/8/layout/hierarchy2"/>
    <dgm:cxn modelId="{06E98C82-BA17-4274-AF85-DE0C17CD28D5}" type="presOf" srcId="{20C007FA-D844-4293-8B69-2682A6BC83DA}" destId="{0F65850C-1075-4593-AD17-6F3C861BC491}" srcOrd="1" destOrd="0" presId="urn:microsoft.com/office/officeart/2005/8/layout/hierarchy2"/>
    <dgm:cxn modelId="{BAC96186-B321-442C-B26B-5E437C5B62E9}" type="presOf" srcId="{E4A522DE-89A2-4455-9E7C-B99CC3C91497}" destId="{606EFA96-CF81-4181-9779-0E89BAC92402}" srcOrd="0" destOrd="0" presId="urn:microsoft.com/office/officeart/2005/8/layout/hierarchy2"/>
    <dgm:cxn modelId="{CBBDC687-EF19-4264-98E3-4E2B77074736}" type="presOf" srcId="{31C5E94A-98DB-4FA7-8328-C7F441736DD2}" destId="{4E4BD5B7-F9B6-4C75-8D27-3791983B8915}" srcOrd="1" destOrd="0" presId="urn:microsoft.com/office/officeart/2005/8/layout/hierarchy2"/>
    <dgm:cxn modelId="{24678F88-EC8B-45A1-AF8C-C849EC17353E}" type="presOf" srcId="{31C5E94A-98DB-4FA7-8328-C7F441736DD2}" destId="{3BA4306F-4B78-40E8-82DE-73478AA5C1DE}" srcOrd="0" destOrd="0" presId="urn:microsoft.com/office/officeart/2005/8/layout/hierarchy2"/>
    <dgm:cxn modelId="{C3A80E91-767F-4149-B1A2-77463A778CEE}" srcId="{611605FC-4E87-4D25-803F-771B736BE250}" destId="{E0FF7AF3-8BF6-4635-8D23-BBEFC862628B}" srcOrd="0" destOrd="0" parTransId="{20C007FA-D844-4293-8B69-2682A6BC83DA}" sibTransId="{FDDD2AE4-354D-4DD5-A001-F0C605472631}"/>
    <dgm:cxn modelId="{4E400AB1-52A6-4A16-A3F4-B7B4014FDBEB}" type="presOf" srcId="{E8E10A17-DFF7-4D82-B735-250FE8079B4D}" destId="{350ECAC5-A4E3-4547-B713-E64F07B98005}" srcOrd="0" destOrd="0" presId="urn:microsoft.com/office/officeart/2005/8/layout/hierarchy2"/>
    <dgm:cxn modelId="{548152B4-9E99-4192-B902-E74FDB75B93B}" srcId="{E0FF7AF3-8BF6-4635-8D23-BBEFC862628B}" destId="{975E5B47-9868-4DB4-A38D-D6CB62F62A09}" srcOrd="0" destOrd="0" parTransId="{8583B371-B27A-44ED-8C30-7DE3F63A4BEF}" sibTransId="{79A8C03E-BFEB-497F-BBAC-676F93ECC77F}"/>
    <dgm:cxn modelId="{A1AEB7D8-C5C3-4896-B59D-E135A28607E3}" srcId="{E0FF7AF3-8BF6-4635-8D23-BBEFC862628B}" destId="{7EBFFEFF-EE54-408A-B210-16710FAE0E47}" srcOrd="1" destOrd="0" parTransId="{5BCF0729-806B-49BB-B821-9EAD999F7B79}" sibTransId="{6463B27F-6EF6-4814-8166-37F25E945A52}"/>
    <dgm:cxn modelId="{961A81DD-25AA-4A71-A90D-97F9A19C1926}" type="presOf" srcId="{7EBFFEFF-EE54-408A-B210-16710FAE0E47}" destId="{963D2938-FE30-4CFB-98D5-C4D0F4563F1A}" srcOrd="0" destOrd="0" presId="urn:microsoft.com/office/officeart/2005/8/layout/hierarchy2"/>
    <dgm:cxn modelId="{AEAB48E8-9F79-4A79-B4E6-1343187CA6A1}" type="presOf" srcId="{8583B371-B27A-44ED-8C30-7DE3F63A4BEF}" destId="{DC0857BE-4A81-4681-9B7D-CDB955432BFA}" srcOrd="1" destOrd="0" presId="urn:microsoft.com/office/officeart/2005/8/layout/hierarchy2"/>
    <dgm:cxn modelId="{966ACFEF-DFAD-4D82-A30D-AB833802B0A6}" type="presOf" srcId="{975E5B47-9868-4DB4-A38D-D6CB62F62A09}" destId="{19816D3D-94E0-4947-95E0-AA84F761F885}" srcOrd="0" destOrd="0" presId="urn:microsoft.com/office/officeart/2005/8/layout/hierarchy2"/>
    <dgm:cxn modelId="{63114FF9-E8F5-4A09-88F3-E224AA3F9AB1}" srcId="{E0FF7AF3-8BF6-4635-8D23-BBEFC862628B}" destId="{6388A837-10CF-48EE-A21F-734E29813EDF}" srcOrd="2" destOrd="0" parTransId="{31C5E94A-98DB-4FA7-8328-C7F441736DD2}" sibTransId="{6371AE8B-2D0C-4492-9859-9437791B79BF}"/>
    <dgm:cxn modelId="{D1E504FA-3F5C-46F5-BC60-FF414E95D740}" type="presOf" srcId="{6388A837-10CF-48EE-A21F-734E29813EDF}" destId="{84391F50-D31F-4C2D-A7B5-1BAEC85C83A6}" srcOrd="0" destOrd="0" presId="urn:microsoft.com/office/officeart/2005/8/layout/hierarchy2"/>
    <dgm:cxn modelId="{D5846B06-0B93-4416-AC31-F2341A3F6D7F}" type="presParOf" srcId="{59ED7D65-C558-4D6E-A4EF-A755A6531BF0}" destId="{88D48C26-69A0-4B9B-8CDF-2E3FB6CE7063}" srcOrd="0" destOrd="0" presId="urn:microsoft.com/office/officeart/2005/8/layout/hierarchy2"/>
    <dgm:cxn modelId="{2AF4A550-D34E-4254-8B50-383D02AE1222}" type="presParOf" srcId="{88D48C26-69A0-4B9B-8CDF-2E3FB6CE7063}" destId="{350ECAC5-A4E3-4547-B713-E64F07B98005}" srcOrd="0" destOrd="0" presId="urn:microsoft.com/office/officeart/2005/8/layout/hierarchy2"/>
    <dgm:cxn modelId="{EBE19670-8126-4A00-9E8E-B2AF79C88326}" type="presParOf" srcId="{88D48C26-69A0-4B9B-8CDF-2E3FB6CE7063}" destId="{0AAA74A5-8F32-4DA1-94A5-4B2E961CC90B}" srcOrd="1" destOrd="0" presId="urn:microsoft.com/office/officeart/2005/8/layout/hierarchy2"/>
    <dgm:cxn modelId="{F6AFE0F8-886F-413A-A0B7-9630DBAE7F19}" type="presParOf" srcId="{0AAA74A5-8F32-4DA1-94A5-4B2E961CC90B}" destId="{606EFA96-CF81-4181-9779-0E89BAC92402}" srcOrd="0" destOrd="0" presId="urn:microsoft.com/office/officeart/2005/8/layout/hierarchy2"/>
    <dgm:cxn modelId="{07CFFF8C-4924-41F7-B446-0A5FED3A95E4}" type="presParOf" srcId="{606EFA96-CF81-4181-9779-0E89BAC92402}" destId="{3289DF37-F17A-4173-B8B6-39C7D18DBA3D}" srcOrd="0" destOrd="0" presId="urn:microsoft.com/office/officeart/2005/8/layout/hierarchy2"/>
    <dgm:cxn modelId="{1315CC81-4D1D-436C-9B82-0367B6D086DD}" type="presParOf" srcId="{0AAA74A5-8F32-4DA1-94A5-4B2E961CC90B}" destId="{1BA352BB-9CA0-48C4-A0BD-9F71023EA663}" srcOrd="1" destOrd="0" presId="urn:microsoft.com/office/officeart/2005/8/layout/hierarchy2"/>
    <dgm:cxn modelId="{FF5AB316-9467-4A0D-B5B8-E4E6E13C8379}" type="presParOf" srcId="{1BA352BB-9CA0-48C4-A0BD-9F71023EA663}" destId="{55B2BCAB-22EE-4796-99A7-213E8490EAB3}" srcOrd="0" destOrd="0" presId="urn:microsoft.com/office/officeart/2005/8/layout/hierarchy2"/>
    <dgm:cxn modelId="{7F7F060D-7180-4DB5-9F4B-5C0DB289985F}" type="presParOf" srcId="{1BA352BB-9CA0-48C4-A0BD-9F71023EA663}" destId="{7DFE72A7-DC1D-4945-8792-4F11B8CC4C68}" srcOrd="1" destOrd="0" presId="urn:microsoft.com/office/officeart/2005/8/layout/hierarchy2"/>
    <dgm:cxn modelId="{A17BB5E9-BF10-4343-8B93-A387C7E6B47C}" type="presParOf" srcId="{7DFE72A7-DC1D-4945-8792-4F11B8CC4C68}" destId="{4744559A-052F-40AA-BAFB-353D13BA5DDD}" srcOrd="0" destOrd="0" presId="urn:microsoft.com/office/officeart/2005/8/layout/hierarchy2"/>
    <dgm:cxn modelId="{064C6CDD-BF36-4E1F-AF0A-BF230510623F}" type="presParOf" srcId="{4744559A-052F-40AA-BAFB-353D13BA5DDD}" destId="{0F65850C-1075-4593-AD17-6F3C861BC491}" srcOrd="0" destOrd="0" presId="urn:microsoft.com/office/officeart/2005/8/layout/hierarchy2"/>
    <dgm:cxn modelId="{B333D14D-5276-4B09-B928-3572D0D98B37}" type="presParOf" srcId="{7DFE72A7-DC1D-4945-8792-4F11B8CC4C68}" destId="{0F52D2D1-9C17-411E-BF6E-C3FBD00B4B09}" srcOrd="1" destOrd="0" presId="urn:microsoft.com/office/officeart/2005/8/layout/hierarchy2"/>
    <dgm:cxn modelId="{393F4305-ED0E-403C-ABD3-3103E5C07438}" type="presParOf" srcId="{0F52D2D1-9C17-411E-BF6E-C3FBD00B4B09}" destId="{816F6C7E-55AA-45AF-B3B8-593780B75424}" srcOrd="0" destOrd="0" presId="urn:microsoft.com/office/officeart/2005/8/layout/hierarchy2"/>
    <dgm:cxn modelId="{A1B188E2-36E1-4DA6-9562-99DB30B067D0}" type="presParOf" srcId="{0F52D2D1-9C17-411E-BF6E-C3FBD00B4B09}" destId="{C78EB593-06A7-4972-B6CB-FCC69D9EBFFD}" srcOrd="1" destOrd="0" presId="urn:microsoft.com/office/officeart/2005/8/layout/hierarchy2"/>
    <dgm:cxn modelId="{79BCD5A8-683A-4B45-9327-94D77FDED86F}" type="presParOf" srcId="{C78EB593-06A7-4972-B6CB-FCC69D9EBFFD}" destId="{7A10614F-814A-47A0-9CE3-EF225DA7F4BC}" srcOrd="0" destOrd="0" presId="urn:microsoft.com/office/officeart/2005/8/layout/hierarchy2"/>
    <dgm:cxn modelId="{8EC6E551-F16D-486A-B160-33DBECB8247B}" type="presParOf" srcId="{7A10614F-814A-47A0-9CE3-EF225DA7F4BC}" destId="{DC0857BE-4A81-4681-9B7D-CDB955432BFA}" srcOrd="0" destOrd="0" presId="urn:microsoft.com/office/officeart/2005/8/layout/hierarchy2"/>
    <dgm:cxn modelId="{9501E9FD-6521-487C-83FE-D860670AFA97}" type="presParOf" srcId="{C78EB593-06A7-4972-B6CB-FCC69D9EBFFD}" destId="{29A3E60F-0EB7-4CB5-A41E-77EB7B7CCBBC}" srcOrd="1" destOrd="0" presId="urn:microsoft.com/office/officeart/2005/8/layout/hierarchy2"/>
    <dgm:cxn modelId="{83B4C66C-332E-4CE5-B915-72E933BE6CC6}" type="presParOf" srcId="{29A3E60F-0EB7-4CB5-A41E-77EB7B7CCBBC}" destId="{19816D3D-94E0-4947-95E0-AA84F761F885}" srcOrd="0" destOrd="0" presId="urn:microsoft.com/office/officeart/2005/8/layout/hierarchy2"/>
    <dgm:cxn modelId="{2923BAC5-C5DA-4DCF-9A8B-1DC60B62A39E}" type="presParOf" srcId="{29A3E60F-0EB7-4CB5-A41E-77EB7B7CCBBC}" destId="{D5E31F5D-9B12-4955-BE93-D7E1C93BFB91}" srcOrd="1" destOrd="0" presId="urn:microsoft.com/office/officeart/2005/8/layout/hierarchy2"/>
    <dgm:cxn modelId="{2E48BDF8-EBD0-4B73-9B3B-5DEDED09EB68}" type="presParOf" srcId="{C78EB593-06A7-4972-B6CB-FCC69D9EBFFD}" destId="{CBCA4C59-B6D9-43F3-AD47-C2C83EC5C718}" srcOrd="2" destOrd="0" presId="urn:microsoft.com/office/officeart/2005/8/layout/hierarchy2"/>
    <dgm:cxn modelId="{33877F44-EFC5-433F-8158-302EA07E1BB8}" type="presParOf" srcId="{CBCA4C59-B6D9-43F3-AD47-C2C83EC5C718}" destId="{0B908659-71E8-48F0-84D5-B8F0E3C05E55}" srcOrd="0" destOrd="0" presId="urn:microsoft.com/office/officeart/2005/8/layout/hierarchy2"/>
    <dgm:cxn modelId="{753A5A88-AD68-400F-BF8C-4B37784438EC}" type="presParOf" srcId="{C78EB593-06A7-4972-B6CB-FCC69D9EBFFD}" destId="{88AABDAC-DC2F-4D0B-A03E-50CBC3366B2F}" srcOrd="3" destOrd="0" presId="urn:microsoft.com/office/officeart/2005/8/layout/hierarchy2"/>
    <dgm:cxn modelId="{11BD1DB1-960D-492D-8E1B-C0B2F435A564}" type="presParOf" srcId="{88AABDAC-DC2F-4D0B-A03E-50CBC3366B2F}" destId="{963D2938-FE30-4CFB-98D5-C4D0F4563F1A}" srcOrd="0" destOrd="0" presId="urn:microsoft.com/office/officeart/2005/8/layout/hierarchy2"/>
    <dgm:cxn modelId="{40875F16-1F70-41C2-B60F-EC7481997B1A}" type="presParOf" srcId="{88AABDAC-DC2F-4D0B-A03E-50CBC3366B2F}" destId="{452A0A32-69C0-4679-A381-15F23E394143}" srcOrd="1" destOrd="0" presId="urn:microsoft.com/office/officeart/2005/8/layout/hierarchy2"/>
    <dgm:cxn modelId="{258394D9-A84A-4C48-9C6C-8AA5AFB23EE9}" type="presParOf" srcId="{C78EB593-06A7-4972-B6CB-FCC69D9EBFFD}" destId="{3BA4306F-4B78-40E8-82DE-73478AA5C1DE}" srcOrd="4" destOrd="0" presId="urn:microsoft.com/office/officeart/2005/8/layout/hierarchy2"/>
    <dgm:cxn modelId="{5F0B9899-2D95-46C8-B741-2DDD7BACED59}" type="presParOf" srcId="{3BA4306F-4B78-40E8-82DE-73478AA5C1DE}" destId="{4E4BD5B7-F9B6-4C75-8D27-3791983B8915}" srcOrd="0" destOrd="0" presId="urn:microsoft.com/office/officeart/2005/8/layout/hierarchy2"/>
    <dgm:cxn modelId="{855AC51F-DB6A-4314-86EF-6A244E96B1F5}" type="presParOf" srcId="{C78EB593-06A7-4972-B6CB-FCC69D9EBFFD}" destId="{8465B7C8-B706-405B-B840-7EC60084088F}" srcOrd="5" destOrd="0" presId="urn:microsoft.com/office/officeart/2005/8/layout/hierarchy2"/>
    <dgm:cxn modelId="{31B67CD8-3FB7-4E8F-8750-7DB1E665D6AF}" type="presParOf" srcId="{8465B7C8-B706-405B-B840-7EC60084088F}" destId="{84391F50-D31F-4C2D-A7B5-1BAEC85C83A6}" srcOrd="0" destOrd="0" presId="urn:microsoft.com/office/officeart/2005/8/layout/hierarchy2"/>
    <dgm:cxn modelId="{4A04CD03-2CE8-4A53-A803-6C7527BD6F9A}" type="presParOf" srcId="{8465B7C8-B706-405B-B840-7EC60084088F}" destId="{0CB8F1B4-8D55-424F-8A0A-42C730CB10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ECAC5-A4E3-4547-B713-E64F07B98005}">
      <dsp:nvSpPr>
        <dsp:cNvPr id="0" name=""/>
        <dsp:cNvSpPr/>
      </dsp:nvSpPr>
      <dsp:spPr>
        <a:xfrm>
          <a:off x="5673" y="1754427"/>
          <a:ext cx="2078664" cy="103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36114" y="1784868"/>
        <a:ext cx="2017782" cy="978450"/>
      </dsp:txXfrm>
    </dsp:sp>
    <dsp:sp modelId="{606EFA96-CF81-4181-9779-0E89BAC92402}">
      <dsp:nvSpPr>
        <dsp:cNvPr id="0" name=""/>
        <dsp:cNvSpPr/>
      </dsp:nvSpPr>
      <dsp:spPr>
        <a:xfrm>
          <a:off x="2084337" y="2253527"/>
          <a:ext cx="831465" cy="41132"/>
        </a:xfrm>
        <a:custGeom>
          <a:avLst/>
          <a:gdLst/>
          <a:ahLst/>
          <a:cxnLst/>
          <a:rect l="0" t="0" r="0" b="0"/>
          <a:pathLst>
            <a:path>
              <a:moveTo>
                <a:pt x="0" y="20566"/>
              </a:moveTo>
              <a:lnTo>
                <a:pt x="831465" y="205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9283" y="2253307"/>
        <a:ext cx="41573" cy="41573"/>
      </dsp:txXfrm>
    </dsp:sp>
    <dsp:sp modelId="{55B2BCAB-22EE-4796-99A7-213E8490EAB3}">
      <dsp:nvSpPr>
        <dsp:cNvPr id="0" name=""/>
        <dsp:cNvSpPr/>
      </dsp:nvSpPr>
      <dsp:spPr>
        <a:xfrm>
          <a:off x="2915803" y="1754427"/>
          <a:ext cx="2078664" cy="103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2946244" y="1784868"/>
        <a:ext cx="2017782" cy="978450"/>
      </dsp:txXfrm>
    </dsp:sp>
    <dsp:sp modelId="{4744559A-052F-40AA-BAFB-353D13BA5DDD}">
      <dsp:nvSpPr>
        <dsp:cNvPr id="0" name=""/>
        <dsp:cNvSpPr/>
      </dsp:nvSpPr>
      <dsp:spPr>
        <a:xfrm>
          <a:off x="4994467" y="2253527"/>
          <a:ext cx="831465" cy="41132"/>
        </a:xfrm>
        <a:custGeom>
          <a:avLst/>
          <a:gdLst/>
          <a:ahLst/>
          <a:cxnLst/>
          <a:rect l="0" t="0" r="0" b="0"/>
          <a:pathLst>
            <a:path>
              <a:moveTo>
                <a:pt x="0" y="20566"/>
              </a:moveTo>
              <a:lnTo>
                <a:pt x="831465" y="20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89413" y="2253307"/>
        <a:ext cx="41573" cy="41573"/>
      </dsp:txXfrm>
    </dsp:sp>
    <dsp:sp modelId="{816F6C7E-55AA-45AF-B3B8-593780B75424}">
      <dsp:nvSpPr>
        <dsp:cNvPr id="0" name=""/>
        <dsp:cNvSpPr/>
      </dsp:nvSpPr>
      <dsp:spPr>
        <a:xfrm>
          <a:off x="5825932" y="1754427"/>
          <a:ext cx="2078664" cy="103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5856373" y="1784868"/>
        <a:ext cx="2017782" cy="978450"/>
      </dsp:txXfrm>
    </dsp:sp>
    <dsp:sp modelId="{7A10614F-814A-47A0-9CE3-EF225DA7F4BC}">
      <dsp:nvSpPr>
        <dsp:cNvPr id="0" name=""/>
        <dsp:cNvSpPr/>
      </dsp:nvSpPr>
      <dsp:spPr>
        <a:xfrm rot="18289469">
          <a:off x="7592333" y="1655911"/>
          <a:ext cx="1455992" cy="41132"/>
        </a:xfrm>
        <a:custGeom>
          <a:avLst/>
          <a:gdLst/>
          <a:ahLst/>
          <a:cxnLst/>
          <a:rect l="0" t="0" r="0" b="0"/>
          <a:pathLst>
            <a:path>
              <a:moveTo>
                <a:pt x="0" y="20566"/>
              </a:moveTo>
              <a:lnTo>
                <a:pt x="1455992" y="20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3929" y="1640078"/>
        <a:ext cx="72799" cy="72799"/>
      </dsp:txXfrm>
    </dsp:sp>
    <dsp:sp modelId="{19816D3D-94E0-4947-95E0-AA84F761F885}">
      <dsp:nvSpPr>
        <dsp:cNvPr id="0" name=""/>
        <dsp:cNvSpPr/>
      </dsp:nvSpPr>
      <dsp:spPr>
        <a:xfrm>
          <a:off x="8736062" y="559196"/>
          <a:ext cx="2078664" cy="103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8766503" y="589637"/>
        <a:ext cx="2017782" cy="978450"/>
      </dsp:txXfrm>
    </dsp:sp>
    <dsp:sp modelId="{CBCA4C59-B6D9-43F3-AD47-C2C83EC5C718}">
      <dsp:nvSpPr>
        <dsp:cNvPr id="0" name=""/>
        <dsp:cNvSpPr/>
      </dsp:nvSpPr>
      <dsp:spPr>
        <a:xfrm>
          <a:off x="7904596" y="2253527"/>
          <a:ext cx="831465" cy="41132"/>
        </a:xfrm>
        <a:custGeom>
          <a:avLst/>
          <a:gdLst/>
          <a:ahLst/>
          <a:cxnLst/>
          <a:rect l="0" t="0" r="0" b="0"/>
          <a:pathLst>
            <a:path>
              <a:moveTo>
                <a:pt x="0" y="20566"/>
              </a:moveTo>
              <a:lnTo>
                <a:pt x="831465" y="20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99543" y="2253307"/>
        <a:ext cx="41573" cy="41573"/>
      </dsp:txXfrm>
    </dsp:sp>
    <dsp:sp modelId="{963D2938-FE30-4CFB-98D5-C4D0F4563F1A}">
      <dsp:nvSpPr>
        <dsp:cNvPr id="0" name=""/>
        <dsp:cNvSpPr/>
      </dsp:nvSpPr>
      <dsp:spPr>
        <a:xfrm>
          <a:off x="8736062" y="1754427"/>
          <a:ext cx="2078664" cy="103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8766503" y="1784868"/>
        <a:ext cx="2017782" cy="978450"/>
      </dsp:txXfrm>
    </dsp:sp>
    <dsp:sp modelId="{3BA4306F-4B78-40E8-82DE-73478AA5C1DE}">
      <dsp:nvSpPr>
        <dsp:cNvPr id="0" name=""/>
        <dsp:cNvSpPr/>
      </dsp:nvSpPr>
      <dsp:spPr>
        <a:xfrm rot="3310531">
          <a:off x="7592333" y="2851143"/>
          <a:ext cx="1455992" cy="41132"/>
        </a:xfrm>
        <a:custGeom>
          <a:avLst/>
          <a:gdLst/>
          <a:ahLst/>
          <a:cxnLst/>
          <a:rect l="0" t="0" r="0" b="0"/>
          <a:pathLst>
            <a:path>
              <a:moveTo>
                <a:pt x="0" y="20566"/>
              </a:moveTo>
              <a:lnTo>
                <a:pt x="1455992" y="2056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3929" y="2835310"/>
        <a:ext cx="72799" cy="72799"/>
      </dsp:txXfrm>
    </dsp:sp>
    <dsp:sp modelId="{84391F50-D31F-4C2D-A7B5-1BAEC85C83A6}">
      <dsp:nvSpPr>
        <dsp:cNvPr id="0" name=""/>
        <dsp:cNvSpPr/>
      </dsp:nvSpPr>
      <dsp:spPr>
        <a:xfrm>
          <a:off x="8736062" y="2949659"/>
          <a:ext cx="2078664" cy="103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8766503" y="2980100"/>
        <a:ext cx="2017782" cy="978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0BBAAE-2600-733E-6D06-08C54DE2F2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0E30E-F732-1373-E159-5F0D3EF7D3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08C84-2EDD-4948-AC16-420A420E62E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27A76-4759-7A63-F73E-C246C09D98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A56CA-0E16-3369-EB06-9F90209014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6A33-7BED-4FB3-810A-D6ADB342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3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209-10DE-E38D-46BB-743C81B9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271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30608-C777-8A8F-C20F-F7D29B3C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125"/>
            <a:ext cx="9144000" cy="8572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4291-6B57-DD5D-E502-30AD3F1A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A61A-E44B-8556-76C7-CBBBC4D6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955F-9073-66D8-01D5-7DF161EB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0719B8-B3D9-7621-9387-039084E3ACEF}"/>
              </a:ext>
            </a:extLst>
          </p:cNvPr>
          <p:cNvGrpSpPr/>
          <p:nvPr userDrawn="1"/>
        </p:nvGrpSpPr>
        <p:grpSpPr>
          <a:xfrm>
            <a:off x="163200" y="4552950"/>
            <a:ext cx="11865600" cy="96044"/>
            <a:chOff x="-247800" y="1344756"/>
            <a:chExt cx="11865600" cy="1800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237C73-BE83-C37A-1E74-852313D8311F}"/>
                </a:ext>
              </a:extLst>
            </p:cNvPr>
            <p:cNvSpPr/>
            <p:nvPr userDrawn="1"/>
          </p:nvSpPr>
          <p:spPr>
            <a:xfrm>
              <a:off x="8773800" y="1344757"/>
              <a:ext cx="2844000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926AAD-2D13-FE62-B538-6FBD3E9A9E53}"/>
                </a:ext>
              </a:extLst>
            </p:cNvPr>
            <p:cNvSpPr/>
            <p:nvPr userDrawn="1"/>
          </p:nvSpPr>
          <p:spPr>
            <a:xfrm>
              <a:off x="5766600" y="1344756"/>
              <a:ext cx="2844000" cy="18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50DE5D-3FC4-418F-A6E4-A4085990AEFA}"/>
                </a:ext>
              </a:extLst>
            </p:cNvPr>
            <p:cNvSpPr/>
            <p:nvPr userDrawn="1"/>
          </p:nvSpPr>
          <p:spPr>
            <a:xfrm>
              <a:off x="-247800" y="1344756"/>
              <a:ext cx="2844000" cy="1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3AA978-5704-688B-DD46-50DBC254A5A4}"/>
                </a:ext>
              </a:extLst>
            </p:cNvPr>
            <p:cNvSpPr/>
            <p:nvPr userDrawn="1"/>
          </p:nvSpPr>
          <p:spPr>
            <a:xfrm>
              <a:off x="2759400" y="1344756"/>
              <a:ext cx="2844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01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orient="horz" pos="5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FE50-E668-BA22-A2E3-CDF5B3E7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5E35B-21C0-48A6-8E33-E56F0A7C2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55B3E-2FC8-FADD-04F2-3DC0D2A62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E7316-54FF-0723-F73A-10208E74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E6455-7D9F-EDEA-F1EC-7C498704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83F4E-18D5-20F1-E008-407FA6A5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3E4F-53D9-8305-8A1E-0DE71359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476250"/>
            <a:ext cx="11153775" cy="6904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94BC5-6B51-A9B9-CD47-62D177F0B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BA1E-4934-B2DF-382E-245D11A6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C1E1-4D2B-2E22-4F30-1481A37A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FB69-91FD-286E-C89C-111FCE05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7F342-3698-C00E-0B3C-B1FB1ABF7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E2453-35ED-5EF8-EA7A-B5EDFD5EB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92A4-A8A3-258A-3584-69DAD867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D25A-1C6E-8B9C-46A8-2160B6AF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E0BBB-9C5F-FBCB-41E3-7469A2BF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7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1C67-4F80-4F69-FEB0-7734B931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26793"/>
            <a:ext cx="10820400" cy="11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DDDD-92B4-F6B8-DE38-F5143394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28775"/>
            <a:ext cx="10820400" cy="4548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DF83-CBC9-7D6A-E73B-AFD9C461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B25E-6213-2FE7-3BE4-5BAEAA14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492C-2160-E04E-2FB7-76D9CE3A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2FD960-F925-FB55-14A1-787497CFD4AA}"/>
              </a:ext>
            </a:extLst>
          </p:cNvPr>
          <p:cNvCxnSpPr/>
          <p:nvPr userDrawn="1"/>
        </p:nvCxnSpPr>
        <p:spPr>
          <a:xfrm>
            <a:off x="714375" y="1442793"/>
            <a:ext cx="58293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07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1C67-4F80-4F69-FEB0-7734B931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681037"/>
            <a:ext cx="10820400" cy="7617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DDDD-92B4-F6B8-DE38-F5143394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28775"/>
            <a:ext cx="10820400" cy="45481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DF83-CBC9-7D6A-E73B-AFD9C461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B25E-6213-2FE7-3BE4-5BAEAA14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492C-2160-E04E-2FB7-76D9CE3A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9F901-EF1D-EDC9-E99E-784E644B2B39}"/>
              </a:ext>
            </a:extLst>
          </p:cNvPr>
          <p:cNvCxnSpPr>
            <a:cxnSpLocks/>
          </p:cNvCxnSpPr>
          <p:nvPr userDrawn="1"/>
        </p:nvCxnSpPr>
        <p:spPr>
          <a:xfrm>
            <a:off x="2324100" y="504825"/>
            <a:ext cx="3429000" cy="0"/>
          </a:xfrm>
          <a:prstGeom prst="line">
            <a:avLst/>
          </a:prstGeom>
          <a:ln w="76200">
            <a:solidFill>
              <a:schemeClr val="accent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8AE2-474D-EE85-1989-841849AB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5B42C-2DAA-693D-9209-36CD75EE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23081-587A-A542-BC1D-52540FC2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A960-B087-F9F5-DC46-8EBF25D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A0B9-F74C-BA05-2C2A-1CCA9D20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0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2CED-F9E3-2FDF-78EF-3E414396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" y="671549"/>
            <a:ext cx="11153776" cy="6904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5949-47CB-7041-AC85-D6240C832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112" y="1825625"/>
            <a:ext cx="543401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51A2-3F94-61E8-7523-5D7A41691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8876" y="1825625"/>
            <a:ext cx="54340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877D-89C5-B1A1-28EB-E1CC1195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5B389-7685-E86B-4996-08BAC397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995F9-34F2-876E-79A1-1CC2E1D4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4BB643-66A8-E495-0630-A88135DFE230}"/>
              </a:ext>
            </a:extLst>
          </p:cNvPr>
          <p:cNvCxnSpPr>
            <a:cxnSpLocks/>
          </p:cNvCxnSpPr>
          <p:nvPr userDrawn="1"/>
        </p:nvCxnSpPr>
        <p:spPr>
          <a:xfrm>
            <a:off x="1547812" y="476250"/>
            <a:ext cx="3429000" cy="0"/>
          </a:xfrm>
          <a:prstGeom prst="line">
            <a:avLst/>
          </a:prstGeom>
          <a:ln w="76200">
            <a:solidFill>
              <a:schemeClr val="accent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7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3EBD-7301-AAD2-6DAF-DF2161CB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AE521-C04C-20E3-8EFE-C815DD13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46DF8-C7CF-078A-2ED5-03395B37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F8328-3AF8-7017-AF4C-88A8249D9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F6446-813B-D832-6261-940CD4934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D54F0-71B3-B158-7FDC-5BEEEB67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3D020-8E0D-8FF7-CEE0-6A6B8A63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8D9A1-5891-65BC-902C-066B7E5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0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1CED-30DE-39CA-E9E1-B2461BE2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" y="841375"/>
            <a:ext cx="10834688" cy="6429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2BED6-C226-CE22-1330-EE9898C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07779-EF71-FB5A-F92B-3B7AFBD6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67F4E-43F7-9F89-25B1-BDB02E2B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C2E7C2-6CF1-CA25-A66D-BF250B395305}"/>
              </a:ext>
            </a:extLst>
          </p:cNvPr>
          <p:cNvGrpSpPr/>
          <p:nvPr userDrawn="1"/>
        </p:nvGrpSpPr>
        <p:grpSpPr>
          <a:xfrm>
            <a:off x="163200" y="381711"/>
            <a:ext cx="11865600" cy="180001"/>
            <a:chOff x="-247800" y="1344756"/>
            <a:chExt cx="11865600" cy="1800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ED6445-0A32-0F30-E477-91B7963B9B23}"/>
                </a:ext>
              </a:extLst>
            </p:cNvPr>
            <p:cNvSpPr/>
            <p:nvPr userDrawn="1"/>
          </p:nvSpPr>
          <p:spPr>
            <a:xfrm>
              <a:off x="8773800" y="1344757"/>
              <a:ext cx="2844000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91D30-678D-F521-5317-08DBC81F58DE}"/>
                </a:ext>
              </a:extLst>
            </p:cNvPr>
            <p:cNvSpPr/>
            <p:nvPr userDrawn="1"/>
          </p:nvSpPr>
          <p:spPr>
            <a:xfrm>
              <a:off x="5766600" y="1344756"/>
              <a:ext cx="2844000" cy="18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D2622C-9C31-76B8-260C-ED293E7A492C}"/>
                </a:ext>
              </a:extLst>
            </p:cNvPr>
            <p:cNvSpPr/>
            <p:nvPr userDrawn="1"/>
          </p:nvSpPr>
          <p:spPr>
            <a:xfrm>
              <a:off x="-247800" y="1344756"/>
              <a:ext cx="2844000" cy="1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2928DD-F569-69DC-D3FE-20496238420B}"/>
                </a:ext>
              </a:extLst>
            </p:cNvPr>
            <p:cNvSpPr/>
            <p:nvPr userDrawn="1"/>
          </p:nvSpPr>
          <p:spPr>
            <a:xfrm>
              <a:off x="2759400" y="1344756"/>
              <a:ext cx="2844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0321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258F9-EF68-895B-56D3-025D2BC1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0FFEE-B3E6-F1E2-D561-C820D681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504AC-9587-68C1-007E-354DC3A6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8B01F-CAD0-FC43-263A-6DB178C56B5D}"/>
              </a:ext>
            </a:extLst>
          </p:cNvPr>
          <p:cNvGrpSpPr/>
          <p:nvPr userDrawn="1"/>
        </p:nvGrpSpPr>
        <p:grpSpPr>
          <a:xfrm>
            <a:off x="163200" y="535889"/>
            <a:ext cx="11865600" cy="180001"/>
            <a:chOff x="-247800" y="1344756"/>
            <a:chExt cx="11865600" cy="180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888C46-D702-3D22-68D0-F2F5CCAC9638}"/>
                </a:ext>
              </a:extLst>
            </p:cNvPr>
            <p:cNvSpPr/>
            <p:nvPr userDrawn="1"/>
          </p:nvSpPr>
          <p:spPr>
            <a:xfrm>
              <a:off x="8773800" y="1344757"/>
              <a:ext cx="2844000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0F3DFF-728D-E3A1-7813-50190FF7B0E4}"/>
                </a:ext>
              </a:extLst>
            </p:cNvPr>
            <p:cNvSpPr/>
            <p:nvPr userDrawn="1"/>
          </p:nvSpPr>
          <p:spPr>
            <a:xfrm>
              <a:off x="5766600" y="1344756"/>
              <a:ext cx="2844000" cy="18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CD7910-05EA-3979-3CC6-5B64C65A5EC7}"/>
                </a:ext>
              </a:extLst>
            </p:cNvPr>
            <p:cNvSpPr/>
            <p:nvPr userDrawn="1"/>
          </p:nvSpPr>
          <p:spPr>
            <a:xfrm>
              <a:off x="-247800" y="1344756"/>
              <a:ext cx="2844000" cy="1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ABD5E7-2A8D-039B-8F8E-8D56F531ACB2}"/>
                </a:ext>
              </a:extLst>
            </p:cNvPr>
            <p:cNvSpPr/>
            <p:nvPr userDrawn="1"/>
          </p:nvSpPr>
          <p:spPr>
            <a:xfrm>
              <a:off x="2759400" y="1344756"/>
              <a:ext cx="2844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23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1E1-EC0A-CB98-248C-440160DA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E0EE-AE1F-88C6-DC22-9250B36C1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B97C-E3D5-F6CA-F527-3D4E89511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F4FD-E2D7-3484-1A84-1699EDE5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8E17D-5C1C-9DE2-DB11-F238C901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9C56-4FA0-B69C-7568-18356FF5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4000">
              <a:schemeClr val="bg1">
                <a:lumMod val="95000"/>
              </a:schemeClr>
            </a:gs>
            <a:gs pos="100000">
              <a:schemeClr val="bg1">
                <a:lumMod val="85000"/>
                <a:alpha val="89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4E87-E8DD-32CD-9F22-3E6B4886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523801"/>
            <a:ext cx="11153775" cy="79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BE88-CED6-CF31-A43A-3A5FF224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113" y="1825625"/>
            <a:ext cx="11153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980BE-B150-8E58-DA3B-C163C257F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112" y="6476999"/>
            <a:ext cx="2743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252AE-1B0F-4F44-A576-EA8B4A86171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288B-8305-6D72-AA95-BED54A311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7000"/>
            <a:ext cx="411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8332-0FBE-2886-BAB7-FF1424E8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9450" y="6476999"/>
            <a:ext cx="833438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8C543-010A-44A9-8F7B-0859879E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70F7-CE92-45E5-AC8F-DDD48CFCD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CLIMALOG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981A6-BE6A-99B6-B5AE-2EBC5F299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0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A47C-304F-486D-35BE-3EC5374A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</a:t>
            </a:r>
            <a:r>
              <a:rPr lang="en-US" dirty="0" err="1"/>
              <a:t>ClimaLog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0CC8-F206-3AE3-0587-D21DBBFA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9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D80D6-2C04-813F-C770-DCB438A4E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2CE27-CC86-19AB-DA72-9D05A5E3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Етапи на реализация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869A52-A280-E914-157D-6BA3702B8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5393361" cy="4667251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bg-BG" sz="2200" dirty="0">
                <a:effectLst/>
              </a:rPr>
              <a:t>Избор на подходящ хардуер и технологии</a:t>
            </a:r>
          </a:p>
          <a:p>
            <a:pPr marL="571500" lvl="0" indent="-457200">
              <a:buFont typeface="+mj-lt"/>
              <a:buAutoNum type="arabicPeriod"/>
            </a:pPr>
            <a:r>
              <a:rPr lang="bg-BG" sz="2200" dirty="0">
                <a:effectLst/>
              </a:rPr>
              <a:t>Изработка на breadboard прототип.</a:t>
            </a:r>
          </a:p>
          <a:p>
            <a:pPr marL="571500" lvl="0" indent="-457200">
              <a:buFont typeface="+mj-lt"/>
              <a:buAutoNum type="arabicPeriod"/>
            </a:pPr>
            <a:r>
              <a:rPr lang="bg-BG" sz="2200" dirty="0">
                <a:effectLst/>
              </a:rPr>
              <a:t>Планиране на основните функционалности на всеки модул</a:t>
            </a:r>
          </a:p>
          <a:p>
            <a:pPr marL="571500" lvl="0" indent="-457200">
              <a:buFont typeface="+mj-lt"/>
              <a:buAutoNum type="arabicPeriod"/>
            </a:pPr>
            <a:r>
              <a:rPr lang="bg-BG" sz="2200" dirty="0">
                <a:effectLst/>
              </a:rPr>
              <a:t>Създаване на Embedded Software</a:t>
            </a:r>
          </a:p>
          <a:p>
            <a:pPr marL="571500" lvl="0" indent="-457200">
              <a:buFont typeface="+mj-lt"/>
              <a:buAutoNum type="arabicPeriod"/>
            </a:pPr>
            <a:r>
              <a:rPr lang="bg-BG" sz="2200" dirty="0">
                <a:effectLst/>
              </a:rPr>
              <a:t>Изработка на печатни платки и кутии. Сглобяване</a:t>
            </a:r>
          </a:p>
          <a:p>
            <a:pPr marL="571500" lvl="0" indent="-457200">
              <a:buFont typeface="+mj-lt"/>
              <a:buAutoNum type="arabicPeriod"/>
            </a:pPr>
            <a:r>
              <a:rPr lang="bg-BG" sz="2200" dirty="0">
                <a:effectLst/>
              </a:rPr>
              <a:t>Създаване на Web приложение</a:t>
            </a:r>
          </a:p>
          <a:p>
            <a:pPr marL="571500" lvl="0" indent="-457200">
              <a:buFont typeface="+mj-lt"/>
              <a:buAutoNum type="arabicPeriod"/>
            </a:pPr>
            <a:r>
              <a:rPr lang="bg-BG" sz="2200" dirty="0">
                <a:effectLst/>
              </a:rPr>
              <a:t>Тестване на завършения проект. Отстраняване на проблеми</a:t>
            </a:r>
          </a:p>
          <a:p>
            <a:endParaRPr lang="bg-BG" sz="22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erson holding a key up to his head&#10;&#10;Description automatically generated">
            <a:extLst>
              <a:ext uri="{FF2B5EF4-FFF2-40B4-BE49-F238E27FC236}">
                <a16:creationId xmlns:a16="http://schemas.microsoft.com/office/drawing/2014/main" id="{214660FF-3DA8-426F-84C0-FFCFA26CDB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31" y="1735273"/>
            <a:ext cx="4368544" cy="291600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8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17BE8-57AB-2C7F-FECD-08CE06DB50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3039" y="589922"/>
            <a:ext cx="6622683" cy="995355"/>
          </a:xfrm>
        </p:spPr>
        <p:txBody>
          <a:bodyPr>
            <a:normAutofit/>
          </a:bodyPr>
          <a:lstStyle/>
          <a:p>
            <a:r>
              <a:rPr lang="bg-BG" sz="4400" dirty="0"/>
              <a:t>Използвани технологии:</a:t>
            </a:r>
            <a:endParaRPr lang="en-US" sz="4400" dirty="0"/>
          </a:p>
        </p:txBody>
      </p:sp>
      <p:pic>
        <p:nvPicPr>
          <p:cNvPr id="8" name="Content Placeholder 7" descr="A blue logo with a plus and minus sign&#10;&#10;Description automatically generated">
            <a:extLst>
              <a:ext uri="{FF2B5EF4-FFF2-40B4-BE49-F238E27FC236}">
                <a16:creationId xmlns:a16="http://schemas.microsoft.com/office/drawing/2014/main" id="{39359F6E-FC10-A87C-10FA-1E6247F0D5B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2" y="1925418"/>
            <a:ext cx="2168831" cy="1478665"/>
          </a:xfrm>
        </p:spPr>
      </p:pic>
      <p:pic>
        <p:nvPicPr>
          <p:cNvPr id="10" name="Picture 9" descr="A black and grey text&#10;&#10;Description automatically generated">
            <a:extLst>
              <a:ext uri="{FF2B5EF4-FFF2-40B4-BE49-F238E27FC236}">
                <a16:creationId xmlns:a16="http://schemas.microsoft.com/office/drawing/2014/main" id="{41BE2812-7CC4-973A-5436-1229ECE8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97" y="4067776"/>
            <a:ext cx="4009067" cy="995355"/>
          </a:xfrm>
          <a:prstGeom prst="rect">
            <a:avLst/>
          </a:prstGeom>
        </p:spPr>
      </p:pic>
      <p:pic>
        <p:nvPicPr>
          <p:cNvPr id="1026" name="Picture 2" descr="C png images | PNGEgg">
            <a:extLst>
              <a:ext uri="{FF2B5EF4-FFF2-40B4-BE49-F238E27FC236}">
                <a16:creationId xmlns:a16="http://schemas.microsoft.com/office/drawing/2014/main" id="{AEE5DDE0-D850-6EF5-D60B-17166C8EB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83" b="89943" l="3161" r="95402">
                        <a14:foregroundMark x1="3161" y1="38506" x2="3161" y2="38506"/>
                        <a14:foregroundMark x1="3161" y1="38506" x2="3161" y2="38506"/>
                        <a14:foregroundMark x1="65517" y1="44828" x2="65517" y2="44828"/>
                        <a14:foregroundMark x1="65517" y1="44828" x2="65517" y2="44828"/>
                        <a14:foregroundMark x1="95402" y1="48563" x2="95402" y2="48563"/>
                        <a14:foregroundMark x1="95402" y1="48563" x2="95402" y2="48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66059"/>
            <a:ext cx="1481722" cy="14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amarin logo png images | PNGWing">
            <a:extLst>
              <a:ext uri="{FF2B5EF4-FFF2-40B4-BE49-F238E27FC236}">
                <a16:creationId xmlns:a16="http://schemas.microsoft.com/office/drawing/2014/main" id="{874AC031-1F91-9942-A750-45C4AF2A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0000" y1="70741" x2="20000" y2="70741"/>
                        <a14:foregroundMark x1="20000" y1="70741" x2="20000" y2="70741"/>
                        <a14:foregroundMark x1="30833" y1="67778" x2="30833" y2="67778"/>
                        <a14:foregroundMark x1="30833" y1="67778" x2="30833" y2="67778"/>
                        <a14:foregroundMark x1="38889" y1="70000" x2="38889" y2="70000"/>
                        <a14:foregroundMark x1="38889" y1="70000" x2="38889" y2="70000"/>
                        <a14:foregroundMark x1="57500" y1="68889" x2="57500" y2="68889"/>
                        <a14:foregroundMark x1="57500" y1="68889" x2="57500" y2="68889"/>
                        <a14:foregroundMark x1="76111" y1="60741" x2="76111" y2="60741"/>
                        <a14:foregroundMark x1="76111" y1="60741" x2="76111" y2="60741"/>
                        <a14:foregroundMark x1="75833" y1="71481" x2="75833" y2="71481"/>
                        <a14:foregroundMark x1="75833" y1="71481" x2="75833" y2="71481"/>
                        <a14:foregroundMark x1="71667" y1="68148" x2="71667" y2="68148"/>
                        <a14:foregroundMark x1="71667" y1="68148" x2="71667" y2="68148"/>
                        <a14:foregroundMark x1="82778" y1="69630" x2="82778" y2="69630"/>
                        <a14:foregroundMark x1="82778" y1="69630" x2="82778" y2="6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48" y="1332395"/>
            <a:ext cx="2762250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22D43CA2-7BBC-61F7-FF08-423A3AA5D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45" y="4663540"/>
            <a:ext cx="3119223" cy="1275714"/>
          </a:xfrm>
          <a:prstGeom prst="rect">
            <a:avLst/>
          </a:prstGeom>
        </p:spPr>
      </p:pic>
      <p:pic>
        <p:nvPicPr>
          <p:cNvPr id="22" name="Picture 21" descr="A logo of a company&#10;&#10;Description automatically generated">
            <a:extLst>
              <a:ext uri="{FF2B5EF4-FFF2-40B4-BE49-F238E27FC236}">
                <a16:creationId xmlns:a16="http://schemas.microsoft.com/office/drawing/2014/main" id="{888DBF88-D2DA-8EEA-069F-C49459112C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704" y="3952240"/>
            <a:ext cx="4283869" cy="24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B2CD-77E9-C13D-EF76-CF973BC7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на проекта: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B421C8-0E83-4E0F-F751-8B61A8EF6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659392"/>
              </p:ext>
            </p:extLst>
          </p:nvPr>
        </p:nvGraphicFramePr>
        <p:xfrm>
          <a:off x="602615" y="1638935"/>
          <a:ext cx="10820400" cy="454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95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9497-7CBB-1610-C3BF-579DB60B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Мобилно приложение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2D39-F8AE-342D-AAA4-527B2B249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90E32-EAAF-0102-B610-68D2A79A0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3BAD18-049D-AC5A-0CFE-6ED6FB8A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55637-9F1A-F841-3807-DB26DF40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9237A2-9CB7-8786-1FA4-C502F2AB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данни: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DED6C-7235-3267-3D21-B0B401E1C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1EAE8-0F3D-A781-380C-0F45E19F6F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40EED8-E503-A2A0-3479-D363B06CE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9D629E-4DF7-EC2A-74B8-25421496DB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CLIMALOG</vt:lpstr>
      <vt:lpstr>Защо ClimaLog?</vt:lpstr>
      <vt:lpstr>Етапи на реализация</vt:lpstr>
      <vt:lpstr>Използвани технологии:</vt:lpstr>
      <vt:lpstr>Архитектура на проекта:</vt:lpstr>
      <vt:lpstr>Мобилно приложение</vt:lpstr>
      <vt:lpstr>Демонстрация</vt:lpstr>
      <vt:lpstr>Таблица с данни: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Георги Н. Николов</dc:creator>
  <cp:lastModifiedBy>Георги Н. Николов</cp:lastModifiedBy>
  <cp:revision>40</cp:revision>
  <dcterms:created xsi:type="dcterms:W3CDTF">2024-02-16T09:08:47Z</dcterms:created>
  <dcterms:modified xsi:type="dcterms:W3CDTF">2024-02-16T15:06:05Z</dcterms:modified>
</cp:coreProperties>
</file>