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B34F1-41B4-47D6-9572-5E4D2FBDC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1866C-FAC9-41C0-91AD-61152401E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92180-AF6B-445C-8726-0AD3BBFA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5D8-3C6C-4136-A138-F65E52570612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3E5D1-3509-42BE-AC72-FE28292B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5A8D4-683D-44B7-AB10-861569B4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EA52-B887-42A3-8F24-6475BADC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9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91BB-B081-4D77-B4E0-A00D0EBF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FB2F3-A507-46B8-BFDF-77A246045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2082E-1D43-4AA2-8163-83055788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5D8-3C6C-4136-A138-F65E52570612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52504-7356-4B97-B4CF-EDA31D17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3BA94-1E5A-46B5-AF64-6DF5B135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EA52-B887-42A3-8F24-6475BADC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9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300FE-465C-445C-908A-88A3CE019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A44C4-DA78-44B2-BD77-1760DC72B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26CA-3A03-43E1-85AE-F7386DA1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5D8-3C6C-4136-A138-F65E52570612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F7117-94C1-45E5-8E56-F68228E4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B3C1C-D646-41AC-99C3-F59037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EA52-B887-42A3-8F24-6475BADC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3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C09B-89B3-4FF1-9072-4290C592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7B877-22FA-4CCD-8494-AE6DD8FDA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C0F6B-6146-44A6-8FB1-7C111FBA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5D8-3C6C-4136-A138-F65E52570612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FFCFE-18E0-4FCF-B511-E0145BB8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7204A-6F9F-4F57-9F1D-781A0513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EA52-B887-42A3-8F24-6475BADC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4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CB97-3DAC-4D26-8F2C-03616025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6401F-89A3-4A97-AD53-A1C77E58A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E883B-0679-44D9-AFC1-3700E7F0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5D8-3C6C-4136-A138-F65E52570612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3C796-BCF9-44BF-A337-B0D3919A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65162-9DF0-4A3D-AABA-C665AC87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EA52-B887-42A3-8F24-6475BADC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1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FE2F-A3D5-4FD4-87E9-D23582E7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AED3D-E9A8-459E-B39B-FE2A52ACB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D1161-974F-45D2-A441-ADB55C9E6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BCB43-64F2-4E52-9AE5-F8CCB515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5D8-3C6C-4136-A138-F65E52570612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41C50-4D5C-4308-9112-2556B824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809E1-0BDE-4CCD-86EA-E63B818FF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EA52-B887-42A3-8F24-6475BADC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4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A0D0-136A-487B-B42A-E4DB4BDE1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711A5-936E-46E7-AA74-19F0C4D37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B48D8-260B-465F-9B1C-FBB548697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7A4C8-1D1E-4720-9D9B-312326EAB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28415E-A890-4C2B-924D-5EEBA29DE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67D7F5-4D46-4F24-84A0-A13E09B7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5D8-3C6C-4136-A138-F65E52570612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6831F-6242-44C7-B8E3-A29CA9E0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A82EE4-A39E-4CF0-B1C5-5948F79B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EA52-B887-42A3-8F24-6475BADC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9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91405-EFE6-4594-9AFD-CDD415D0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37808-57DE-444F-91AF-6218B476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5D8-3C6C-4136-A138-F65E52570612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97092-9117-4FAF-870B-8CB6FA85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33D9F-6953-4096-8238-B42FD01B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EA52-B887-42A3-8F24-6475BADC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0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3D0E7-D229-4F92-AF80-64FA4568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5D8-3C6C-4136-A138-F65E52570612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7DB8E-55CE-47A7-83AC-5E19E0D8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D722D-7070-4630-8D9A-3F72F3B2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EA52-B887-42A3-8F24-6475BADC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2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CF38-B338-43C7-AAD8-04A3960FF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A3691-1B0A-46E0-814B-1A2A16F78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B43CE-4BC8-4CE4-9F7D-F48D19BAA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39A4-393B-4D0E-8733-CFFF7C42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5D8-3C6C-4136-A138-F65E52570612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7C26D-F024-45B9-9CA7-35DB24AE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5171D-3031-420C-81E3-9A2F5AFE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EA52-B887-42A3-8F24-6475BADC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EF9E-B3C8-4972-A354-DD4F88253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22567-51C5-48B0-8613-C42D7029F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C8C04-A468-440E-88F2-A0517F473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B3A60-E0B4-4718-8F55-D20D73453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5D8-3C6C-4136-A138-F65E52570612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C5D79-8598-4548-86A1-E480DFFA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E2CEC-AAFC-4B12-98DB-4B75FC43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EA52-B887-42A3-8F24-6475BADC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9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38DC7-D695-4BEE-AEC0-AAAE42AEE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C7CEE-F88F-4411-A784-B80CB143B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0ACE0-2B73-43C9-960E-D45D8CB48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C35D8-3C6C-4136-A138-F65E52570612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98FEA-908C-4882-8DCE-0DD56E287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0988A-EFD5-4B38-B000-C2BE6A460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7EA52-B887-42A3-8F24-6475BADC4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9C0788-E3FC-4105-BA6D-F5EEB34CA09A}"/>
              </a:ext>
            </a:extLst>
          </p:cNvPr>
          <p:cNvSpPr txBox="1"/>
          <p:nvPr/>
        </p:nvSpPr>
        <p:spPr>
          <a:xfrm>
            <a:off x="3226895" y="2573274"/>
            <a:ext cx="12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Ecube</a:t>
            </a:r>
            <a:r>
              <a:rPr lang="en-US" b="1" dirty="0"/>
              <a:t> Box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E17558-D358-439F-BE8D-044A37CAFA08}"/>
              </a:ext>
            </a:extLst>
          </p:cNvPr>
          <p:cNvSpPr txBox="1"/>
          <p:nvPr/>
        </p:nvSpPr>
        <p:spPr>
          <a:xfrm>
            <a:off x="5878559" y="257327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OEP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A0B049-CAC3-48C8-9B07-B51F5D1C2E9F}"/>
              </a:ext>
            </a:extLst>
          </p:cNvPr>
          <p:cNvSpPr txBox="1"/>
          <p:nvPr/>
        </p:nvSpPr>
        <p:spPr>
          <a:xfrm>
            <a:off x="8921660" y="2623182"/>
            <a:ext cx="2194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Python based online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A0B7CF-394F-4640-92BB-A994FD67E792}"/>
              </a:ext>
            </a:extLst>
          </p:cNvPr>
          <p:cNvCxnSpPr/>
          <p:nvPr/>
        </p:nvCxnSpPr>
        <p:spPr>
          <a:xfrm>
            <a:off x="4598185" y="2963867"/>
            <a:ext cx="1123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E1B90-5DC3-4686-BC3F-268D3C4BC37C}"/>
              </a:ext>
            </a:extLst>
          </p:cNvPr>
          <p:cNvSpPr txBox="1"/>
          <p:nvPr/>
        </p:nvSpPr>
        <p:spPr>
          <a:xfrm>
            <a:off x="4836298" y="2448366"/>
            <a:ext cx="645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Control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381819-9C16-4FFD-BF76-025EF5AAA373}"/>
              </a:ext>
            </a:extLst>
          </p:cNvPr>
          <p:cNvCxnSpPr>
            <a:cxnSpLocks/>
          </p:cNvCxnSpPr>
          <p:nvPr/>
        </p:nvCxnSpPr>
        <p:spPr>
          <a:xfrm flipH="1" flipV="1">
            <a:off x="4439663" y="2757940"/>
            <a:ext cx="1440996" cy="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226084-C680-4E06-979F-05F7F92D31DD}"/>
              </a:ext>
            </a:extLst>
          </p:cNvPr>
          <p:cNvSpPr txBox="1"/>
          <p:nvPr/>
        </p:nvSpPr>
        <p:spPr>
          <a:xfrm>
            <a:off x="4493950" y="2992514"/>
            <a:ext cx="1498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Data: Analog, Digital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28AB4C-7B05-492A-BFDD-16C42E9E2E1B}"/>
              </a:ext>
            </a:extLst>
          </p:cNvPr>
          <p:cNvSpPr txBox="1"/>
          <p:nvPr/>
        </p:nvSpPr>
        <p:spPr>
          <a:xfrm>
            <a:off x="422367" y="3607536"/>
            <a:ext cx="166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Wireless Logger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9C6EFC-773D-4B6A-9A3C-95A850206217}"/>
              </a:ext>
            </a:extLst>
          </p:cNvPr>
          <p:cNvCxnSpPr/>
          <p:nvPr/>
        </p:nvCxnSpPr>
        <p:spPr>
          <a:xfrm flipV="1">
            <a:off x="2286001" y="2963867"/>
            <a:ext cx="940894" cy="828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88EBEC-50E1-46AB-8F61-A9ADD8D7DF81}"/>
              </a:ext>
            </a:extLst>
          </p:cNvPr>
          <p:cNvSpPr txBox="1"/>
          <p:nvPr/>
        </p:nvSpPr>
        <p:spPr>
          <a:xfrm>
            <a:off x="2740624" y="332727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AABB9C-5C50-4AAC-A3A4-962D8C7BFF01}"/>
              </a:ext>
            </a:extLst>
          </p:cNvPr>
          <p:cNvSpPr txBox="1"/>
          <p:nvPr/>
        </p:nvSpPr>
        <p:spPr>
          <a:xfrm>
            <a:off x="3226895" y="4587765"/>
            <a:ext cx="17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White Matter PC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6B869E-CE74-4DD9-B536-0F1731F42212}"/>
              </a:ext>
            </a:extLst>
          </p:cNvPr>
          <p:cNvCxnSpPr>
            <a:stCxn id="4" idx="2"/>
          </p:cNvCxnSpPr>
          <p:nvPr/>
        </p:nvCxnSpPr>
        <p:spPr>
          <a:xfrm>
            <a:off x="3833279" y="2942606"/>
            <a:ext cx="0" cy="158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FA6F156-56A6-4F70-BCB6-FAE0C56098A2}"/>
              </a:ext>
            </a:extLst>
          </p:cNvPr>
          <p:cNvSpPr txBox="1"/>
          <p:nvPr/>
        </p:nvSpPr>
        <p:spPr>
          <a:xfrm>
            <a:off x="3142241" y="3766931"/>
            <a:ext cx="1498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Data: Analog, Digital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3303E6-E1B1-4836-A896-6D49FC3C612D}"/>
              </a:ext>
            </a:extLst>
          </p:cNvPr>
          <p:cNvCxnSpPr>
            <a:endCxn id="18" idx="1"/>
          </p:cNvCxnSpPr>
          <p:nvPr/>
        </p:nvCxnSpPr>
        <p:spPr>
          <a:xfrm>
            <a:off x="2286001" y="3905430"/>
            <a:ext cx="940894" cy="86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302B626-B132-445A-8812-9E13DB1D25F9}"/>
              </a:ext>
            </a:extLst>
          </p:cNvPr>
          <p:cNvSpPr txBox="1"/>
          <p:nvPr/>
        </p:nvSpPr>
        <p:spPr>
          <a:xfrm>
            <a:off x="2505818" y="433598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18AFEC-BDB2-4FBD-9AFA-AAFDE527F958}"/>
              </a:ext>
            </a:extLst>
          </p:cNvPr>
          <p:cNvSpPr txBox="1"/>
          <p:nvPr/>
        </p:nvSpPr>
        <p:spPr>
          <a:xfrm>
            <a:off x="2619893" y="408420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EFE39B-0FAA-4202-AC64-E292DF250227}"/>
              </a:ext>
            </a:extLst>
          </p:cNvPr>
          <p:cNvSpPr txBox="1"/>
          <p:nvPr/>
        </p:nvSpPr>
        <p:spPr>
          <a:xfrm>
            <a:off x="5349846" y="287188"/>
            <a:ext cx="75328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Wireless </a:t>
            </a:r>
          </a:p>
          <a:p>
            <a:pPr algn="ctr"/>
            <a:r>
              <a:rPr lang="en-US" sz="1200" dirty="0"/>
              <a:t>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8EEC60-35BE-4DF8-AB14-17CF17D4CFC6}"/>
              </a:ext>
            </a:extLst>
          </p:cNvPr>
          <p:cNvSpPr txBox="1"/>
          <p:nvPr/>
        </p:nvSpPr>
        <p:spPr>
          <a:xfrm>
            <a:off x="6609807" y="287188"/>
            <a:ext cx="63478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Spike </a:t>
            </a:r>
          </a:p>
          <a:p>
            <a:r>
              <a:rPr lang="en-US" sz="1400" dirty="0"/>
              <a:t>Sorter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2592D4-D756-45BE-AB3F-64EBDA34426F}"/>
              </a:ext>
            </a:extLst>
          </p:cNvPr>
          <p:cNvSpPr txBox="1"/>
          <p:nvPr/>
        </p:nvSpPr>
        <p:spPr>
          <a:xfrm>
            <a:off x="7750888" y="287188"/>
            <a:ext cx="105804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Event </a:t>
            </a:r>
          </a:p>
          <a:p>
            <a:pPr algn="ctr"/>
            <a:r>
              <a:rPr lang="en-US" sz="1400" dirty="0"/>
              <a:t>Broadcaster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6BDD8C-03E4-4395-93D0-567F32AF9A7B}"/>
              </a:ext>
            </a:extLst>
          </p:cNvPr>
          <p:cNvCxnSpPr>
            <a:stCxn id="26" idx="3"/>
          </p:cNvCxnSpPr>
          <p:nvPr/>
        </p:nvCxnSpPr>
        <p:spPr>
          <a:xfrm flipV="1">
            <a:off x="6103129" y="518020"/>
            <a:ext cx="5066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6014E8C-A0DA-4D8D-9F7B-848E333B8FD1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7244596" y="548798"/>
            <a:ext cx="506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6181E8-C350-4850-AC21-DC6D6269036D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8808935" y="548798"/>
            <a:ext cx="669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E5E460B-0122-49B7-94F3-85409677AB4E}"/>
              </a:ext>
            </a:extLst>
          </p:cNvPr>
          <p:cNvSpPr txBox="1"/>
          <p:nvPr/>
        </p:nvSpPr>
        <p:spPr>
          <a:xfrm>
            <a:off x="9022096" y="48661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Spikes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DCA714-7310-48B2-AD09-BEED797A4702}"/>
              </a:ext>
            </a:extLst>
          </p:cNvPr>
          <p:cNvCxnSpPr>
            <a:cxnSpLocks/>
          </p:cNvCxnSpPr>
          <p:nvPr/>
        </p:nvCxnSpPr>
        <p:spPr>
          <a:xfrm>
            <a:off x="6622585" y="2807848"/>
            <a:ext cx="2081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B84C9CA-125C-4718-B57A-EE4ECCEC7C03}"/>
              </a:ext>
            </a:extLst>
          </p:cNvPr>
          <p:cNvSpPr txBox="1"/>
          <p:nvPr/>
        </p:nvSpPr>
        <p:spPr>
          <a:xfrm>
            <a:off x="7304442" y="2439055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Spikes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308A68B-0B1B-4D94-9AA3-C317D7E8F79A}"/>
              </a:ext>
            </a:extLst>
          </p:cNvPr>
          <p:cNvSpPr/>
          <p:nvPr/>
        </p:nvSpPr>
        <p:spPr>
          <a:xfrm>
            <a:off x="3679373" y="1998237"/>
            <a:ext cx="5860868" cy="714103"/>
          </a:xfrm>
          <a:custGeom>
            <a:avLst/>
            <a:gdLst>
              <a:gd name="connsiteX0" fmla="*/ 0 w 5860868"/>
              <a:gd name="connsiteY0" fmla="*/ 618308 h 714103"/>
              <a:gd name="connsiteX1" fmla="*/ 26125 w 5860868"/>
              <a:gd name="connsiteY1" fmla="*/ 574765 h 714103"/>
              <a:gd name="connsiteX2" fmla="*/ 43543 w 5860868"/>
              <a:gd name="connsiteY2" fmla="*/ 557348 h 714103"/>
              <a:gd name="connsiteX3" fmla="*/ 78377 w 5860868"/>
              <a:gd name="connsiteY3" fmla="*/ 505097 h 714103"/>
              <a:gd name="connsiteX4" fmla="*/ 130628 w 5860868"/>
              <a:gd name="connsiteY4" fmla="*/ 470263 h 714103"/>
              <a:gd name="connsiteX5" fmla="*/ 182880 w 5860868"/>
              <a:gd name="connsiteY5" fmla="*/ 452845 h 714103"/>
              <a:gd name="connsiteX6" fmla="*/ 261257 w 5860868"/>
              <a:gd name="connsiteY6" fmla="*/ 400594 h 714103"/>
              <a:gd name="connsiteX7" fmla="*/ 287383 w 5860868"/>
              <a:gd name="connsiteY7" fmla="*/ 383177 h 714103"/>
              <a:gd name="connsiteX8" fmla="*/ 348343 w 5860868"/>
              <a:gd name="connsiteY8" fmla="*/ 365760 h 714103"/>
              <a:gd name="connsiteX9" fmla="*/ 374468 w 5860868"/>
              <a:gd name="connsiteY9" fmla="*/ 348343 h 714103"/>
              <a:gd name="connsiteX10" fmla="*/ 400594 w 5860868"/>
              <a:gd name="connsiteY10" fmla="*/ 339634 h 714103"/>
              <a:gd name="connsiteX11" fmla="*/ 426720 w 5860868"/>
              <a:gd name="connsiteY11" fmla="*/ 313508 h 714103"/>
              <a:gd name="connsiteX12" fmla="*/ 487680 w 5860868"/>
              <a:gd name="connsiteY12" fmla="*/ 287383 h 714103"/>
              <a:gd name="connsiteX13" fmla="*/ 557348 w 5860868"/>
              <a:gd name="connsiteY13" fmla="*/ 261257 h 714103"/>
              <a:gd name="connsiteX14" fmla="*/ 600891 w 5860868"/>
              <a:gd name="connsiteY14" fmla="*/ 243840 h 714103"/>
              <a:gd name="connsiteX15" fmla="*/ 687977 w 5860868"/>
              <a:gd name="connsiteY15" fmla="*/ 226423 h 714103"/>
              <a:gd name="connsiteX16" fmla="*/ 740228 w 5860868"/>
              <a:gd name="connsiteY16" fmla="*/ 209005 h 714103"/>
              <a:gd name="connsiteX17" fmla="*/ 766354 w 5860868"/>
              <a:gd name="connsiteY17" fmla="*/ 200297 h 714103"/>
              <a:gd name="connsiteX18" fmla="*/ 844731 w 5860868"/>
              <a:gd name="connsiteY18" fmla="*/ 191588 h 714103"/>
              <a:gd name="connsiteX19" fmla="*/ 888274 w 5860868"/>
              <a:gd name="connsiteY19" fmla="*/ 182880 h 714103"/>
              <a:gd name="connsiteX20" fmla="*/ 1010194 w 5860868"/>
              <a:gd name="connsiteY20" fmla="*/ 165463 h 714103"/>
              <a:gd name="connsiteX21" fmla="*/ 1071154 w 5860868"/>
              <a:gd name="connsiteY21" fmla="*/ 148045 h 714103"/>
              <a:gd name="connsiteX22" fmla="*/ 1097280 w 5860868"/>
              <a:gd name="connsiteY22" fmla="*/ 139337 h 714103"/>
              <a:gd name="connsiteX23" fmla="*/ 1175657 w 5860868"/>
              <a:gd name="connsiteY23" fmla="*/ 130628 h 714103"/>
              <a:gd name="connsiteX24" fmla="*/ 1280160 w 5860868"/>
              <a:gd name="connsiteY24" fmla="*/ 104503 h 714103"/>
              <a:gd name="connsiteX25" fmla="*/ 1323703 w 5860868"/>
              <a:gd name="connsiteY25" fmla="*/ 95794 h 714103"/>
              <a:gd name="connsiteX26" fmla="*/ 1506583 w 5860868"/>
              <a:gd name="connsiteY26" fmla="*/ 87085 h 714103"/>
              <a:gd name="connsiteX27" fmla="*/ 1750423 w 5860868"/>
              <a:gd name="connsiteY27" fmla="*/ 78377 h 714103"/>
              <a:gd name="connsiteX28" fmla="*/ 2342605 w 5860868"/>
              <a:gd name="connsiteY28" fmla="*/ 60960 h 714103"/>
              <a:gd name="connsiteX29" fmla="*/ 2481943 w 5860868"/>
              <a:gd name="connsiteY29" fmla="*/ 52251 h 714103"/>
              <a:gd name="connsiteX30" fmla="*/ 2647405 w 5860868"/>
              <a:gd name="connsiteY30" fmla="*/ 43543 h 714103"/>
              <a:gd name="connsiteX31" fmla="*/ 2804160 w 5860868"/>
              <a:gd name="connsiteY31" fmla="*/ 26125 h 714103"/>
              <a:gd name="connsiteX32" fmla="*/ 2847703 w 5860868"/>
              <a:gd name="connsiteY32" fmla="*/ 17417 h 714103"/>
              <a:gd name="connsiteX33" fmla="*/ 3100251 w 5860868"/>
              <a:gd name="connsiteY33" fmla="*/ 0 h 714103"/>
              <a:gd name="connsiteX34" fmla="*/ 3823063 w 5860868"/>
              <a:gd name="connsiteY34" fmla="*/ 8708 h 714103"/>
              <a:gd name="connsiteX35" fmla="*/ 3962400 w 5860868"/>
              <a:gd name="connsiteY35" fmla="*/ 26125 h 714103"/>
              <a:gd name="connsiteX36" fmla="*/ 4084320 w 5860868"/>
              <a:gd name="connsiteY36" fmla="*/ 43543 h 714103"/>
              <a:gd name="connsiteX37" fmla="*/ 4127863 w 5860868"/>
              <a:gd name="connsiteY37" fmla="*/ 52251 h 714103"/>
              <a:gd name="connsiteX38" fmla="*/ 4223657 w 5860868"/>
              <a:gd name="connsiteY38" fmla="*/ 60960 h 714103"/>
              <a:gd name="connsiteX39" fmla="*/ 4293325 w 5860868"/>
              <a:gd name="connsiteY39" fmla="*/ 69668 h 714103"/>
              <a:gd name="connsiteX40" fmla="*/ 4397828 w 5860868"/>
              <a:gd name="connsiteY40" fmla="*/ 78377 h 714103"/>
              <a:gd name="connsiteX41" fmla="*/ 4484914 w 5860868"/>
              <a:gd name="connsiteY41" fmla="*/ 95794 h 714103"/>
              <a:gd name="connsiteX42" fmla="*/ 4589417 w 5860868"/>
              <a:gd name="connsiteY42" fmla="*/ 113211 h 714103"/>
              <a:gd name="connsiteX43" fmla="*/ 4632960 w 5860868"/>
              <a:gd name="connsiteY43" fmla="*/ 130628 h 714103"/>
              <a:gd name="connsiteX44" fmla="*/ 4693920 w 5860868"/>
              <a:gd name="connsiteY44" fmla="*/ 139337 h 714103"/>
              <a:gd name="connsiteX45" fmla="*/ 4737463 w 5860868"/>
              <a:gd name="connsiteY45" fmla="*/ 148045 h 714103"/>
              <a:gd name="connsiteX46" fmla="*/ 4807131 w 5860868"/>
              <a:gd name="connsiteY46" fmla="*/ 165463 h 714103"/>
              <a:gd name="connsiteX47" fmla="*/ 4868091 w 5860868"/>
              <a:gd name="connsiteY47" fmla="*/ 182880 h 714103"/>
              <a:gd name="connsiteX48" fmla="*/ 4920343 w 5860868"/>
              <a:gd name="connsiteY48" fmla="*/ 191588 h 714103"/>
              <a:gd name="connsiteX49" fmla="*/ 5033554 w 5860868"/>
              <a:gd name="connsiteY49" fmla="*/ 226423 h 714103"/>
              <a:gd name="connsiteX50" fmla="*/ 5085805 w 5860868"/>
              <a:gd name="connsiteY50" fmla="*/ 243840 h 714103"/>
              <a:gd name="connsiteX51" fmla="*/ 5155474 w 5860868"/>
              <a:gd name="connsiteY51" fmla="*/ 269965 h 714103"/>
              <a:gd name="connsiteX52" fmla="*/ 5225143 w 5860868"/>
              <a:gd name="connsiteY52" fmla="*/ 304800 h 714103"/>
              <a:gd name="connsiteX53" fmla="*/ 5251268 w 5860868"/>
              <a:gd name="connsiteY53" fmla="*/ 322217 h 714103"/>
              <a:gd name="connsiteX54" fmla="*/ 5286103 w 5860868"/>
              <a:gd name="connsiteY54" fmla="*/ 339634 h 714103"/>
              <a:gd name="connsiteX55" fmla="*/ 5303520 w 5860868"/>
              <a:gd name="connsiteY55" fmla="*/ 365760 h 714103"/>
              <a:gd name="connsiteX56" fmla="*/ 5347063 w 5860868"/>
              <a:gd name="connsiteY56" fmla="*/ 383177 h 714103"/>
              <a:gd name="connsiteX57" fmla="*/ 5373188 w 5860868"/>
              <a:gd name="connsiteY57" fmla="*/ 400594 h 714103"/>
              <a:gd name="connsiteX58" fmla="*/ 5399314 w 5860868"/>
              <a:gd name="connsiteY58" fmla="*/ 409303 h 714103"/>
              <a:gd name="connsiteX59" fmla="*/ 5468983 w 5860868"/>
              <a:gd name="connsiteY59" fmla="*/ 461554 h 714103"/>
              <a:gd name="connsiteX60" fmla="*/ 5529943 w 5860868"/>
              <a:gd name="connsiteY60" fmla="*/ 487680 h 714103"/>
              <a:gd name="connsiteX61" fmla="*/ 5590903 w 5860868"/>
              <a:gd name="connsiteY61" fmla="*/ 513805 h 714103"/>
              <a:gd name="connsiteX62" fmla="*/ 5634445 w 5860868"/>
              <a:gd name="connsiteY62" fmla="*/ 539931 h 714103"/>
              <a:gd name="connsiteX63" fmla="*/ 5651863 w 5860868"/>
              <a:gd name="connsiteY63" fmla="*/ 557348 h 714103"/>
              <a:gd name="connsiteX64" fmla="*/ 5677988 w 5860868"/>
              <a:gd name="connsiteY64" fmla="*/ 574765 h 714103"/>
              <a:gd name="connsiteX65" fmla="*/ 5712823 w 5860868"/>
              <a:gd name="connsiteY65" fmla="*/ 609600 h 714103"/>
              <a:gd name="connsiteX66" fmla="*/ 5765074 w 5860868"/>
              <a:gd name="connsiteY66" fmla="*/ 653143 h 714103"/>
              <a:gd name="connsiteX67" fmla="*/ 5782491 w 5860868"/>
              <a:gd name="connsiteY67" fmla="*/ 679268 h 714103"/>
              <a:gd name="connsiteX68" fmla="*/ 5808617 w 5860868"/>
              <a:gd name="connsiteY68" fmla="*/ 687977 h 714103"/>
              <a:gd name="connsiteX69" fmla="*/ 5834743 w 5860868"/>
              <a:gd name="connsiteY69" fmla="*/ 705394 h 714103"/>
              <a:gd name="connsiteX70" fmla="*/ 5860868 w 5860868"/>
              <a:gd name="connsiteY70" fmla="*/ 714103 h 714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860868" h="714103">
                <a:moveTo>
                  <a:pt x="0" y="618308"/>
                </a:moveTo>
                <a:cubicBezTo>
                  <a:pt x="8708" y="603794"/>
                  <a:pt x="16287" y="588539"/>
                  <a:pt x="26125" y="574765"/>
                </a:cubicBezTo>
                <a:cubicBezTo>
                  <a:pt x="30897" y="568084"/>
                  <a:pt x="38617" y="563917"/>
                  <a:pt x="43543" y="557348"/>
                </a:cubicBezTo>
                <a:cubicBezTo>
                  <a:pt x="56103" y="540602"/>
                  <a:pt x="60960" y="516708"/>
                  <a:pt x="78377" y="505097"/>
                </a:cubicBezTo>
                <a:cubicBezTo>
                  <a:pt x="95794" y="493486"/>
                  <a:pt x="110770" y="476883"/>
                  <a:pt x="130628" y="470263"/>
                </a:cubicBezTo>
                <a:cubicBezTo>
                  <a:pt x="148045" y="464457"/>
                  <a:pt x="167604" y="463029"/>
                  <a:pt x="182880" y="452845"/>
                </a:cubicBezTo>
                <a:lnTo>
                  <a:pt x="261257" y="400594"/>
                </a:lnTo>
                <a:cubicBezTo>
                  <a:pt x="269966" y="394788"/>
                  <a:pt x="277454" y="386487"/>
                  <a:pt x="287383" y="383177"/>
                </a:cubicBezTo>
                <a:cubicBezTo>
                  <a:pt x="324863" y="370683"/>
                  <a:pt x="304603" y="376694"/>
                  <a:pt x="348343" y="365760"/>
                </a:cubicBezTo>
                <a:cubicBezTo>
                  <a:pt x="357051" y="359954"/>
                  <a:pt x="365107" y="353024"/>
                  <a:pt x="374468" y="348343"/>
                </a:cubicBezTo>
                <a:cubicBezTo>
                  <a:pt x="382679" y="344238"/>
                  <a:pt x="392956" y="344726"/>
                  <a:pt x="400594" y="339634"/>
                </a:cubicBezTo>
                <a:cubicBezTo>
                  <a:pt x="410841" y="332802"/>
                  <a:pt x="416159" y="319844"/>
                  <a:pt x="426720" y="313508"/>
                </a:cubicBezTo>
                <a:cubicBezTo>
                  <a:pt x="445677" y="302134"/>
                  <a:pt x="467907" y="297270"/>
                  <a:pt x="487680" y="287383"/>
                </a:cubicBezTo>
                <a:cubicBezTo>
                  <a:pt x="547481" y="257482"/>
                  <a:pt x="473334" y="278059"/>
                  <a:pt x="557348" y="261257"/>
                </a:cubicBezTo>
                <a:cubicBezTo>
                  <a:pt x="571862" y="255451"/>
                  <a:pt x="586061" y="248783"/>
                  <a:pt x="600891" y="243840"/>
                </a:cubicBezTo>
                <a:cubicBezTo>
                  <a:pt x="626879" y="235177"/>
                  <a:pt x="662242" y="230712"/>
                  <a:pt x="687977" y="226423"/>
                </a:cubicBezTo>
                <a:lnTo>
                  <a:pt x="740228" y="209005"/>
                </a:lnTo>
                <a:cubicBezTo>
                  <a:pt x="748937" y="206102"/>
                  <a:pt x="757230" y="201311"/>
                  <a:pt x="766354" y="200297"/>
                </a:cubicBezTo>
                <a:cubicBezTo>
                  <a:pt x="792480" y="197394"/>
                  <a:pt x="818709" y="195305"/>
                  <a:pt x="844731" y="191588"/>
                </a:cubicBezTo>
                <a:cubicBezTo>
                  <a:pt x="859384" y="189495"/>
                  <a:pt x="873711" y="185528"/>
                  <a:pt x="888274" y="182880"/>
                </a:cubicBezTo>
                <a:cubicBezTo>
                  <a:pt x="943537" y="172832"/>
                  <a:pt x="949610" y="173036"/>
                  <a:pt x="1010194" y="165463"/>
                </a:cubicBezTo>
                <a:cubicBezTo>
                  <a:pt x="1072815" y="144588"/>
                  <a:pt x="994635" y="169907"/>
                  <a:pt x="1071154" y="148045"/>
                </a:cubicBezTo>
                <a:cubicBezTo>
                  <a:pt x="1079980" y="145523"/>
                  <a:pt x="1088225" y="140846"/>
                  <a:pt x="1097280" y="139337"/>
                </a:cubicBezTo>
                <a:cubicBezTo>
                  <a:pt x="1123209" y="135016"/>
                  <a:pt x="1149531" y="133531"/>
                  <a:pt x="1175657" y="130628"/>
                </a:cubicBezTo>
                <a:cubicBezTo>
                  <a:pt x="1251980" y="105187"/>
                  <a:pt x="1202758" y="118576"/>
                  <a:pt x="1280160" y="104503"/>
                </a:cubicBezTo>
                <a:cubicBezTo>
                  <a:pt x="1294723" y="101855"/>
                  <a:pt x="1308945" y="96929"/>
                  <a:pt x="1323703" y="95794"/>
                </a:cubicBezTo>
                <a:cubicBezTo>
                  <a:pt x="1384552" y="91113"/>
                  <a:pt x="1445605" y="89574"/>
                  <a:pt x="1506583" y="87085"/>
                </a:cubicBezTo>
                <a:lnTo>
                  <a:pt x="1750423" y="78377"/>
                </a:lnTo>
                <a:cubicBezTo>
                  <a:pt x="1975781" y="33302"/>
                  <a:pt x="1748706" y="75995"/>
                  <a:pt x="2342605" y="60960"/>
                </a:cubicBezTo>
                <a:cubicBezTo>
                  <a:pt x="2389127" y="59782"/>
                  <a:pt x="2435482" y="54906"/>
                  <a:pt x="2481943" y="52251"/>
                </a:cubicBezTo>
                <a:lnTo>
                  <a:pt x="2647405" y="43543"/>
                </a:lnTo>
                <a:cubicBezTo>
                  <a:pt x="2747305" y="23562"/>
                  <a:pt x="2626983" y="45811"/>
                  <a:pt x="2804160" y="26125"/>
                </a:cubicBezTo>
                <a:cubicBezTo>
                  <a:pt x="2818871" y="24490"/>
                  <a:pt x="2832992" y="19052"/>
                  <a:pt x="2847703" y="17417"/>
                </a:cubicBezTo>
                <a:cubicBezTo>
                  <a:pt x="2895083" y="12153"/>
                  <a:pt x="3061131" y="2445"/>
                  <a:pt x="3100251" y="0"/>
                </a:cubicBezTo>
                <a:lnTo>
                  <a:pt x="3823063" y="8708"/>
                </a:lnTo>
                <a:cubicBezTo>
                  <a:pt x="3904034" y="10431"/>
                  <a:pt x="3901065" y="14973"/>
                  <a:pt x="3962400" y="26125"/>
                </a:cubicBezTo>
                <a:cubicBezTo>
                  <a:pt x="4064776" y="44739"/>
                  <a:pt x="3961290" y="24616"/>
                  <a:pt x="4084320" y="43543"/>
                </a:cubicBezTo>
                <a:cubicBezTo>
                  <a:pt x="4098950" y="45794"/>
                  <a:pt x="4113176" y="50415"/>
                  <a:pt x="4127863" y="52251"/>
                </a:cubicBezTo>
                <a:cubicBezTo>
                  <a:pt x="4159678" y="56228"/>
                  <a:pt x="4191770" y="57603"/>
                  <a:pt x="4223657" y="60960"/>
                </a:cubicBezTo>
                <a:cubicBezTo>
                  <a:pt x="4246932" y="63410"/>
                  <a:pt x="4270038" y="67339"/>
                  <a:pt x="4293325" y="69668"/>
                </a:cubicBezTo>
                <a:cubicBezTo>
                  <a:pt x="4328107" y="73146"/>
                  <a:pt x="4363087" y="74517"/>
                  <a:pt x="4397828" y="78377"/>
                </a:cubicBezTo>
                <a:cubicBezTo>
                  <a:pt x="4449033" y="84066"/>
                  <a:pt x="4441662" y="86182"/>
                  <a:pt x="4484914" y="95794"/>
                </a:cubicBezTo>
                <a:cubicBezTo>
                  <a:pt x="4530760" y="105982"/>
                  <a:pt x="4538522" y="105941"/>
                  <a:pt x="4589417" y="113211"/>
                </a:cubicBezTo>
                <a:cubicBezTo>
                  <a:pt x="4603931" y="119017"/>
                  <a:pt x="4617794" y="126837"/>
                  <a:pt x="4632960" y="130628"/>
                </a:cubicBezTo>
                <a:cubicBezTo>
                  <a:pt x="4652873" y="135606"/>
                  <a:pt x="4673673" y="135963"/>
                  <a:pt x="4693920" y="139337"/>
                </a:cubicBezTo>
                <a:cubicBezTo>
                  <a:pt x="4708520" y="141770"/>
                  <a:pt x="4723040" y="144717"/>
                  <a:pt x="4737463" y="148045"/>
                </a:cubicBezTo>
                <a:cubicBezTo>
                  <a:pt x="4760787" y="153428"/>
                  <a:pt x="4784002" y="159295"/>
                  <a:pt x="4807131" y="165463"/>
                </a:cubicBezTo>
                <a:cubicBezTo>
                  <a:pt x="4827551" y="170908"/>
                  <a:pt x="4847499" y="178128"/>
                  <a:pt x="4868091" y="182880"/>
                </a:cubicBezTo>
                <a:cubicBezTo>
                  <a:pt x="4885296" y="186850"/>
                  <a:pt x="4903028" y="188125"/>
                  <a:pt x="4920343" y="191588"/>
                </a:cubicBezTo>
                <a:cubicBezTo>
                  <a:pt x="4958806" y="199280"/>
                  <a:pt x="4996945" y="214220"/>
                  <a:pt x="5033554" y="226423"/>
                </a:cubicBezTo>
                <a:cubicBezTo>
                  <a:pt x="5050971" y="232229"/>
                  <a:pt x="5068759" y="237022"/>
                  <a:pt x="5085805" y="243840"/>
                </a:cubicBezTo>
                <a:cubicBezTo>
                  <a:pt x="5137871" y="264666"/>
                  <a:pt x="5114518" y="256314"/>
                  <a:pt x="5155474" y="269965"/>
                </a:cubicBezTo>
                <a:cubicBezTo>
                  <a:pt x="5232836" y="327988"/>
                  <a:pt x="5149053" y="272190"/>
                  <a:pt x="5225143" y="304800"/>
                </a:cubicBezTo>
                <a:cubicBezTo>
                  <a:pt x="5234763" y="308923"/>
                  <a:pt x="5242181" y="317024"/>
                  <a:pt x="5251268" y="322217"/>
                </a:cubicBezTo>
                <a:cubicBezTo>
                  <a:pt x="5262540" y="328658"/>
                  <a:pt x="5274491" y="333828"/>
                  <a:pt x="5286103" y="339634"/>
                </a:cubicBezTo>
                <a:cubicBezTo>
                  <a:pt x="5291909" y="348343"/>
                  <a:pt x="5295003" y="359676"/>
                  <a:pt x="5303520" y="365760"/>
                </a:cubicBezTo>
                <a:cubicBezTo>
                  <a:pt x="5316241" y="374846"/>
                  <a:pt x="5333081" y="376186"/>
                  <a:pt x="5347063" y="383177"/>
                </a:cubicBezTo>
                <a:cubicBezTo>
                  <a:pt x="5356424" y="387858"/>
                  <a:pt x="5363827" y="395913"/>
                  <a:pt x="5373188" y="400594"/>
                </a:cubicBezTo>
                <a:cubicBezTo>
                  <a:pt x="5381399" y="404699"/>
                  <a:pt x="5391103" y="405198"/>
                  <a:pt x="5399314" y="409303"/>
                </a:cubicBezTo>
                <a:cubicBezTo>
                  <a:pt x="5422613" y="420952"/>
                  <a:pt x="5449753" y="448734"/>
                  <a:pt x="5468983" y="461554"/>
                </a:cubicBezTo>
                <a:cubicBezTo>
                  <a:pt x="5523347" y="497797"/>
                  <a:pt x="5483497" y="464456"/>
                  <a:pt x="5529943" y="487680"/>
                </a:cubicBezTo>
                <a:cubicBezTo>
                  <a:pt x="5590080" y="517749"/>
                  <a:pt x="5518407" y="495683"/>
                  <a:pt x="5590903" y="513805"/>
                </a:cubicBezTo>
                <a:cubicBezTo>
                  <a:pt x="5635030" y="557935"/>
                  <a:pt x="5577926" y="506021"/>
                  <a:pt x="5634445" y="539931"/>
                </a:cubicBezTo>
                <a:cubicBezTo>
                  <a:pt x="5641486" y="544155"/>
                  <a:pt x="5645452" y="552219"/>
                  <a:pt x="5651863" y="557348"/>
                </a:cubicBezTo>
                <a:cubicBezTo>
                  <a:pt x="5660036" y="563886"/>
                  <a:pt x="5670042" y="567954"/>
                  <a:pt x="5677988" y="574765"/>
                </a:cubicBezTo>
                <a:cubicBezTo>
                  <a:pt x="5690456" y="585452"/>
                  <a:pt x="5699686" y="599747"/>
                  <a:pt x="5712823" y="609600"/>
                </a:cubicBezTo>
                <a:cubicBezTo>
                  <a:pt x="5729766" y="622307"/>
                  <a:pt x="5751231" y="635839"/>
                  <a:pt x="5765074" y="653143"/>
                </a:cubicBezTo>
                <a:cubicBezTo>
                  <a:pt x="5771612" y="661316"/>
                  <a:pt x="5774318" y="672730"/>
                  <a:pt x="5782491" y="679268"/>
                </a:cubicBezTo>
                <a:cubicBezTo>
                  <a:pt x="5789659" y="685003"/>
                  <a:pt x="5800406" y="683872"/>
                  <a:pt x="5808617" y="687977"/>
                </a:cubicBezTo>
                <a:cubicBezTo>
                  <a:pt x="5817978" y="692658"/>
                  <a:pt x="5825382" y="700713"/>
                  <a:pt x="5834743" y="705394"/>
                </a:cubicBezTo>
                <a:cubicBezTo>
                  <a:pt x="5842953" y="709499"/>
                  <a:pt x="5860868" y="714103"/>
                  <a:pt x="5860868" y="7141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7BFF2195-15BD-44F8-BAAF-A29589261E76}"/>
              </a:ext>
            </a:extLst>
          </p:cNvPr>
          <p:cNvSpPr/>
          <p:nvPr/>
        </p:nvSpPr>
        <p:spPr>
          <a:xfrm>
            <a:off x="9418321" y="2546877"/>
            <a:ext cx="98805" cy="174513"/>
          </a:xfrm>
          <a:custGeom>
            <a:avLst/>
            <a:gdLst>
              <a:gd name="connsiteX0" fmla="*/ 34835 w 98805"/>
              <a:gd name="connsiteY0" fmla="*/ 0 h 174513"/>
              <a:gd name="connsiteX1" fmla="*/ 60960 w 98805"/>
              <a:gd name="connsiteY1" fmla="*/ 78377 h 174513"/>
              <a:gd name="connsiteX2" fmla="*/ 69669 w 98805"/>
              <a:gd name="connsiteY2" fmla="*/ 113211 h 174513"/>
              <a:gd name="connsiteX3" fmla="*/ 87086 w 98805"/>
              <a:gd name="connsiteY3" fmla="*/ 148045 h 174513"/>
              <a:gd name="connsiteX4" fmla="*/ 95795 w 98805"/>
              <a:gd name="connsiteY4" fmla="*/ 174171 h 174513"/>
              <a:gd name="connsiteX5" fmla="*/ 0 w 98805"/>
              <a:gd name="connsiteY5" fmla="*/ 156754 h 17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805" h="174513">
                <a:moveTo>
                  <a:pt x="34835" y="0"/>
                </a:moveTo>
                <a:cubicBezTo>
                  <a:pt x="43543" y="26126"/>
                  <a:pt x="54280" y="51661"/>
                  <a:pt x="60960" y="78377"/>
                </a:cubicBezTo>
                <a:cubicBezTo>
                  <a:pt x="63863" y="89988"/>
                  <a:pt x="65466" y="102004"/>
                  <a:pt x="69669" y="113211"/>
                </a:cubicBezTo>
                <a:cubicBezTo>
                  <a:pt x="74227" y="125366"/>
                  <a:pt x="81972" y="136113"/>
                  <a:pt x="87086" y="148045"/>
                </a:cubicBezTo>
                <a:cubicBezTo>
                  <a:pt x="90702" y="156483"/>
                  <a:pt x="104929" y="173258"/>
                  <a:pt x="95795" y="174171"/>
                </a:cubicBezTo>
                <a:cubicBezTo>
                  <a:pt x="63501" y="177401"/>
                  <a:pt x="0" y="156754"/>
                  <a:pt x="0" y="1567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33C4972-C0F4-4448-86D2-D5D5BF14985B}"/>
              </a:ext>
            </a:extLst>
          </p:cNvPr>
          <p:cNvSpPr txBox="1"/>
          <p:nvPr/>
        </p:nvSpPr>
        <p:spPr>
          <a:xfrm>
            <a:off x="6035890" y="2013625"/>
            <a:ext cx="126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Digital Data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1BCDA3F-CFC6-40D5-ADF2-B0646384AB66}"/>
              </a:ext>
            </a:extLst>
          </p:cNvPr>
          <p:cNvSpPr txBox="1"/>
          <p:nvPr/>
        </p:nvSpPr>
        <p:spPr>
          <a:xfrm>
            <a:off x="3019736" y="335783"/>
            <a:ext cx="192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DATAFLOW in OEP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F83B91-E812-471E-BA4D-C0658C2D8761}"/>
              </a:ext>
            </a:extLst>
          </p:cNvPr>
          <p:cNvSpPr txBox="1"/>
          <p:nvPr/>
        </p:nvSpPr>
        <p:spPr>
          <a:xfrm>
            <a:off x="2236846" y="52226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 wireless data coming into </a:t>
            </a:r>
            <a:r>
              <a:rPr lang="en-US" dirty="0" err="1">
                <a:solidFill>
                  <a:srgbClr val="FF0000"/>
                </a:solidFill>
              </a:rPr>
              <a:t>eCube</a:t>
            </a:r>
            <a:r>
              <a:rPr lang="en-US" dirty="0">
                <a:solidFill>
                  <a:srgbClr val="FF0000"/>
                </a:solidFill>
              </a:rPr>
              <a:t> Box from transceiver?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1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DF1D95-E88E-4527-AEB9-50A64EFC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DD1F5A-00F0-4420-AF47-1493FCDA1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361" y="1690688"/>
            <a:ext cx="10515600" cy="2715849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Install Server Node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Understand the difference between server node and server control. </a:t>
            </a:r>
          </a:p>
          <a:p>
            <a:r>
              <a:rPr lang="en-US" dirty="0">
                <a:solidFill>
                  <a:srgbClr val="FF0000"/>
                </a:solidFill>
              </a:rPr>
              <a:t>Verify the wireless data saved in </a:t>
            </a:r>
            <a:r>
              <a:rPr lang="en-US" dirty="0" err="1">
                <a:solidFill>
                  <a:srgbClr val="FF0000"/>
                </a:solidFill>
              </a:rPr>
              <a:t>whitematter</a:t>
            </a:r>
            <a:r>
              <a:rPr lang="en-US" dirty="0">
                <a:solidFill>
                  <a:srgbClr val="FF0000"/>
                </a:solidFill>
              </a:rPr>
              <a:t> PC.</a:t>
            </a:r>
          </a:p>
          <a:p>
            <a:r>
              <a:rPr lang="en-US" dirty="0">
                <a:solidFill>
                  <a:srgbClr val="FF0000"/>
                </a:solidFill>
              </a:rPr>
              <a:t>Verify if packets are broadcasted after adding spike sorter in OEP. </a:t>
            </a:r>
          </a:p>
          <a:p>
            <a:r>
              <a:rPr lang="en-US" dirty="0">
                <a:solidFill>
                  <a:srgbClr val="FF0000"/>
                </a:solidFill>
              </a:rPr>
              <a:t>Once tested the wireless routine we could use the HS tester with wired system for all the debugging purposes.</a:t>
            </a:r>
          </a:p>
          <a:p>
            <a:r>
              <a:rPr lang="en-US" dirty="0">
                <a:solidFill>
                  <a:srgbClr val="FF0000"/>
                </a:solidFill>
              </a:rPr>
              <a:t>Potential issue: </a:t>
            </a:r>
            <a:r>
              <a:rPr lang="en-US" sz="2800" dirty="0">
                <a:solidFill>
                  <a:srgbClr val="FF0000"/>
                </a:solidFill>
              </a:rPr>
              <a:t> Aligning the digital control and spikes in python-based program.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32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F7B0-17A6-4580-B38E-D72913A2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Plots- Minimum Req.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7F7AD9-6117-4BFB-B434-DF0C83E02981}"/>
              </a:ext>
            </a:extLst>
          </p:cNvPr>
          <p:cNvSpPr txBox="1"/>
          <p:nvPr/>
        </p:nvSpPr>
        <p:spPr>
          <a:xfrm>
            <a:off x="3117669" y="1951299"/>
            <a:ext cx="78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CEC7D-B894-48BF-AC59-13322CC352F5}"/>
              </a:ext>
            </a:extLst>
          </p:cNvPr>
          <p:cNvSpPr txBox="1"/>
          <p:nvPr/>
        </p:nvSpPr>
        <p:spPr>
          <a:xfrm>
            <a:off x="9213668" y="1986133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</a:t>
            </a:r>
          </a:p>
        </p:txBody>
      </p:sp>
      <p:pic>
        <p:nvPicPr>
          <p:cNvPr id="1026" name="Picture 2" descr="MATLAB – Praneeth Namburi">
            <a:extLst>
              <a:ext uri="{FF2B5EF4-FFF2-40B4-BE49-F238E27FC236}">
                <a16:creationId xmlns:a16="http://schemas.microsoft.com/office/drawing/2014/main" id="{0F994448-C306-4E9D-8252-C54E946E4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69" y="2368256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MATLAB – Praneeth Namburi">
            <a:extLst>
              <a:ext uri="{FF2B5EF4-FFF2-40B4-BE49-F238E27FC236}">
                <a16:creationId xmlns:a16="http://schemas.microsoft.com/office/drawing/2014/main" id="{FD078D81-9E26-44DF-A818-8E8FA9563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331" y="2368256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59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F7B0-17A6-4580-B38E-D72913A2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Plots- Step-2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7F7AD9-6117-4BFB-B434-DF0C83E02981}"/>
              </a:ext>
            </a:extLst>
          </p:cNvPr>
          <p:cNvSpPr txBox="1"/>
          <p:nvPr/>
        </p:nvSpPr>
        <p:spPr>
          <a:xfrm>
            <a:off x="206838" y="3042631"/>
            <a:ext cx="78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</a:t>
            </a:r>
          </a:p>
        </p:txBody>
      </p:sp>
      <p:pic>
        <p:nvPicPr>
          <p:cNvPr id="1026" name="Picture 2" descr="MATLAB – Praneeth Namburi">
            <a:extLst>
              <a:ext uri="{FF2B5EF4-FFF2-40B4-BE49-F238E27FC236}">
                <a16:creationId xmlns:a16="http://schemas.microsoft.com/office/drawing/2014/main" id="{0F994448-C306-4E9D-8252-C54E946E4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082" y="2519295"/>
            <a:ext cx="2425881" cy="181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MATLAB – Praneeth Namburi">
            <a:extLst>
              <a:ext uri="{FF2B5EF4-FFF2-40B4-BE49-F238E27FC236}">
                <a16:creationId xmlns:a16="http://schemas.microsoft.com/office/drawing/2014/main" id="{FD078D81-9E26-44DF-A818-8E8FA9563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82" y="2593896"/>
            <a:ext cx="2226944" cy="167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ATLAB – Praneeth Namburi">
            <a:extLst>
              <a:ext uri="{FF2B5EF4-FFF2-40B4-BE49-F238E27FC236}">
                <a16:creationId xmlns:a16="http://schemas.microsoft.com/office/drawing/2014/main" id="{F744133D-A438-4E34-BBA2-22AC21DA6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31" y="4940074"/>
            <a:ext cx="2226944" cy="167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ATLAB – Praneeth Namburi">
            <a:extLst>
              <a:ext uri="{FF2B5EF4-FFF2-40B4-BE49-F238E27FC236}">
                <a16:creationId xmlns:a16="http://schemas.microsoft.com/office/drawing/2014/main" id="{528F93EB-D9B0-4804-943F-04A643C5C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921" y="4934496"/>
            <a:ext cx="2226944" cy="167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455612-3002-454C-82AC-1CF133A613FA}"/>
              </a:ext>
            </a:extLst>
          </p:cNvPr>
          <p:cNvSpPr txBox="1"/>
          <p:nvPr/>
        </p:nvSpPr>
        <p:spPr>
          <a:xfrm>
            <a:off x="131493" y="540584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8CF9E-8D95-47F0-B51D-D38B8AD8D3A2}"/>
              </a:ext>
            </a:extLst>
          </p:cNvPr>
          <p:cNvSpPr txBox="1"/>
          <p:nvPr/>
        </p:nvSpPr>
        <p:spPr>
          <a:xfrm>
            <a:off x="2311673" y="197478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5CF20-C004-479A-8BD1-F3F9A68DFA60}"/>
              </a:ext>
            </a:extLst>
          </p:cNvPr>
          <p:cNvSpPr txBox="1"/>
          <p:nvPr/>
        </p:nvSpPr>
        <p:spPr>
          <a:xfrm>
            <a:off x="4864373" y="197478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DC51DC-5D33-4EE1-A0A8-630C7FABDE63}"/>
              </a:ext>
            </a:extLst>
          </p:cNvPr>
          <p:cNvSpPr txBox="1"/>
          <p:nvPr/>
        </p:nvSpPr>
        <p:spPr>
          <a:xfrm>
            <a:off x="1880145" y="458979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81726C-34EC-4031-83D5-76C629F2C8CE}"/>
              </a:ext>
            </a:extLst>
          </p:cNvPr>
          <p:cNvSpPr txBox="1"/>
          <p:nvPr/>
        </p:nvSpPr>
        <p:spPr>
          <a:xfrm>
            <a:off x="4721510" y="4513886"/>
            <a:ext cx="44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1E5C17-CB6B-4E8E-948E-54B658D19AED}"/>
              </a:ext>
            </a:extLst>
          </p:cNvPr>
          <p:cNvSpPr txBox="1"/>
          <p:nvPr/>
        </p:nvSpPr>
        <p:spPr>
          <a:xfrm>
            <a:off x="6557079" y="3072011"/>
            <a:ext cx="78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</a:t>
            </a:r>
          </a:p>
        </p:txBody>
      </p:sp>
      <p:pic>
        <p:nvPicPr>
          <p:cNvPr id="21" name="Picture 2" descr="MATLAB – Praneeth Namburi">
            <a:extLst>
              <a:ext uri="{FF2B5EF4-FFF2-40B4-BE49-F238E27FC236}">
                <a16:creationId xmlns:a16="http://schemas.microsoft.com/office/drawing/2014/main" id="{4307EEB5-14CD-4917-AAEF-A194FC000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328" y="2384851"/>
            <a:ext cx="2425881" cy="181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MATLAB – Praneeth Namburi">
            <a:extLst>
              <a:ext uri="{FF2B5EF4-FFF2-40B4-BE49-F238E27FC236}">
                <a16:creationId xmlns:a16="http://schemas.microsoft.com/office/drawing/2014/main" id="{4634C1EC-379B-45CD-9197-ECB6D3F73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328" y="2459452"/>
            <a:ext cx="2226944" cy="167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MATLAB – Praneeth Namburi">
            <a:extLst>
              <a:ext uri="{FF2B5EF4-FFF2-40B4-BE49-F238E27FC236}">
                <a16:creationId xmlns:a16="http://schemas.microsoft.com/office/drawing/2014/main" id="{5EADFD58-A721-4922-AFFE-B077B3B88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677" y="4805630"/>
            <a:ext cx="2226944" cy="167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MATLAB – Praneeth Namburi">
            <a:extLst>
              <a:ext uri="{FF2B5EF4-FFF2-40B4-BE49-F238E27FC236}">
                <a16:creationId xmlns:a16="http://schemas.microsoft.com/office/drawing/2014/main" id="{3792E54F-F4DA-40BE-8889-C6477D427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659" y="4763062"/>
            <a:ext cx="2226944" cy="167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7905F9B-FA33-493C-8D19-D23D16EC1526}"/>
              </a:ext>
            </a:extLst>
          </p:cNvPr>
          <p:cNvSpPr txBox="1"/>
          <p:nvPr/>
        </p:nvSpPr>
        <p:spPr>
          <a:xfrm>
            <a:off x="6624372" y="528843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3CE4F2-CC8D-4299-B4D0-FE19E7641BA3}"/>
              </a:ext>
            </a:extLst>
          </p:cNvPr>
          <p:cNvSpPr txBox="1"/>
          <p:nvPr/>
        </p:nvSpPr>
        <p:spPr>
          <a:xfrm>
            <a:off x="8292919" y="184033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B4EC1B-7048-456F-BADA-8F8C8DA8D3C9}"/>
              </a:ext>
            </a:extLst>
          </p:cNvPr>
          <p:cNvSpPr txBox="1"/>
          <p:nvPr/>
        </p:nvSpPr>
        <p:spPr>
          <a:xfrm>
            <a:off x="10845619" y="184033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9CADDE-4363-414F-A154-BBE11A4B0787}"/>
              </a:ext>
            </a:extLst>
          </p:cNvPr>
          <p:cNvSpPr txBox="1"/>
          <p:nvPr/>
        </p:nvSpPr>
        <p:spPr>
          <a:xfrm>
            <a:off x="7861391" y="445534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8239DF-1BB1-492D-83E4-BD69BE961AB3}"/>
              </a:ext>
            </a:extLst>
          </p:cNvPr>
          <p:cNvSpPr txBox="1"/>
          <p:nvPr/>
        </p:nvSpPr>
        <p:spPr>
          <a:xfrm>
            <a:off x="10702756" y="4379442"/>
            <a:ext cx="44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2ECDAE-1E6B-43D3-96B4-665AB6BE51A5}"/>
              </a:ext>
            </a:extLst>
          </p:cNvPr>
          <p:cNvSpPr txBox="1"/>
          <p:nvPr/>
        </p:nvSpPr>
        <p:spPr>
          <a:xfrm>
            <a:off x="2537055" y="1396181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Channel-1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203691-FAB9-47F3-9E64-399A0D1C11F8}"/>
              </a:ext>
            </a:extLst>
          </p:cNvPr>
          <p:cNvSpPr txBox="1"/>
          <p:nvPr/>
        </p:nvSpPr>
        <p:spPr>
          <a:xfrm>
            <a:off x="9298621" y="132135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Channel-2</a:t>
            </a:r>
          </a:p>
        </p:txBody>
      </p:sp>
    </p:spTree>
    <p:extLst>
      <p:ext uri="{BB962C8B-B14F-4D97-AF65-F5344CB8AC3E}">
        <p14:creationId xmlns:p14="http://schemas.microsoft.com/office/powerpoint/2010/main" val="217512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B75ACC-FEBC-48B2-AA0D-E880CD336B4A}"/>
              </a:ext>
            </a:extLst>
          </p:cNvPr>
          <p:cNvSpPr txBox="1"/>
          <p:nvPr/>
        </p:nvSpPr>
        <p:spPr>
          <a:xfrm>
            <a:off x="729916" y="507702"/>
            <a:ext cx="1015465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</a:rPr>
              <a:t>Testing stages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</a:rPr>
              <a:t>ML event checking</a:t>
            </a:r>
          </a:p>
          <a:p>
            <a:pPr marL="233363" lvl="1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b="0" i="0" dirty="0">
                <a:effectLst/>
                <a:latin typeface="Calibri" panose="020F0502020204030204" pitchFamily="34" charset="0"/>
              </a:rPr>
              <a:t>Check if ML events are readable using the Python scripts, and save a file. </a:t>
            </a:r>
          </a:p>
          <a:p>
            <a:pPr marL="233363" lvl="1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b="0" i="0" dirty="0">
                <a:effectLst/>
                <a:latin typeface="Calibri" panose="020F0502020204030204" pitchFamily="34" charset="0"/>
              </a:rPr>
              <a:t>Compare all event codes in a few trials between the </a:t>
            </a:r>
            <a:r>
              <a:rPr lang="en-US" b="0" i="0" dirty="0" err="1">
                <a:effectLst/>
                <a:latin typeface="Calibri" panose="020F0502020204030204" pitchFamily="34" charset="0"/>
              </a:rPr>
              <a:t>eCube</a:t>
            </a:r>
            <a:r>
              <a:rPr lang="en-US" b="0" i="0" dirty="0">
                <a:effectLst/>
                <a:latin typeface="Calibri" panose="020F0502020204030204" pitchFamily="34" charset="0"/>
              </a:rPr>
              <a:t> file &amp; Python file. </a:t>
            </a:r>
          </a:p>
          <a:p>
            <a:pPr marL="233363" lvl="1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b="0" i="0" dirty="0">
                <a:effectLst/>
                <a:latin typeface="Calibri" panose="020F0502020204030204" pitchFamily="34" charset="0"/>
              </a:rPr>
              <a:t>Create a window in which you can plot the basic events raster (sample on, sample off, test on, test off, response, reward) for a given set of condition numbers, across many repeats of that conditions.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</a:rPr>
              <a:t>Neural data checking</a:t>
            </a:r>
          </a:p>
          <a:p>
            <a:pPr marL="0" lvl="1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b="0" i="0" dirty="0">
                <a:effectLst/>
                <a:latin typeface="Calibri" panose="020F0502020204030204" pitchFamily="34" charset="0"/>
              </a:rPr>
              <a:t>Check if neural data is readable using the Python scripts and save a file. </a:t>
            </a:r>
          </a:p>
          <a:p>
            <a:pPr marL="0" lvl="1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b="0" i="0" dirty="0">
                <a:effectLst/>
                <a:latin typeface="Calibri" panose="020F0502020204030204" pitchFamily="34" charset="0"/>
              </a:rPr>
              <a:t>Compare neural data between the </a:t>
            </a:r>
            <a:r>
              <a:rPr lang="en-US" b="0" i="0" dirty="0" err="1">
                <a:effectLst/>
                <a:latin typeface="Calibri" panose="020F0502020204030204" pitchFamily="34" charset="0"/>
              </a:rPr>
              <a:t>eCube</a:t>
            </a:r>
            <a:r>
              <a:rPr lang="en-US" b="0" i="0" dirty="0">
                <a:effectLst/>
                <a:latin typeface="Calibri" panose="020F0502020204030204" pitchFamily="34" charset="0"/>
              </a:rPr>
              <a:t> file &amp; Python file. </a:t>
            </a:r>
          </a:p>
          <a:p>
            <a:pPr marL="0" lvl="1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b="0" i="0" dirty="0">
                <a:effectLst/>
                <a:latin typeface="Calibri" panose="020F0502020204030204" pitchFamily="34" charset="0"/>
              </a:rPr>
              <a:t>Plot spikes in a given trial on the same window as the ML events.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</a:rPr>
              <a:t> Create final online plot.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en-US" b="0" i="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</a:rPr>
              <a:t>System ON sequence</a:t>
            </a:r>
          </a:p>
          <a:p>
            <a:pPr fontAlgn="ctr"/>
            <a:r>
              <a:rPr lang="en-US" b="1" dirty="0">
                <a:latin typeface="Calibri" panose="020F0502020204030204" pitchFamily="34" charset="0"/>
              </a:rPr>
              <a:t>FILL IN </a:t>
            </a:r>
          </a:p>
          <a:p>
            <a:pPr fontAlgn="ctr"/>
            <a:r>
              <a:rPr lang="en-US" dirty="0">
                <a:latin typeface="Calibri" panose="020F0502020204030204" pitchFamily="34" charset="0"/>
              </a:rPr>
              <a:t>- Netcam watchtower connect </a:t>
            </a:r>
          </a:p>
          <a:p>
            <a:pPr fontAlgn="ctr"/>
            <a:r>
              <a:rPr lang="en-US" dirty="0">
                <a:latin typeface="Calibri" panose="020F0502020204030204" pitchFamily="34" charset="0"/>
              </a:rPr>
              <a:t>- Start Python online plot program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</a:rPr>
              <a:t>To start recording of data -- </a:t>
            </a:r>
          </a:p>
          <a:p>
            <a:pPr marL="342900" indent="-3429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</a:rPr>
              <a:t>Start recording on </a:t>
            </a:r>
            <a:r>
              <a:rPr lang="en-US" b="1" dirty="0" err="1">
                <a:latin typeface="Calibri" panose="020F0502020204030204" pitchFamily="34" charset="0"/>
              </a:rPr>
              <a:t>eCube</a:t>
            </a:r>
            <a:r>
              <a:rPr lang="en-US" b="1" dirty="0">
                <a:latin typeface="Calibri" panose="020F0502020204030204" pitchFamily="34" charset="0"/>
              </a:rPr>
              <a:t> OEP</a:t>
            </a:r>
          </a:p>
          <a:p>
            <a:pPr marL="342900" indent="-3429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</a:rPr>
              <a:t>HSW-PC start recording, Wireless OEP start streaming</a:t>
            </a:r>
          </a:p>
          <a:p>
            <a:pPr marL="342900" indent="-3429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</a:rPr>
              <a:t>Start </a:t>
            </a:r>
            <a:r>
              <a:rPr lang="en-US" b="1" dirty="0" err="1">
                <a:latin typeface="Calibri" panose="020F0502020204030204" pitchFamily="34" charset="0"/>
              </a:rPr>
              <a:t>behavioural</a:t>
            </a:r>
            <a:r>
              <a:rPr lang="en-US" b="1" dirty="0">
                <a:latin typeface="Calibri" panose="020F0502020204030204" pitchFamily="34" charset="0"/>
              </a:rPr>
              <a:t> task for monkey</a:t>
            </a:r>
          </a:p>
        </p:txBody>
      </p:sp>
    </p:spTree>
    <p:extLst>
      <p:ext uri="{BB962C8B-B14F-4D97-AF65-F5344CB8AC3E}">
        <p14:creationId xmlns:p14="http://schemas.microsoft.com/office/powerpoint/2010/main" val="287520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3C4A1-5153-4A3E-A673-4E33BCA95F0D}"/>
              </a:ext>
            </a:extLst>
          </p:cNvPr>
          <p:cNvSpPr/>
          <p:nvPr/>
        </p:nvSpPr>
        <p:spPr>
          <a:xfrm>
            <a:off x="2526484" y="2986369"/>
            <a:ext cx="6937696" cy="47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5D6881-3979-4E6E-9130-CFC2188840A5}"/>
              </a:ext>
            </a:extLst>
          </p:cNvPr>
          <p:cNvSpPr txBox="1"/>
          <p:nvPr/>
        </p:nvSpPr>
        <p:spPr>
          <a:xfrm>
            <a:off x="729842" y="3496110"/>
            <a:ext cx="38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E8C347-1494-479D-B6D9-E1B59C707FF1}"/>
              </a:ext>
            </a:extLst>
          </p:cNvPr>
          <p:cNvSpPr/>
          <p:nvPr/>
        </p:nvSpPr>
        <p:spPr>
          <a:xfrm>
            <a:off x="2541864" y="3686368"/>
            <a:ext cx="6937696" cy="47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C5088E-C4AA-45C2-8EBC-92D8A9176FC9}"/>
              </a:ext>
            </a:extLst>
          </p:cNvPr>
          <p:cNvSpPr txBox="1"/>
          <p:nvPr/>
        </p:nvSpPr>
        <p:spPr>
          <a:xfrm>
            <a:off x="1468073" y="2996857"/>
            <a:ext cx="99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Event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463FE9-2411-46DC-B57E-976C3EC4BC3F}"/>
              </a:ext>
            </a:extLst>
          </p:cNvPr>
          <p:cNvSpPr txBox="1"/>
          <p:nvPr/>
        </p:nvSpPr>
        <p:spPr>
          <a:xfrm>
            <a:off x="1468073" y="3680776"/>
            <a:ext cx="9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Spike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299A43-F3FB-4A01-AE40-64F8B8941BB3}"/>
              </a:ext>
            </a:extLst>
          </p:cNvPr>
          <p:cNvCxnSpPr/>
          <p:nvPr/>
        </p:nvCxnSpPr>
        <p:spPr>
          <a:xfrm>
            <a:off x="2650921" y="2139193"/>
            <a:ext cx="0" cy="77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AC0863-3F4A-43BA-AAE4-FF7B7020F177}"/>
              </a:ext>
            </a:extLst>
          </p:cNvPr>
          <p:cNvCxnSpPr/>
          <p:nvPr/>
        </p:nvCxnSpPr>
        <p:spPr>
          <a:xfrm>
            <a:off x="3004657" y="2139192"/>
            <a:ext cx="0" cy="77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18DFEA-1F24-4C4E-B677-ADFB147FD4C2}"/>
              </a:ext>
            </a:extLst>
          </p:cNvPr>
          <p:cNvCxnSpPr/>
          <p:nvPr/>
        </p:nvCxnSpPr>
        <p:spPr>
          <a:xfrm>
            <a:off x="3591886" y="2139192"/>
            <a:ext cx="0" cy="77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938295-6B9A-40C6-82C4-D696FD9BD761}"/>
              </a:ext>
            </a:extLst>
          </p:cNvPr>
          <p:cNvCxnSpPr/>
          <p:nvPr/>
        </p:nvCxnSpPr>
        <p:spPr>
          <a:xfrm>
            <a:off x="4214069" y="2139191"/>
            <a:ext cx="0" cy="77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B3F508-E6DB-4EAA-ADA6-9D83E879C3A5}"/>
              </a:ext>
            </a:extLst>
          </p:cNvPr>
          <p:cNvCxnSpPr>
            <a:cxnSpLocks/>
          </p:cNvCxnSpPr>
          <p:nvPr/>
        </p:nvCxnSpPr>
        <p:spPr>
          <a:xfrm flipV="1">
            <a:off x="2650921" y="4164541"/>
            <a:ext cx="0" cy="52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030710-B072-4F7C-8539-7D03F25C201D}"/>
              </a:ext>
            </a:extLst>
          </p:cNvPr>
          <p:cNvCxnSpPr>
            <a:cxnSpLocks/>
          </p:cNvCxnSpPr>
          <p:nvPr/>
        </p:nvCxnSpPr>
        <p:spPr>
          <a:xfrm flipV="1">
            <a:off x="2813108" y="4164540"/>
            <a:ext cx="0" cy="52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BC6923-E799-4A25-B5F4-7F4E37D76813}"/>
              </a:ext>
            </a:extLst>
          </p:cNvPr>
          <p:cNvCxnSpPr>
            <a:cxnSpLocks/>
          </p:cNvCxnSpPr>
          <p:nvPr/>
        </p:nvCxnSpPr>
        <p:spPr>
          <a:xfrm flipV="1">
            <a:off x="3004657" y="4164539"/>
            <a:ext cx="0" cy="52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09930B-6181-4D66-AC86-EFFA1588767F}"/>
              </a:ext>
            </a:extLst>
          </p:cNvPr>
          <p:cNvCxnSpPr>
            <a:cxnSpLocks/>
          </p:cNvCxnSpPr>
          <p:nvPr/>
        </p:nvCxnSpPr>
        <p:spPr>
          <a:xfrm flipV="1">
            <a:off x="3183622" y="4164538"/>
            <a:ext cx="0" cy="52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E54D4D3-8518-492B-BEBE-F50ADBE632DA}"/>
              </a:ext>
            </a:extLst>
          </p:cNvPr>
          <p:cNvSpPr/>
          <p:nvPr/>
        </p:nvSpPr>
        <p:spPr>
          <a:xfrm>
            <a:off x="2526484" y="5294739"/>
            <a:ext cx="6937696" cy="478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0C27B8-D29D-4112-877D-A1867948E6A3}"/>
              </a:ext>
            </a:extLst>
          </p:cNvPr>
          <p:cNvSpPr txBox="1"/>
          <p:nvPr/>
        </p:nvSpPr>
        <p:spPr>
          <a:xfrm>
            <a:off x="1328226" y="461394"/>
            <a:ext cx="104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Trial Que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6800DE-EA10-48DE-A74F-E05E24357583}"/>
              </a:ext>
            </a:extLst>
          </p:cNvPr>
          <p:cNvSpPr txBox="1"/>
          <p:nvPr/>
        </p:nvSpPr>
        <p:spPr>
          <a:xfrm>
            <a:off x="2334776" y="173216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B9CAA2-797E-456A-BD1B-237F4E21ADE5}"/>
              </a:ext>
            </a:extLst>
          </p:cNvPr>
          <p:cNvSpPr txBox="1"/>
          <p:nvPr/>
        </p:nvSpPr>
        <p:spPr>
          <a:xfrm>
            <a:off x="4012733" y="173216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C862C2-B9AD-4725-8EBC-763894F7913D}"/>
              </a:ext>
            </a:extLst>
          </p:cNvPr>
          <p:cNvCxnSpPr/>
          <p:nvPr/>
        </p:nvCxnSpPr>
        <p:spPr>
          <a:xfrm>
            <a:off x="2650920" y="2986369"/>
            <a:ext cx="0" cy="11781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2653AE-7898-4DDC-861C-4E24E8E13D29}"/>
              </a:ext>
            </a:extLst>
          </p:cNvPr>
          <p:cNvCxnSpPr/>
          <p:nvPr/>
        </p:nvCxnSpPr>
        <p:spPr>
          <a:xfrm>
            <a:off x="4214069" y="2986369"/>
            <a:ext cx="0" cy="11781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55776C6-F851-4408-BFF7-F4C995DD8D7E}"/>
              </a:ext>
            </a:extLst>
          </p:cNvPr>
          <p:cNvSpPr/>
          <p:nvPr/>
        </p:nvSpPr>
        <p:spPr>
          <a:xfrm>
            <a:off x="2595869" y="777211"/>
            <a:ext cx="1648960" cy="2150547"/>
          </a:xfrm>
          <a:custGeom>
            <a:avLst/>
            <a:gdLst>
              <a:gd name="connsiteX0" fmla="*/ 1652631 w 1652631"/>
              <a:gd name="connsiteY0" fmla="*/ 1719743 h 1719743"/>
              <a:gd name="connsiteX1" fmla="*/ 1602297 w 1652631"/>
              <a:gd name="connsiteY1" fmla="*/ 1535185 h 1719743"/>
              <a:gd name="connsiteX2" fmla="*/ 1585519 w 1652631"/>
              <a:gd name="connsiteY2" fmla="*/ 1459684 h 1719743"/>
              <a:gd name="connsiteX3" fmla="*/ 1451296 w 1652631"/>
              <a:gd name="connsiteY3" fmla="*/ 1249959 h 1719743"/>
              <a:gd name="connsiteX4" fmla="*/ 1384184 w 1652631"/>
              <a:gd name="connsiteY4" fmla="*/ 1166069 h 1719743"/>
              <a:gd name="connsiteX5" fmla="*/ 1333850 w 1652631"/>
              <a:gd name="connsiteY5" fmla="*/ 1098957 h 1719743"/>
              <a:gd name="connsiteX6" fmla="*/ 1300294 w 1652631"/>
              <a:gd name="connsiteY6" fmla="*/ 1073791 h 1719743"/>
              <a:gd name="connsiteX7" fmla="*/ 1249960 w 1652631"/>
              <a:gd name="connsiteY7" fmla="*/ 989901 h 1719743"/>
              <a:gd name="connsiteX8" fmla="*/ 1216404 w 1652631"/>
              <a:gd name="connsiteY8" fmla="*/ 973123 h 1719743"/>
              <a:gd name="connsiteX9" fmla="*/ 1124125 w 1652631"/>
              <a:gd name="connsiteY9" fmla="*/ 864066 h 1719743"/>
              <a:gd name="connsiteX10" fmla="*/ 1098958 w 1652631"/>
              <a:gd name="connsiteY10" fmla="*/ 830510 h 1719743"/>
              <a:gd name="connsiteX11" fmla="*/ 956345 w 1652631"/>
              <a:gd name="connsiteY11" fmla="*/ 729842 h 1719743"/>
              <a:gd name="connsiteX12" fmla="*/ 822121 w 1652631"/>
              <a:gd name="connsiteY12" fmla="*/ 629174 h 1719743"/>
              <a:gd name="connsiteX13" fmla="*/ 763398 w 1652631"/>
              <a:gd name="connsiteY13" fmla="*/ 587229 h 1719743"/>
              <a:gd name="connsiteX14" fmla="*/ 671119 w 1652631"/>
              <a:gd name="connsiteY14" fmla="*/ 511728 h 1719743"/>
              <a:gd name="connsiteX15" fmla="*/ 511729 w 1652631"/>
              <a:gd name="connsiteY15" fmla="*/ 411060 h 1719743"/>
              <a:gd name="connsiteX16" fmla="*/ 444617 w 1652631"/>
              <a:gd name="connsiteY16" fmla="*/ 377504 h 1719743"/>
              <a:gd name="connsiteX17" fmla="*/ 360727 w 1652631"/>
              <a:gd name="connsiteY17" fmla="*/ 318781 h 1719743"/>
              <a:gd name="connsiteX18" fmla="*/ 260059 w 1652631"/>
              <a:gd name="connsiteY18" fmla="*/ 251669 h 1719743"/>
              <a:gd name="connsiteX19" fmla="*/ 142613 w 1652631"/>
              <a:gd name="connsiteY19" fmla="*/ 134224 h 1719743"/>
              <a:gd name="connsiteX20" fmla="*/ 100668 w 1652631"/>
              <a:gd name="connsiteY20" fmla="*/ 92279 h 1719743"/>
              <a:gd name="connsiteX21" fmla="*/ 50334 w 1652631"/>
              <a:gd name="connsiteY21" fmla="*/ 41945 h 1719743"/>
              <a:gd name="connsiteX22" fmla="*/ 25167 w 1652631"/>
              <a:gd name="connsiteY22" fmla="*/ 16778 h 1719743"/>
              <a:gd name="connsiteX23" fmla="*/ 0 w 1652631"/>
              <a:gd name="connsiteY23" fmla="*/ 0 h 171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52631" h="1719743">
                <a:moveTo>
                  <a:pt x="1652631" y="1719743"/>
                </a:moveTo>
                <a:cubicBezTo>
                  <a:pt x="1578966" y="1400527"/>
                  <a:pt x="1669506" y="1777136"/>
                  <a:pt x="1602297" y="1535185"/>
                </a:cubicBezTo>
                <a:cubicBezTo>
                  <a:pt x="1595397" y="1510345"/>
                  <a:pt x="1597582" y="1482469"/>
                  <a:pt x="1585519" y="1459684"/>
                </a:cubicBezTo>
                <a:cubicBezTo>
                  <a:pt x="1546685" y="1386330"/>
                  <a:pt x="1494315" y="1320940"/>
                  <a:pt x="1451296" y="1249959"/>
                </a:cubicBezTo>
                <a:cubicBezTo>
                  <a:pt x="1400233" y="1165704"/>
                  <a:pt x="1446068" y="1197011"/>
                  <a:pt x="1384184" y="1166069"/>
                </a:cubicBezTo>
                <a:cubicBezTo>
                  <a:pt x="1367406" y="1143698"/>
                  <a:pt x="1352660" y="1119648"/>
                  <a:pt x="1333850" y="1098957"/>
                </a:cubicBezTo>
                <a:cubicBezTo>
                  <a:pt x="1324445" y="1088612"/>
                  <a:pt x="1308878" y="1084827"/>
                  <a:pt x="1300294" y="1073791"/>
                </a:cubicBezTo>
                <a:cubicBezTo>
                  <a:pt x="1270801" y="1035873"/>
                  <a:pt x="1284946" y="1019889"/>
                  <a:pt x="1249960" y="989901"/>
                </a:cubicBezTo>
                <a:cubicBezTo>
                  <a:pt x="1240465" y="981762"/>
                  <a:pt x="1227589" y="978716"/>
                  <a:pt x="1216404" y="973123"/>
                </a:cubicBezTo>
                <a:cubicBezTo>
                  <a:pt x="1154202" y="879820"/>
                  <a:pt x="1215352" y="964416"/>
                  <a:pt x="1124125" y="864066"/>
                </a:cubicBezTo>
                <a:cubicBezTo>
                  <a:pt x="1114720" y="853720"/>
                  <a:pt x="1109265" y="839958"/>
                  <a:pt x="1098958" y="830510"/>
                </a:cubicBezTo>
                <a:cubicBezTo>
                  <a:pt x="1021335" y="759356"/>
                  <a:pt x="1035020" y="785570"/>
                  <a:pt x="956345" y="729842"/>
                </a:cubicBezTo>
                <a:cubicBezTo>
                  <a:pt x="910707" y="697515"/>
                  <a:pt x="867096" y="662416"/>
                  <a:pt x="822121" y="629174"/>
                </a:cubicBezTo>
                <a:cubicBezTo>
                  <a:pt x="802777" y="614876"/>
                  <a:pt x="782016" y="602462"/>
                  <a:pt x="763398" y="587229"/>
                </a:cubicBezTo>
                <a:cubicBezTo>
                  <a:pt x="732638" y="562062"/>
                  <a:pt x="704187" y="533774"/>
                  <a:pt x="671119" y="511728"/>
                </a:cubicBezTo>
                <a:cubicBezTo>
                  <a:pt x="609228" y="470467"/>
                  <a:pt x="577628" y="447671"/>
                  <a:pt x="511729" y="411060"/>
                </a:cubicBezTo>
                <a:cubicBezTo>
                  <a:pt x="489865" y="398914"/>
                  <a:pt x="466988" y="388689"/>
                  <a:pt x="444617" y="377504"/>
                </a:cubicBezTo>
                <a:cubicBezTo>
                  <a:pt x="410555" y="326412"/>
                  <a:pt x="445316" y="369534"/>
                  <a:pt x="360727" y="318781"/>
                </a:cubicBezTo>
                <a:cubicBezTo>
                  <a:pt x="326145" y="298032"/>
                  <a:pt x="290846" y="277719"/>
                  <a:pt x="260059" y="251669"/>
                </a:cubicBezTo>
                <a:cubicBezTo>
                  <a:pt x="217795" y="215907"/>
                  <a:pt x="181762" y="173372"/>
                  <a:pt x="142613" y="134224"/>
                </a:cubicBezTo>
                <a:cubicBezTo>
                  <a:pt x="102837" y="54672"/>
                  <a:pt x="151165" y="131554"/>
                  <a:pt x="100668" y="92279"/>
                </a:cubicBezTo>
                <a:cubicBezTo>
                  <a:pt x="81939" y="77712"/>
                  <a:pt x="67112" y="58723"/>
                  <a:pt x="50334" y="41945"/>
                </a:cubicBezTo>
                <a:cubicBezTo>
                  <a:pt x="41945" y="33556"/>
                  <a:pt x="35038" y="23359"/>
                  <a:pt x="25167" y="16778"/>
                </a:cubicBez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A4E9D6-33D4-474C-A303-F1EBBC9A6E29}"/>
              </a:ext>
            </a:extLst>
          </p:cNvPr>
          <p:cNvSpPr/>
          <p:nvPr/>
        </p:nvSpPr>
        <p:spPr>
          <a:xfrm>
            <a:off x="2526484" y="504681"/>
            <a:ext cx="6937696" cy="1971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FE3E52-6D86-4CA0-B73A-15DA20140A75}"/>
              </a:ext>
            </a:extLst>
          </p:cNvPr>
          <p:cNvSpPr txBox="1"/>
          <p:nvPr/>
        </p:nvSpPr>
        <p:spPr>
          <a:xfrm>
            <a:off x="9599802" y="158982"/>
            <a:ext cx="2621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 {0,1,3},</a:t>
            </a:r>
          </a:p>
          <a:p>
            <a:r>
              <a:rPr lang="en-US" dirty="0"/>
              <a:t>Spike Data</a:t>
            </a:r>
          </a:p>
          <a:p>
            <a:r>
              <a:rPr lang="en-US" dirty="0"/>
              <a:t>Time Axis-</a:t>
            </a:r>
            <a:r>
              <a:rPr lang="en-US" dirty="0" err="1"/>
              <a:t>wrt</a:t>
            </a:r>
            <a:r>
              <a:rPr lang="en-US" dirty="0"/>
              <a:t> Sample ON</a:t>
            </a:r>
          </a:p>
          <a:p>
            <a:r>
              <a:rPr lang="en-US" dirty="0"/>
              <a:t>Event Codes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50BDE6-AC0E-4FB5-AEA6-FE71D08110C0}"/>
              </a:ext>
            </a:extLst>
          </p:cNvPr>
          <p:cNvCxnSpPr/>
          <p:nvPr/>
        </p:nvCxnSpPr>
        <p:spPr>
          <a:xfrm>
            <a:off x="10125512" y="1916830"/>
            <a:ext cx="0" cy="157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838872-CE7F-4CE6-B7A9-3E4607E0F413}"/>
              </a:ext>
            </a:extLst>
          </p:cNvPr>
          <p:cNvCxnSpPr/>
          <p:nvPr/>
        </p:nvCxnSpPr>
        <p:spPr>
          <a:xfrm>
            <a:off x="10125512" y="1916830"/>
            <a:ext cx="169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45E17BC-7BF9-437E-8FC1-1F1F865FE598}"/>
              </a:ext>
            </a:extLst>
          </p:cNvPr>
          <p:cNvSpPr txBox="1"/>
          <p:nvPr/>
        </p:nvSpPr>
        <p:spPr>
          <a:xfrm>
            <a:off x="10464708" y="1547498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05685A-9BA7-4C0B-BD0A-7A6583A6BEB4}"/>
              </a:ext>
            </a:extLst>
          </p:cNvPr>
          <p:cNvSpPr txBox="1"/>
          <p:nvPr/>
        </p:nvSpPr>
        <p:spPr>
          <a:xfrm>
            <a:off x="9493992" y="2420438"/>
            <a:ext cx="63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42DA49-C65D-4914-808A-7999D7141BE4}"/>
              </a:ext>
            </a:extLst>
          </p:cNvPr>
          <p:cNvCxnSpPr/>
          <p:nvPr/>
        </p:nvCxnSpPr>
        <p:spPr>
          <a:xfrm>
            <a:off x="10259736" y="2032984"/>
            <a:ext cx="0" cy="106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6A42011-5753-49F0-B66C-12DCCDE494E0}"/>
              </a:ext>
            </a:extLst>
          </p:cNvPr>
          <p:cNvCxnSpPr/>
          <p:nvPr/>
        </p:nvCxnSpPr>
        <p:spPr>
          <a:xfrm>
            <a:off x="10412136" y="2025993"/>
            <a:ext cx="0" cy="106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F0049B-C9AC-43D5-9AFE-AE3A43C0D072}"/>
              </a:ext>
            </a:extLst>
          </p:cNvPr>
          <p:cNvCxnSpPr/>
          <p:nvPr/>
        </p:nvCxnSpPr>
        <p:spPr>
          <a:xfrm>
            <a:off x="10730917" y="2017552"/>
            <a:ext cx="0" cy="106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D9A092-0510-4AC3-8A1B-5F84F000BA5F}"/>
              </a:ext>
            </a:extLst>
          </p:cNvPr>
          <p:cNvCxnSpPr/>
          <p:nvPr/>
        </p:nvCxnSpPr>
        <p:spPr>
          <a:xfrm>
            <a:off x="10412136" y="2185384"/>
            <a:ext cx="0" cy="106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D90375-7524-4A63-B69E-2F664CF53C6E}"/>
              </a:ext>
            </a:extLst>
          </p:cNvPr>
          <p:cNvCxnSpPr/>
          <p:nvPr/>
        </p:nvCxnSpPr>
        <p:spPr>
          <a:xfrm>
            <a:off x="10564536" y="2178393"/>
            <a:ext cx="0" cy="106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B49A70-3C65-4042-92A0-9DE39820B48A}"/>
              </a:ext>
            </a:extLst>
          </p:cNvPr>
          <p:cNvCxnSpPr/>
          <p:nvPr/>
        </p:nvCxnSpPr>
        <p:spPr>
          <a:xfrm>
            <a:off x="10883317" y="2169952"/>
            <a:ext cx="0" cy="106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B1F3E2B-BCDE-42F0-BABF-2956C58311AA}"/>
              </a:ext>
            </a:extLst>
          </p:cNvPr>
          <p:cNvCxnSpPr/>
          <p:nvPr/>
        </p:nvCxnSpPr>
        <p:spPr>
          <a:xfrm>
            <a:off x="10203809" y="2337784"/>
            <a:ext cx="0" cy="106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EC260D-74A4-4E47-AD08-A22D992AEB08}"/>
              </a:ext>
            </a:extLst>
          </p:cNvPr>
          <p:cNvCxnSpPr/>
          <p:nvPr/>
        </p:nvCxnSpPr>
        <p:spPr>
          <a:xfrm>
            <a:off x="10356209" y="2330793"/>
            <a:ext cx="0" cy="106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C227D1-51F8-41A3-A2B3-809FD583ED2C}"/>
              </a:ext>
            </a:extLst>
          </p:cNvPr>
          <p:cNvCxnSpPr/>
          <p:nvPr/>
        </p:nvCxnSpPr>
        <p:spPr>
          <a:xfrm>
            <a:off x="10674990" y="2322352"/>
            <a:ext cx="0" cy="106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013B9F8-8607-4516-BCE3-756206B1B8FC}"/>
              </a:ext>
            </a:extLst>
          </p:cNvPr>
          <p:cNvCxnSpPr>
            <a:cxnSpLocks/>
          </p:cNvCxnSpPr>
          <p:nvPr/>
        </p:nvCxnSpPr>
        <p:spPr>
          <a:xfrm>
            <a:off x="10564536" y="2489613"/>
            <a:ext cx="0" cy="87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87B541-B7BC-49F4-80E9-E1857C34B837}"/>
              </a:ext>
            </a:extLst>
          </p:cNvPr>
          <p:cNvCxnSpPr>
            <a:cxnSpLocks/>
          </p:cNvCxnSpPr>
          <p:nvPr/>
        </p:nvCxnSpPr>
        <p:spPr>
          <a:xfrm>
            <a:off x="10716936" y="2482622"/>
            <a:ext cx="0" cy="87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EF36A6E-9F55-41CB-8BFB-02B6C1334476}"/>
              </a:ext>
            </a:extLst>
          </p:cNvPr>
          <p:cNvCxnSpPr>
            <a:cxnSpLocks/>
          </p:cNvCxnSpPr>
          <p:nvPr/>
        </p:nvCxnSpPr>
        <p:spPr>
          <a:xfrm>
            <a:off x="11035717" y="2474181"/>
            <a:ext cx="0" cy="87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9916BBE-1C5D-4367-8E69-79620791D792}"/>
              </a:ext>
            </a:extLst>
          </p:cNvPr>
          <p:cNvSpPr txBox="1"/>
          <p:nvPr/>
        </p:nvSpPr>
        <p:spPr>
          <a:xfrm>
            <a:off x="461394" y="16673"/>
            <a:ext cx="544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code modification discussion : 9</a:t>
            </a:r>
            <a:r>
              <a:rPr lang="en-US" baseline="30000" dirty="0"/>
              <a:t>th</a:t>
            </a:r>
            <a:r>
              <a:rPr lang="en-US" dirty="0"/>
              <a:t> Feb, 2021</a:t>
            </a:r>
          </a:p>
        </p:txBody>
      </p:sp>
    </p:spTree>
    <p:extLst>
      <p:ext uri="{BB962C8B-B14F-4D97-AF65-F5344CB8AC3E}">
        <p14:creationId xmlns:p14="http://schemas.microsoft.com/office/powerpoint/2010/main" val="312616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347</Words>
  <Application>Microsoft Office PowerPoint</Application>
  <PresentationFormat>Widescreen</PresentationFormat>
  <Paragraphs>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Notes</vt:lpstr>
      <vt:lpstr>Online Plots- Minimum Req. </vt:lpstr>
      <vt:lpstr>Online Plots- Step-2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Georgin Jacob</dc:creator>
  <cp:lastModifiedBy>admin</cp:lastModifiedBy>
  <cp:revision>11</cp:revision>
  <dcterms:created xsi:type="dcterms:W3CDTF">2020-12-04T14:15:29Z</dcterms:created>
  <dcterms:modified xsi:type="dcterms:W3CDTF">2021-02-09T09:46:13Z</dcterms:modified>
</cp:coreProperties>
</file>