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4"/>
  </p:notesMasterIdLst>
  <p:sldIdLst>
    <p:sldId id="256" r:id="rId3"/>
    <p:sldId id="285" r:id="rId4"/>
    <p:sldId id="286" r:id="rId5"/>
    <p:sldId id="289" r:id="rId6"/>
    <p:sldId id="290" r:id="rId7"/>
    <p:sldId id="291" r:id="rId8"/>
    <p:sldId id="288" r:id="rId9"/>
    <p:sldId id="294" r:id="rId10"/>
    <p:sldId id="295" r:id="rId11"/>
    <p:sldId id="292" r:id="rId12"/>
    <p:sldId id="28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ke Merritt-Holmes" initials="" lastIdx="4" clrIdx="0"/>
  <p:cmAuthor id="1" name="Dave Trier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C56224-54C2-431D-838B-1F4466D9A13F}">
  <a:tblStyle styleId="{C5C56224-54C2-431D-838B-1F4466D9A13F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BEDE7"/>
          </a:solidFill>
        </a:fill>
      </a:tcStyle>
    </a:wholeTbl>
    <a:band1H>
      <a:tcStyle>
        <a:tcBdr/>
        <a:fill>
          <a:solidFill>
            <a:srgbClr val="F8D9CB"/>
          </a:solidFill>
        </a:fill>
      </a:tcStyle>
    </a:band1H>
    <a:band1V>
      <a:tcStyle>
        <a:tcBdr/>
        <a:fill>
          <a:solidFill>
            <a:srgbClr val="F8D9CB"/>
          </a:solidFill>
        </a:fill>
      </a:tcStyle>
    </a:band1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0E52A46C-C9A9-405E-806D-1A658E82F857}" styleName="Table_1"/>
  <a:tblStyle styleId="{8E929C82-5E01-4128-A4B7-DD7C5C50B537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FDEEE8"/>
          </a:solidFill>
        </a:fill>
      </a:tcStyle>
    </a:band1H>
    <a:band1V>
      <a:tcStyle>
        <a:tcBdr/>
        <a:fill>
          <a:solidFill>
            <a:srgbClr val="FDEE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7964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/>
    <p:restoredTop sz="93389"/>
  </p:normalViewPr>
  <p:slideViewPr>
    <p:cSldViewPr snapToGrid="0" snapToObjects="1">
      <p:cViewPr varScale="1">
        <p:scale>
          <a:sx n="141" d="100"/>
          <a:sy n="141" d="100"/>
        </p:scale>
        <p:origin x="6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-61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3038" marR="0" lvl="0" indent="-96838" algn="l" rtl="0">
              <a:lnSpc>
                <a:spcPct val="9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84163" marR="0" lvl="1" indent="-42863" algn="l" rtl="0">
              <a:lnSpc>
                <a:spcPct val="85000"/>
              </a:lnSpc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401638" marR="0" lvl="2" indent="-46038" algn="l" rtl="0">
              <a:lnSpc>
                <a:spcPct val="85000"/>
              </a:lnSpc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512763" marR="0" lvl="3" indent="-42862" algn="l" rtl="0">
              <a:lnSpc>
                <a:spcPct val="85000"/>
              </a:lnSpc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630238" marR="0" lvl="4" indent="-46037" algn="l" rtl="0">
              <a:lnSpc>
                <a:spcPct val="85000"/>
              </a:lnSpc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/>
          <p:nvPr/>
        </p:nvSpPr>
        <p:spPr>
          <a:xfrm>
            <a:off x="286467" y="8743300"/>
            <a:ext cx="109004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-US" sz="7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57200" y="8743300"/>
            <a:ext cx="29717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" name="Shape 9" descr="14TDPRD223_Think_Big_Logo_F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29517" y="8347513"/>
            <a:ext cx="594240" cy="584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1236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43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63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63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0393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39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3037" marR="0" lvl="0" indent="-173037" algn="l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lang="en-US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25667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862" lvl="0" indent="-169862">
              <a:lnSpc>
                <a:spcPct val="95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  <a:sym typeface="Century Gothic"/>
              </a:rPr>
              <a:t>1-on-1’s with senior leaders to discuss business imperatives</a:t>
            </a:r>
          </a:p>
          <a:p>
            <a:pPr marL="169862" lvl="0" indent="-169862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  <a:sym typeface="Century Gothic"/>
              </a:rPr>
              <a:t>Identify overall list of use cases and business value</a:t>
            </a:r>
          </a:p>
          <a:p>
            <a:pPr marL="169862" lvl="0" indent="-169862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  <a:sym typeface="Century Gothic"/>
              </a:rPr>
              <a:t>Finalize scoring and ranking of use cases</a:t>
            </a:r>
          </a:p>
          <a:p>
            <a:pPr marL="169862" lvl="0" indent="-169862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  <a:sym typeface="Century Gothic"/>
              </a:rPr>
              <a:t>Review initial recommendations</a:t>
            </a:r>
          </a:p>
          <a:p>
            <a:pPr marL="0" marR="0" lvl="0" indent="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dirty="0" smtClean="0"/>
          </a:p>
          <a:p>
            <a:pPr marL="171450" indent="-171450">
              <a:lnSpc>
                <a:spcPct val="95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Use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Kylo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to ingest and curate the data.</a:t>
            </a:r>
          </a:p>
          <a:p>
            <a:pPr marL="171450" indent="-171450">
              <a:lnSpc>
                <a:spcPct val="95000"/>
              </a:lnSpc>
              <a:spcBef>
                <a:spcPts val="0"/>
              </a:spcBef>
              <a:buFont typeface="Arial" charset="0"/>
              <a:buChar char="•"/>
            </a:pPr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171450" indent="-171450">
              <a:lnSpc>
                <a:spcPct val="95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Load</a:t>
            </a:r>
            <a:r>
              <a:rPr lang="en-US" sz="1200" baseline="0" dirty="0" smtClean="0">
                <a:latin typeface="Century Gothic" charset="0"/>
                <a:ea typeface="Century Gothic" charset="0"/>
                <a:cs typeface="Century Gothic" charset="0"/>
              </a:rPr>
              <a:t> the data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into Hadoop</a:t>
            </a:r>
          </a:p>
          <a:p>
            <a:pPr marL="171450" indent="-171450">
              <a:lnSpc>
                <a:spcPct val="95000"/>
              </a:lnSpc>
              <a:spcBef>
                <a:spcPts val="0"/>
              </a:spcBef>
              <a:buFont typeface="Arial" charset="0"/>
              <a:buChar char="•"/>
            </a:pPr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171450" indent="-171450">
              <a:lnSpc>
                <a:spcPct val="95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Adopt best practice governance and security methods.</a:t>
            </a:r>
          </a:p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dirty="0" smtClean="0">
              <a:solidFill>
                <a:schemeClr val="dk1"/>
              </a:solidFill>
              <a:latin typeface="Century Gothic" charset="0"/>
              <a:ea typeface="Century Gothic" charset="0"/>
              <a:cs typeface="Century Gothic" charset="0"/>
              <a:sym typeface="Century Gothic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  <a:sym typeface="Century Gothic"/>
              </a:rPr>
              <a:t>Review required and available data sources </a:t>
            </a:r>
          </a:p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dirty="0" smtClean="0">
              <a:solidFill>
                <a:schemeClr val="dk1"/>
              </a:solidFill>
              <a:latin typeface="Century Gothic" charset="0"/>
              <a:ea typeface="Century Gothic" charset="0"/>
              <a:cs typeface="Century Gothic" charset="0"/>
              <a:sym typeface="Century Gothic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err="1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  <a:sym typeface="Century Gothic"/>
              </a:rPr>
              <a:t>Analyse</a:t>
            </a:r>
            <a:r>
              <a:rPr lang="en-US" sz="1200" dirty="0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  <a:sym typeface="Century Gothic"/>
              </a:rPr>
              <a:t> the data</a:t>
            </a:r>
          </a:p>
          <a:p>
            <a:pPr marL="0" marR="0" lvl="0" indent="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85802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862" lvl="0" indent="-169862">
              <a:lnSpc>
                <a:spcPct val="95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  <a:sym typeface="Century Gothic"/>
              </a:rPr>
              <a:t>1-on-1’s with senior leaders to discuss business imperatives</a:t>
            </a:r>
          </a:p>
          <a:p>
            <a:pPr marL="169862" lvl="0" indent="-169862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  <a:sym typeface="Century Gothic"/>
              </a:rPr>
              <a:t>Identify overall list of use cases and business value</a:t>
            </a:r>
          </a:p>
          <a:p>
            <a:pPr marL="169862" lvl="0" indent="-169862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  <a:sym typeface="Century Gothic"/>
              </a:rPr>
              <a:t>Finalize scoring and ranking of use cases</a:t>
            </a:r>
          </a:p>
          <a:p>
            <a:pPr marL="169862" lvl="0" indent="-169862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  <a:sym typeface="Century Gothic"/>
              </a:rPr>
              <a:t>Review initial recommendations</a:t>
            </a:r>
          </a:p>
          <a:p>
            <a:pPr marL="0" marR="0" lvl="0" indent="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dirty="0" smtClean="0"/>
          </a:p>
          <a:p>
            <a:pPr marL="171450" indent="-171450">
              <a:lnSpc>
                <a:spcPct val="95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Use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Kylo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to ingest and curate the data.</a:t>
            </a:r>
          </a:p>
          <a:p>
            <a:pPr marL="171450" indent="-171450">
              <a:lnSpc>
                <a:spcPct val="95000"/>
              </a:lnSpc>
              <a:spcBef>
                <a:spcPts val="0"/>
              </a:spcBef>
              <a:buFont typeface="Arial" charset="0"/>
              <a:buChar char="•"/>
            </a:pPr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171450" indent="-171450">
              <a:lnSpc>
                <a:spcPct val="95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Load</a:t>
            </a:r>
            <a:r>
              <a:rPr lang="en-US" sz="1200" baseline="0" dirty="0" smtClean="0">
                <a:latin typeface="Century Gothic" charset="0"/>
                <a:ea typeface="Century Gothic" charset="0"/>
                <a:cs typeface="Century Gothic" charset="0"/>
              </a:rPr>
              <a:t> the data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into Hadoop</a:t>
            </a:r>
          </a:p>
          <a:p>
            <a:pPr marL="171450" indent="-171450">
              <a:lnSpc>
                <a:spcPct val="95000"/>
              </a:lnSpc>
              <a:spcBef>
                <a:spcPts val="0"/>
              </a:spcBef>
              <a:buFont typeface="Arial" charset="0"/>
              <a:buChar char="•"/>
            </a:pPr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171450" indent="-171450">
              <a:lnSpc>
                <a:spcPct val="95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Adopt best practice governance and security methods.</a:t>
            </a:r>
          </a:p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dirty="0" smtClean="0">
              <a:solidFill>
                <a:schemeClr val="dk1"/>
              </a:solidFill>
              <a:latin typeface="Century Gothic" charset="0"/>
              <a:ea typeface="Century Gothic" charset="0"/>
              <a:cs typeface="Century Gothic" charset="0"/>
              <a:sym typeface="Century Gothic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  <a:sym typeface="Century Gothic"/>
              </a:rPr>
              <a:t>Review required and available data sources </a:t>
            </a:r>
          </a:p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dirty="0" smtClean="0">
              <a:solidFill>
                <a:schemeClr val="dk1"/>
              </a:solidFill>
              <a:latin typeface="Century Gothic" charset="0"/>
              <a:ea typeface="Century Gothic" charset="0"/>
              <a:cs typeface="Century Gothic" charset="0"/>
              <a:sym typeface="Century Gothic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err="1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  <a:sym typeface="Century Gothic"/>
              </a:rPr>
              <a:t>Analyse</a:t>
            </a:r>
            <a:r>
              <a:rPr lang="en-US" sz="1200" dirty="0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  <a:sym typeface="Century Gothic"/>
              </a:rPr>
              <a:t> the data</a:t>
            </a:r>
          </a:p>
          <a:p>
            <a:pPr marL="0" marR="0" lvl="0" indent="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478821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862" lvl="0" indent="-169862">
              <a:lnSpc>
                <a:spcPct val="95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  <a:sym typeface="Century Gothic"/>
              </a:rPr>
              <a:t>1-on-1’s with senior leaders to discuss business imperatives</a:t>
            </a:r>
          </a:p>
          <a:p>
            <a:pPr marL="169862" lvl="0" indent="-169862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  <a:sym typeface="Century Gothic"/>
              </a:rPr>
              <a:t>Identify overall list of use cases and business value</a:t>
            </a:r>
          </a:p>
          <a:p>
            <a:pPr marL="169862" lvl="0" indent="-169862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  <a:sym typeface="Century Gothic"/>
              </a:rPr>
              <a:t>Finalize scoring and ranking of use cases</a:t>
            </a:r>
          </a:p>
          <a:p>
            <a:pPr marL="169862" lvl="0" indent="-169862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  <a:sym typeface="Century Gothic"/>
              </a:rPr>
              <a:t>Review initial recommendations</a:t>
            </a:r>
          </a:p>
          <a:p>
            <a:pPr marL="0" marR="0" lvl="0" indent="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dirty="0" smtClean="0"/>
          </a:p>
          <a:p>
            <a:pPr marL="171450" indent="-171450">
              <a:lnSpc>
                <a:spcPct val="95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Use </a:t>
            </a:r>
            <a:r>
              <a:rPr lang="en-US" sz="1200" dirty="0" err="1" smtClean="0">
                <a:latin typeface="Century Gothic" charset="0"/>
                <a:ea typeface="Century Gothic" charset="0"/>
                <a:cs typeface="Century Gothic" charset="0"/>
              </a:rPr>
              <a:t>Kylo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to ingest and curate the data.</a:t>
            </a:r>
          </a:p>
          <a:p>
            <a:pPr marL="171450" indent="-171450">
              <a:lnSpc>
                <a:spcPct val="95000"/>
              </a:lnSpc>
              <a:spcBef>
                <a:spcPts val="0"/>
              </a:spcBef>
              <a:buFont typeface="Arial" charset="0"/>
              <a:buChar char="•"/>
            </a:pPr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171450" indent="-171450">
              <a:lnSpc>
                <a:spcPct val="95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Load</a:t>
            </a:r>
            <a:r>
              <a:rPr lang="en-US" sz="1200" baseline="0" dirty="0" smtClean="0">
                <a:latin typeface="Century Gothic" charset="0"/>
                <a:ea typeface="Century Gothic" charset="0"/>
                <a:cs typeface="Century Gothic" charset="0"/>
              </a:rPr>
              <a:t> the data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 into Hadoop</a:t>
            </a:r>
          </a:p>
          <a:p>
            <a:pPr marL="171450" indent="-171450">
              <a:lnSpc>
                <a:spcPct val="95000"/>
              </a:lnSpc>
              <a:spcBef>
                <a:spcPts val="0"/>
              </a:spcBef>
              <a:buFont typeface="Arial" charset="0"/>
              <a:buChar char="•"/>
            </a:pPr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171450" indent="-171450">
              <a:lnSpc>
                <a:spcPct val="95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Adopt best practice governance and security methods.</a:t>
            </a:r>
          </a:p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dirty="0" smtClean="0">
              <a:solidFill>
                <a:schemeClr val="dk1"/>
              </a:solidFill>
              <a:latin typeface="Century Gothic" charset="0"/>
              <a:ea typeface="Century Gothic" charset="0"/>
              <a:cs typeface="Century Gothic" charset="0"/>
              <a:sym typeface="Century Gothic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  <a:sym typeface="Century Gothic"/>
              </a:rPr>
              <a:t>Review required and available data sources </a:t>
            </a:r>
          </a:p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dirty="0" smtClean="0">
              <a:solidFill>
                <a:schemeClr val="dk1"/>
              </a:solidFill>
              <a:latin typeface="Century Gothic" charset="0"/>
              <a:ea typeface="Century Gothic" charset="0"/>
              <a:cs typeface="Century Gothic" charset="0"/>
              <a:sym typeface="Century Gothic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err="1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  <a:sym typeface="Century Gothic"/>
              </a:rPr>
              <a:t>Analyse</a:t>
            </a:r>
            <a:r>
              <a:rPr lang="en-US" sz="1200" dirty="0" smtClean="0">
                <a:solidFill>
                  <a:schemeClr val="dk1"/>
                </a:solidFill>
                <a:latin typeface="Century Gothic" charset="0"/>
                <a:ea typeface="Century Gothic" charset="0"/>
                <a:cs typeface="Century Gothic" charset="0"/>
                <a:sym typeface="Century Gothic"/>
              </a:rPr>
              <a:t> the data</a:t>
            </a:r>
          </a:p>
          <a:p>
            <a:pPr marL="0" marR="0" lvl="0" indent="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200343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3038" marR="0" lvl="0" indent="-173038" algn="l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ftr" idx="11"/>
          </p:nvPr>
        </p:nvSpPr>
        <p:spPr>
          <a:xfrm>
            <a:off x="457200" y="8743300"/>
            <a:ext cx="2971799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</a:t>
            </a:r>
            <a:r>
              <a:rPr lang="is-IS" sz="700" b="0" i="0" u="none" strike="noStrike" cap="none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2017</a:t>
            </a:r>
            <a:r>
              <a:rPr lang="en-US" sz="700" b="0" i="0" u="none" strike="noStrike" cap="none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7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Think Big, a Teradata Company</a:t>
            </a:r>
          </a:p>
        </p:txBody>
      </p:sp>
    </p:spTree>
    <p:extLst>
      <p:ext uri="{BB962C8B-B14F-4D97-AF65-F5344CB8AC3E}">
        <p14:creationId xmlns:p14="http://schemas.microsoft.com/office/powerpoint/2010/main" val="132483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0" y="1890896"/>
            <a:ext cx="9144000" cy="1519647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5851800" y="220675"/>
            <a:ext cx="3154500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</a:t>
            </a:r>
            <a:r>
              <a:rPr lang="en-US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ALIVE</a:t>
            </a:r>
          </a:p>
        </p:txBody>
      </p:sp>
      <p:pic>
        <p:nvPicPr>
          <p:cNvPr id="22" name="Shape 22" descr="Think-Big-Logo-PPT.png"/>
          <p:cNvPicPr preferRelativeResize="0"/>
          <p:nvPr/>
        </p:nvPicPr>
        <p:blipFill rotWithShape="1">
          <a:blip r:embed="rId3">
            <a:alphaModFix/>
          </a:blip>
          <a:srcRect l="11616" t="14423"/>
          <a:stretch/>
        </p:blipFill>
        <p:spPr>
          <a:xfrm>
            <a:off x="0" y="0"/>
            <a:ext cx="1812552" cy="1730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0" y="2342216"/>
            <a:ext cx="9144000" cy="459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53254" y="4837176"/>
            <a:ext cx="133220" cy="1308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5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-US" sz="85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0" y="1890896"/>
            <a:ext cx="9144000" cy="1519647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5851800" y="220675"/>
            <a:ext cx="3154500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id="22" name="Shape 22" descr="Think-Big-Logo-PPT.png"/>
          <p:cNvPicPr preferRelativeResize="0"/>
          <p:nvPr/>
        </p:nvPicPr>
        <p:blipFill rotWithShape="1">
          <a:blip r:embed="rId3">
            <a:alphaModFix/>
          </a:blip>
          <a:srcRect l="11616" t="14423"/>
          <a:stretch/>
        </p:blipFill>
        <p:spPr>
          <a:xfrm>
            <a:off x="0" y="0"/>
            <a:ext cx="1812552" cy="1730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90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Table Conten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546423"/>
            <a:ext cx="3886200" cy="29085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639708"/>
            <a:ext cx="3886200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9059" y="4858087"/>
            <a:ext cx="236220" cy="1771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" name="Shape 27"/>
          <p:cNvSpPr>
            <a:spLocks noGrp="1"/>
          </p:cNvSpPr>
          <p:nvPr>
            <p:ph type="pic" idx="2"/>
          </p:nvPr>
        </p:nvSpPr>
        <p:spPr>
          <a:xfrm>
            <a:off x="4800600" y="0"/>
            <a:ext cx="43434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153254" y="4835592"/>
            <a:ext cx="133220" cy="1308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algn="r">
                <a:buSzPct val="25000"/>
              </a:pPr>
              <a:t>‹Nr.›</a:t>
            </a:fld>
            <a:endParaRPr lang="en-US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6350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51" cy="6985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8229600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46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800600" y="1216187"/>
            <a:ext cx="3886200" cy="310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1216151"/>
            <a:ext cx="3886200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817" cy="700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51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pic" idx="2"/>
          </p:nvPr>
        </p:nvSpPr>
        <p:spPr>
          <a:xfrm>
            <a:off x="4800600" y="1216151"/>
            <a:ext cx="3886200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3886200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2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0428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Left Weighted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pic" idx="2"/>
          </p:nvPr>
        </p:nvSpPr>
        <p:spPr>
          <a:xfrm>
            <a:off x="6258796" y="1216151"/>
            <a:ext cx="24383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53339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762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266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Right Weighted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457200" y="1216151"/>
            <a:ext cx="24383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352800" y="1216151"/>
            <a:ext cx="53339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762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6010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24383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352800" y="1216151"/>
            <a:ext cx="24383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3"/>
          </p:nvPr>
        </p:nvSpPr>
        <p:spPr>
          <a:xfrm>
            <a:off x="6248400" y="1216151"/>
            <a:ext cx="24383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762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5721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762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368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800600" y="1216187"/>
            <a:ext cx="3886200" cy="310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1216151"/>
            <a:ext cx="3886200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817" cy="700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1607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171052" y="4837176"/>
            <a:ext cx="11541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algn="r">
                <a:buSzPct val="25000"/>
              </a:pPr>
              <a:t>‹Nr.›</a:t>
            </a:fld>
            <a:endParaRPr lang="en-US" sz="70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153254" y="4837176"/>
            <a:ext cx="133220" cy="1308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algn="r">
                <a:buSzPct val="25000"/>
              </a:pPr>
              <a:t>‹Nr.›</a:t>
            </a:fld>
            <a:endParaRPr lang="en-US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9" name="Shape 79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6"/>
            <a:ext cx="2133599" cy="2103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2587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0" y="2342216"/>
            <a:ext cx="9144000" cy="459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53254" y="4837176"/>
            <a:ext cx="133220" cy="1308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algn="r">
                <a:buSzPct val="25000"/>
              </a:pPr>
              <a:t>‹Nr.›</a:t>
            </a:fld>
            <a:endParaRPr lang="en-US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2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pic" idx="2"/>
          </p:nvPr>
        </p:nvSpPr>
        <p:spPr>
          <a:xfrm>
            <a:off x="4800600" y="1216151"/>
            <a:ext cx="3886200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3886200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2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Left Weighted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pic" idx="2"/>
          </p:nvPr>
        </p:nvSpPr>
        <p:spPr>
          <a:xfrm>
            <a:off x="6258796" y="1216151"/>
            <a:ext cx="24383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53339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762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Right Weighted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457200" y="1216151"/>
            <a:ext cx="24383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352800" y="1216151"/>
            <a:ext cx="53339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762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24383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352800" y="1216151"/>
            <a:ext cx="24383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3"/>
          </p:nvPr>
        </p:nvSpPr>
        <p:spPr>
          <a:xfrm>
            <a:off x="6248400" y="1216151"/>
            <a:ext cx="24383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762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762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171052" y="4837176"/>
            <a:ext cx="11541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-US" sz="700" b="0" i="0" u="none" strike="noStrike" cap="none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153254" y="4837176"/>
            <a:ext cx="133220" cy="1308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50" b="0" i="0" u="none" strike="noStrike" cap="none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-US" sz="850" b="0" i="0" u="none" strike="noStrike" cap="none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9" name="Shape 79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6"/>
            <a:ext cx="2133599" cy="2103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Background art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4284423"/>
            <a:ext cx="7685663" cy="85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16371"/>
            <a:ext cx="8229600" cy="3340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153254" y="4835592"/>
            <a:ext cx="133220" cy="1308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50" b="0" i="0" u="none" strike="noStrike" cap="none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-US" sz="850" b="0" i="0" u="none" strike="noStrike" cap="none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64592"/>
            <a:ext cx="7228465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6" name="Shape 16" descr="14TDPRD223_Think_Big_Logo_F2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91410" y="196996"/>
            <a:ext cx="879450" cy="86531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Background art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284423"/>
            <a:ext cx="7685663" cy="85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16371"/>
            <a:ext cx="8229600" cy="3340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153254" y="4835592"/>
            <a:ext cx="133220" cy="1308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algn="r">
                <a:buSzPct val="25000"/>
              </a:pPr>
              <a:t>‹Nr.›</a:t>
            </a:fld>
            <a:endParaRPr lang="en-US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64592"/>
            <a:ext cx="7228465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6" name="Shape 16" descr="14TDPRD223_Think_Big_Logo_F2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991410" y="196996"/>
            <a:ext cx="879450" cy="86531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8156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6.png"/><Relationship Id="rId5" Type="http://schemas.openxmlformats.org/officeDocument/2006/relationships/image" Target="../media/image8.gif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0" y="1890896"/>
            <a:ext cx="9144000" cy="1519647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lIns="457200" tIns="91425" rIns="457200" bIns="9142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-US" dirty="0"/>
              <a:t>Big Data </a:t>
            </a:r>
            <a:r>
              <a:rPr lang="en-US" dirty="0" smtClean="0"/>
              <a:t>&amp; Analytics Solution Proposal</a:t>
            </a:r>
            <a:endParaRPr lang="en-US" dirty="0"/>
          </a:p>
          <a:p>
            <a:pPr marL="0" marR="0" lvl="1" indent="0" algn="ctr" rtl="0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endParaRPr sz="1400" dirty="0"/>
          </a:p>
          <a:p>
            <a:pPr marL="0" marR="0" lvl="2" indent="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-US" sz="2000" dirty="0" err="1" smtClean="0"/>
              <a:t>Skynet</a:t>
            </a:r>
            <a:endParaRPr lang="en-US" dirty="0"/>
          </a:p>
          <a:p>
            <a:pPr marL="0" marR="0" lvl="3" indent="0" algn="ctr" rtl="0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-US" dirty="0" smtClean="0"/>
              <a:t>March </a:t>
            </a:r>
            <a:r>
              <a:rPr lang="is-IS" dirty="0" smtClean="0"/>
              <a:t>2017</a:t>
            </a:r>
            <a:endParaRPr lang="en-US" dirty="0"/>
          </a:p>
        </p:txBody>
      </p:sp>
      <p:pic>
        <p:nvPicPr>
          <p:cNvPr id="142" name="Shape 142" descr="Think-Big-Logo-PPT.png"/>
          <p:cNvPicPr preferRelativeResize="0"/>
          <p:nvPr/>
        </p:nvPicPr>
        <p:blipFill rotWithShape="1">
          <a:blip r:embed="rId3">
            <a:alphaModFix/>
          </a:blip>
          <a:srcRect l="11616" t="14423"/>
          <a:stretch/>
        </p:blipFill>
        <p:spPr>
          <a:xfrm>
            <a:off x="0" y="0"/>
            <a:ext cx="1812552" cy="1730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orig15.deviantart.net/48d2/f/2013/152/2/2/skynet_wallpaper_by_headlight-d67gnsu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5" t="30806" r="34335" b="34461"/>
          <a:stretch/>
        </p:blipFill>
        <p:spPr bwMode="auto">
          <a:xfrm>
            <a:off x="0" y="3851158"/>
            <a:ext cx="2072333" cy="129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36"/>
            <a:ext cx="7129552" cy="574409"/>
          </a:xfrm>
        </p:spPr>
        <p:txBody>
          <a:bodyPr/>
          <a:lstStyle/>
          <a:p>
            <a:r>
              <a:rPr lang="en-US" dirty="0" smtClean="0"/>
              <a:t>Think Big Summary of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161"/>
            <a:ext cx="8229600" cy="2963953"/>
          </a:xfrm>
        </p:spPr>
        <p:txBody>
          <a:bodyPr/>
          <a:lstStyle/>
          <a:p>
            <a:r>
              <a:rPr lang="en-US" b="1" dirty="0" smtClean="0"/>
              <a:t>Costs of the Services:  </a:t>
            </a:r>
            <a:r>
              <a:rPr lang="en-US" dirty="0" smtClean="0"/>
              <a:t>	$170,000</a:t>
            </a:r>
          </a:p>
          <a:p>
            <a:endParaRPr lang="en-US" dirty="0" smtClean="0"/>
          </a:p>
          <a:p>
            <a:r>
              <a:rPr lang="en-US" b="1" dirty="0" smtClean="0"/>
              <a:t>Offshore Ongoing Pipeline Development (TBD)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Example: </a:t>
            </a:r>
            <a:r>
              <a:rPr lang="en-US" dirty="0" smtClean="0"/>
              <a:t> </a:t>
            </a:r>
            <a:r>
              <a:rPr lang="en-US" dirty="0" smtClean="0"/>
              <a:t>Flight delay prediction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505200" y="4864346"/>
            <a:ext cx="2133600" cy="107722"/>
          </a:xfrm>
          <a:prstGeom prst="rect">
            <a:avLst/>
          </a:prstGeom>
        </p:spPr>
        <p:txBody>
          <a:bodyPr/>
          <a:lstStyle/>
          <a:p>
            <a:fld id="{EBD9C278-4C22-DC41-AA15-7F4BAFB7EE7E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1" y="4857864"/>
            <a:ext cx="1762124" cy="10772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mr-IN" sz="700" b="0" i="0" u="none" strike="noStrike" cap="none" dirty="0" smtClean="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01/11/2016</a:t>
            </a:r>
            <a:endParaRPr lang="en-US" sz="700" b="0" i="0" u="none" strike="noStrike" cap="none" dirty="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7" name="Shape 467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dirty="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</a:t>
            </a:r>
            <a:r>
              <a:rPr lang="is-IS" sz="700" b="0" i="0" u="none" strike="noStrike" cap="none" dirty="0" smtClean="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2017</a:t>
            </a:r>
            <a:r>
              <a:rPr lang="en-US" sz="700" b="0" i="0" u="none" strike="noStrike" cap="none" dirty="0" smtClean="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700" b="0" i="0" u="none" strike="noStrike" cap="none" dirty="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Think Big, a Teradata Company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mr-IN" dirty="0" smtClean="0"/>
              <a:t>01/11/2016</a:t>
            </a:r>
            <a:endParaRPr lang="en-US" dirty="0"/>
          </a:p>
        </p:txBody>
      </p:sp>
      <p:sp>
        <p:nvSpPr>
          <p:cNvPr id="219" name="Shape 21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© </a:t>
            </a:r>
            <a:r>
              <a:rPr lang="is-IS" dirty="0" smtClean="0"/>
              <a:t>2017</a:t>
            </a:r>
            <a:r>
              <a:rPr lang="en-US" dirty="0" smtClean="0"/>
              <a:t> </a:t>
            </a:r>
            <a:r>
              <a:rPr lang="en-US" dirty="0"/>
              <a:t>Think Big, a Teradata Company</a:t>
            </a:r>
          </a:p>
        </p:txBody>
      </p:sp>
      <p:sp>
        <p:nvSpPr>
          <p:cNvPr id="11" name="Shape 218"/>
          <p:cNvSpPr txBox="1">
            <a:spLocks/>
          </p:cNvSpPr>
          <p:nvPr/>
        </p:nvSpPr>
        <p:spPr>
          <a:xfrm>
            <a:off x="457200" y="1100552"/>
            <a:ext cx="5181599" cy="2410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sz="18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Why are we here?</a:t>
            </a: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Skynet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has reached Think Big for the following concrete business needs:</a:t>
            </a:r>
            <a:endParaRPr lang="en-US" sz="18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marL="265113" indent="-265113">
              <a:lnSpc>
                <a:spcPct val="105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>
                <a:latin typeface="Century Gothic" panose="020B0502020202020204" pitchFamily="34" charset="0"/>
              </a:rPr>
              <a:t>To identify </a:t>
            </a:r>
            <a:r>
              <a:rPr lang="en-US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2+ aircraft types to certify ADS-B transponders </a:t>
            </a:r>
            <a:r>
              <a:rPr lang="en-US" dirty="0" smtClean="0">
                <a:latin typeface="Century Gothic" panose="020B0502020202020204" pitchFamily="34" charset="0"/>
              </a:rPr>
              <a:t>to</a:t>
            </a:r>
          </a:p>
          <a:p>
            <a:pPr marL="538163" lvl="3" indent="-182563">
              <a:lnSpc>
                <a:spcPct val="105000"/>
              </a:lnSpc>
              <a:spcBef>
                <a:spcPts val="300"/>
              </a:spcBef>
              <a:buFont typeface="Century Gothic" panose="020B0502020202020204" pitchFamily="34" charset="0"/>
              <a:buChar char="–"/>
            </a:pPr>
            <a:r>
              <a:rPr lang="en-US" sz="1200" dirty="0" smtClean="0">
                <a:latin typeface="Century Gothic" panose="020B0502020202020204" pitchFamily="34" charset="0"/>
              </a:rPr>
              <a:t>Provide market information to support building the business case, potential customers (airlines), and addressable market</a:t>
            </a:r>
          </a:p>
          <a:p>
            <a:pPr marL="265113" indent="-265113">
              <a:lnSpc>
                <a:spcPct val="105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>
                <a:latin typeface="Century Gothic" panose="020B0502020202020204" pitchFamily="34" charset="0"/>
              </a:rPr>
              <a:t>To support analyzing how to </a:t>
            </a:r>
            <a:r>
              <a:rPr lang="en-US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further monetize </a:t>
            </a:r>
            <a:r>
              <a:rPr lang="en-US" dirty="0" smtClean="0">
                <a:latin typeface="Century Gothic" panose="020B0502020202020204" pitchFamily="34" charset="0"/>
              </a:rPr>
              <a:t>that information</a:t>
            </a:r>
          </a:p>
          <a:p>
            <a:pPr marL="538163" lvl="3" indent="-182563">
              <a:lnSpc>
                <a:spcPct val="105000"/>
              </a:lnSpc>
              <a:spcBef>
                <a:spcPts val="300"/>
              </a:spcBef>
              <a:buFont typeface="Century Gothic" panose="020B0502020202020204" pitchFamily="34" charset="0"/>
              <a:buChar char="–"/>
            </a:pPr>
            <a:r>
              <a:rPr lang="en-US" sz="1200" dirty="0" smtClean="0">
                <a:latin typeface="Century Gothic" panose="020B0502020202020204" pitchFamily="34" charset="0"/>
              </a:rPr>
              <a:t>Creating the business case analysis structure for other use cases as, for instance, to identify flight delay information that can be sold to interested third parties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42160" y="1421653"/>
            <a:ext cx="3003925" cy="1255926"/>
            <a:chOff x="5283976" y="1645573"/>
            <a:chExt cx="2797188" cy="951044"/>
          </a:xfrm>
        </p:grpSpPr>
        <p:pic>
          <p:nvPicPr>
            <p:cNvPr id="9" name="Picture 2" descr="http://www.premieravionics.net/manufacturers/Avidyne/transponders/AXP340angl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3976" y="1645573"/>
              <a:ext cx="2797188" cy="951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orig15.deviantart.net/48d2/f/2013/152/2/2/skynet_wallpaper_by_headlight-d67gnsu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35" t="30806" r="34335" b="34461"/>
            <a:stretch/>
          </p:blipFill>
          <p:spPr bwMode="auto">
            <a:xfrm rot="21420886">
              <a:off x="6358012" y="1664302"/>
              <a:ext cx="729047" cy="374934"/>
            </a:xfrm>
            <a:prstGeom prst="rect">
              <a:avLst/>
            </a:prstGeom>
            <a:noFill/>
            <a:scene3d>
              <a:camera prst="orthographicFront">
                <a:rot lat="2400000" lon="3600000" rev="30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6454220" y="2952281"/>
            <a:ext cx="1892823" cy="1905583"/>
            <a:chOff x="6194349" y="3060002"/>
            <a:chExt cx="1892823" cy="1905583"/>
          </a:xfrm>
        </p:grpSpPr>
        <p:pic>
          <p:nvPicPr>
            <p:cNvPr id="3074" name="Picture 2" descr="http://www.hmcoloringpages.com/wp-content/uploads/aircraft-silhouette.gif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9" t="15921" r="6465" b="16575"/>
            <a:stretch/>
          </p:blipFill>
          <p:spPr bwMode="auto">
            <a:xfrm>
              <a:off x="6194349" y="3060002"/>
              <a:ext cx="1892823" cy="1905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Image result for sand watch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53397">
              <a:off x="6889142" y="3343492"/>
              <a:ext cx="709962" cy="1004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88175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mr-IN" dirty="0" smtClean="0"/>
              <a:t>01/11/2016</a:t>
            </a:r>
            <a:endParaRPr lang="en-US" dirty="0"/>
          </a:p>
        </p:txBody>
      </p:sp>
      <p:sp>
        <p:nvSpPr>
          <p:cNvPr id="219" name="Shape 21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© </a:t>
            </a:r>
            <a:r>
              <a:rPr lang="is-IS" dirty="0" smtClean="0"/>
              <a:t>2017</a:t>
            </a:r>
            <a:r>
              <a:rPr lang="en-US" dirty="0" smtClean="0"/>
              <a:t> </a:t>
            </a:r>
            <a:r>
              <a:rPr lang="en-US" dirty="0"/>
              <a:t>Think Big, a Teradata Company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1" y="1668249"/>
            <a:ext cx="3242282" cy="2241770"/>
            <a:chOff x="457199" y="1463520"/>
            <a:chExt cx="3626190" cy="2241770"/>
          </a:xfrm>
        </p:grpSpPr>
        <p:sp>
          <p:nvSpPr>
            <p:cNvPr id="11" name="Shape 218"/>
            <p:cNvSpPr txBox="1">
              <a:spLocks/>
            </p:cNvSpPr>
            <p:nvPr/>
          </p:nvSpPr>
          <p:spPr>
            <a:xfrm>
              <a:off x="457200" y="1463520"/>
              <a:ext cx="3626189" cy="24101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05000"/>
                </a:lnSpc>
                <a:spcBef>
                  <a:spcPts val="300"/>
                </a:spcBef>
              </a:pPr>
              <a:r>
                <a:rPr lang="en-US" sz="18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Who we are?</a:t>
              </a:r>
            </a:p>
          </p:txBody>
        </p:sp>
        <p:sp>
          <p:nvSpPr>
            <p:cNvPr id="13" name="Shape 218"/>
            <p:cNvSpPr txBox="1">
              <a:spLocks/>
            </p:cNvSpPr>
            <p:nvPr/>
          </p:nvSpPr>
          <p:spPr>
            <a:xfrm>
              <a:off x="457199" y="1912554"/>
              <a:ext cx="3626190" cy="178691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s-ES" sz="1800" dirty="0" err="1" smtClean="0">
                  <a:latin typeface="Century Gothic" panose="020B0502020202020204" pitchFamily="34" charset="0"/>
                </a:rPr>
                <a:t>Think</a:t>
              </a:r>
              <a:r>
                <a:rPr lang="es-ES" sz="1800" dirty="0" smtClean="0">
                  <a:latin typeface="Century Gothic" panose="020B0502020202020204" pitchFamily="34" charset="0"/>
                </a:rPr>
                <a:t> Big </a:t>
              </a:r>
              <a:r>
                <a:rPr lang="es-ES" sz="1800" dirty="0" err="1" smtClean="0">
                  <a:latin typeface="Century Gothic" panose="020B0502020202020204" pitchFamily="34" charset="0"/>
                </a:rPr>
                <a:t>is</a:t>
              </a:r>
              <a:r>
                <a:rPr lang="es-ES" sz="1800" dirty="0" smtClean="0">
                  <a:latin typeface="Century Gothic" panose="020B0502020202020204" pitchFamily="34" charset="0"/>
                </a:rPr>
                <a:t> </a:t>
              </a:r>
              <a:r>
                <a:rPr lang="es-ES" sz="1800" dirty="0" err="1" smtClean="0">
                  <a:latin typeface="Century Gothic" panose="020B0502020202020204" pitchFamily="34" charset="0"/>
                </a:rPr>
                <a:t>an</a:t>
              </a:r>
              <a:endParaRPr lang="es-ES" sz="1800" dirty="0" smtClean="0">
                <a:latin typeface="Century Gothic" panose="020B0502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s-ES" sz="1800" dirty="0" err="1" smtClean="0">
                  <a:latin typeface="Century Gothic" panose="020B0502020202020204" pitchFamily="34" charset="0"/>
                </a:rPr>
                <a:t>independent</a:t>
              </a:r>
              <a:endParaRPr lang="es-ES" sz="1800" dirty="0" smtClean="0">
                <a:latin typeface="Century Gothic" panose="020B0502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s-ES" sz="1800" dirty="0" err="1" smtClean="0">
                  <a:latin typeface="Century Gothic" panose="020B0502020202020204" pitchFamily="34" charset="0"/>
                </a:rPr>
                <a:t>pure-play</a:t>
              </a:r>
              <a:endParaRPr lang="es-ES" sz="1800" dirty="0" smtClean="0">
                <a:latin typeface="Century Gothic" panose="020B0502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s-ES" sz="1800" dirty="0" err="1" smtClean="0">
                  <a:latin typeface="Century Gothic" panose="020B0502020202020204" pitchFamily="34" charset="0"/>
                </a:rPr>
                <a:t>big</a:t>
              </a:r>
              <a:r>
                <a:rPr lang="es-ES" sz="1800" dirty="0" smtClean="0">
                  <a:latin typeface="Century Gothic" panose="020B0502020202020204" pitchFamily="34" charset="0"/>
                </a:rPr>
                <a:t> data</a:t>
              </a:r>
            </a:p>
            <a:p>
              <a:pPr algn="ctr">
                <a:lnSpc>
                  <a:spcPct val="120000"/>
                </a:lnSpc>
              </a:pPr>
              <a:r>
                <a:rPr lang="es-ES" sz="1800" dirty="0" err="1" smtClean="0">
                  <a:latin typeface="Century Gothic" panose="020B0502020202020204" pitchFamily="34" charset="0"/>
                </a:rPr>
                <a:t>services</a:t>
              </a:r>
              <a:r>
                <a:rPr lang="es-ES" sz="1800" dirty="0" smtClean="0">
                  <a:latin typeface="Century Gothic" panose="020B0502020202020204" pitchFamily="34" charset="0"/>
                </a:rPr>
                <a:t> </a:t>
              </a:r>
              <a:r>
                <a:rPr lang="es-ES" sz="1800" dirty="0" err="1" smtClean="0">
                  <a:latin typeface="Century Gothic" panose="020B0502020202020204" pitchFamily="34" charset="0"/>
                </a:rPr>
                <a:t>company</a:t>
              </a:r>
              <a:endParaRPr lang="es-ES" sz="1800" dirty="0">
                <a:latin typeface="Century Gothic" panose="020B0502020202020204" pitchFamily="34" charset="0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457200" y="1786913"/>
              <a:ext cx="362618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7199" y="3705290"/>
              <a:ext cx="362618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hape 218"/>
          <p:cNvSpPr txBox="1">
            <a:spLocks/>
          </p:cNvSpPr>
          <p:nvPr/>
        </p:nvSpPr>
        <p:spPr>
          <a:xfrm>
            <a:off x="4442868" y="1669626"/>
            <a:ext cx="4282324" cy="2410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sz="1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Why Think Big?</a:t>
            </a:r>
          </a:p>
          <a:p>
            <a:pPr>
              <a:lnSpc>
                <a:spcPct val="105000"/>
              </a:lnSpc>
              <a:spcBef>
                <a:spcPts val="300"/>
              </a:spcBef>
            </a:pPr>
            <a:endParaRPr lang="en-US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lnSpc>
                <a:spcPct val="10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200+ </a:t>
            </a:r>
            <a:r>
              <a:rPr lang="es-E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successfull</a:t>
            </a:r>
            <a:r>
              <a:rPr lang="es-E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engagements</a:t>
            </a:r>
            <a:r>
              <a:rPr lang="es-E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all</a:t>
            </a:r>
            <a:r>
              <a:rPr lang="es-E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over</a:t>
            </a:r>
            <a:r>
              <a:rPr lang="es-E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the</a:t>
            </a:r>
            <a:r>
              <a:rPr lang="es-E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world</a:t>
            </a:r>
            <a:endParaRPr lang="en-US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lnSpc>
                <a:spcPct val="10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Business acumen</a:t>
            </a:r>
          </a:p>
          <a:p>
            <a:pPr marL="171450" indent="-171450">
              <a:lnSpc>
                <a:spcPct val="10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Technology</a:t>
            </a:r>
            <a:r>
              <a:rPr lang="es-E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experts</a:t>
            </a:r>
            <a:endParaRPr lang="en-US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lnSpc>
                <a:spcPct val="10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Open </a:t>
            </a:r>
            <a:r>
              <a:rPr lang="es-E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source</a:t>
            </a:r>
            <a:r>
              <a:rPr lang="es-E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technologies</a:t>
            </a:r>
            <a:r>
              <a:rPr lang="es-E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endParaRPr lang="en-US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9682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Use Cases Definitions</a:t>
            </a:r>
            <a:endParaRPr lang="en-US" dirty="0"/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mr-IN" dirty="0" smtClean="0"/>
              <a:t>01/11/2016</a:t>
            </a:r>
            <a:endParaRPr lang="en-US" dirty="0"/>
          </a:p>
        </p:txBody>
      </p:sp>
      <p:sp>
        <p:nvSpPr>
          <p:cNvPr id="219" name="Shape 21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© </a:t>
            </a:r>
            <a:r>
              <a:rPr lang="is-IS" dirty="0" smtClean="0"/>
              <a:t>2017</a:t>
            </a:r>
            <a:r>
              <a:rPr lang="en-US" dirty="0" smtClean="0"/>
              <a:t> </a:t>
            </a:r>
            <a:r>
              <a:rPr lang="en-US" dirty="0"/>
              <a:t>Think Big, a Teradata Company</a:t>
            </a:r>
          </a:p>
        </p:txBody>
      </p:sp>
      <p:sp>
        <p:nvSpPr>
          <p:cNvPr id="12" name="Rechteck 11"/>
          <p:cNvSpPr/>
          <p:nvPr/>
        </p:nvSpPr>
        <p:spPr>
          <a:xfrm>
            <a:off x="457199" y="1693950"/>
            <a:ext cx="7375793" cy="1672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2" lvl="0" indent="-169862">
              <a:lnSpc>
                <a:spcPct val="95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1-on-1’s with senior leaders to discuss business imperatives</a:t>
            </a:r>
          </a:p>
          <a:p>
            <a:pPr marL="169862" lvl="0" indent="-169862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overall list of use cases and business value</a:t>
            </a:r>
          </a:p>
          <a:p>
            <a:pPr marL="169862" lvl="0" indent="-169862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Finalize scoring and ranking of use cases</a:t>
            </a:r>
          </a:p>
          <a:p>
            <a:pPr marL="169862" lvl="0" indent="-169862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required and available data sources </a:t>
            </a:r>
          </a:p>
          <a:p>
            <a:pPr marL="169862" lvl="0" indent="-169862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initial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009710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Shape 399"/>
          <p:cNvPicPr preferRelativeResize="0"/>
          <p:nvPr/>
        </p:nvPicPr>
        <p:blipFill rotWithShape="1">
          <a:blip r:embed="rId3">
            <a:alphaModFix/>
          </a:blip>
          <a:srcRect l="15688" t="-561" r="23530"/>
          <a:stretch/>
        </p:blipFill>
        <p:spPr>
          <a:xfrm>
            <a:off x="457201" y="1423245"/>
            <a:ext cx="3077993" cy="257907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457200" y="173736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/>
          <a:p>
            <a:pPr>
              <a:buClr>
                <a:srgbClr val="EC881D"/>
              </a:buClr>
              <a:buSzPct val="25000"/>
            </a:pPr>
            <a:r>
              <a:rPr lang="en-US" dirty="0">
                <a:solidFill>
                  <a:srgbClr val="EC881D"/>
                </a:solidFill>
              </a:rPr>
              <a:t>Solution Definition</a:t>
            </a:r>
          </a:p>
        </p:txBody>
      </p:sp>
      <p:sp>
        <p:nvSpPr>
          <p:cNvPr id="14" name="Shape 458"/>
          <p:cNvSpPr txBox="1">
            <a:spLocks/>
          </p:cNvSpPr>
          <p:nvPr/>
        </p:nvSpPr>
        <p:spPr>
          <a:xfrm>
            <a:off x="3673786" y="1974632"/>
            <a:ext cx="5201326" cy="126216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Adopt an efficient and flexible architecture for a successful Discovery product.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Use </a:t>
            </a:r>
            <a:r>
              <a:rPr lang="en-US" sz="1200" dirty="0" err="1">
                <a:latin typeface="Century Gothic" charset="0"/>
                <a:ea typeface="Century Gothic" charset="0"/>
                <a:cs typeface="Century Gothic" charset="0"/>
              </a:rPr>
              <a:t>Kylo</a:t>
            </a: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, the open-source technology developed by </a:t>
            </a:r>
            <a:r>
              <a:rPr lang="en-US" sz="1200" dirty="0" err="1">
                <a:latin typeface="Century Gothic" charset="0"/>
                <a:ea typeface="Century Gothic" charset="0"/>
                <a:cs typeface="Century Gothic" charset="0"/>
              </a:rPr>
              <a:t>ThinkBig</a:t>
            </a: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, to ingest and curate the data.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The data sources to be loaded into Hadoop are: Federal Aviation Administration dataset, Flight Aware data and internally collected ADS-B sample set.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Adopt best practice governance and security methods.</a:t>
            </a:r>
          </a:p>
        </p:txBody>
      </p:sp>
      <p:sp>
        <p:nvSpPr>
          <p:cNvPr id="18" name="Shape 458"/>
          <p:cNvSpPr txBox="1">
            <a:spLocks/>
          </p:cNvSpPr>
          <p:nvPr/>
        </p:nvSpPr>
        <p:spPr>
          <a:xfrm>
            <a:off x="3673786" y="1592041"/>
            <a:ext cx="2165241" cy="26065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1050" b="1" dirty="0"/>
              <a:t>Overview</a:t>
            </a:r>
          </a:p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endParaRPr lang="en-US" sz="1050" b="1" dirty="0"/>
          </a:p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262949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400"/>
          <p:cNvSpPr txBox="1">
            <a:spLocks/>
          </p:cNvSpPr>
          <p:nvPr/>
        </p:nvSpPr>
        <p:spPr>
          <a:xfrm>
            <a:off x="457200" y="173736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buClr>
                <a:srgbClr val="EC881D"/>
              </a:buClr>
              <a:buSzPct val="25000"/>
            </a:pPr>
            <a:r>
              <a:rPr lang="en-US" sz="2200">
                <a:solidFill>
                  <a:srgbClr val="EC881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</a:t>
            </a:r>
            <a:endParaRPr lang="en-US" sz="2200" dirty="0">
              <a:solidFill>
                <a:srgbClr val="EC881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Shape 458"/>
          <p:cNvSpPr txBox="1">
            <a:spLocks/>
          </p:cNvSpPr>
          <p:nvPr/>
        </p:nvSpPr>
        <p:spPr>
          <a:xfrm>
            <a:off x="563026" y="1427256"/>
            <a:ext cx="3908123" cy="113843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1200" b="1" dirty="0">
                <a:latin typeface="Century Gothic" charset="0"/>
                <a:ea typeface="Century Gothic" charset="0"/>
                <a:cs typeface="Century Gothic" charset="0"/>
              </a:rPr>
              <a:t>Transponder Sales</a:t>
            </a:r>
          </a:p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endParaRPr lang="en-US" sz="1200" b="1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Hive/Spark to identify the </a:t>
            </a:r>
            <a:r>
              <a:rPr lang="en-US" sz="1200" b="1" dirty="0">
                <a:latin typeface="Century Gothic" charset="0"/>
                <a:ea typeface="Century Gothic" charset="0"/>
                <a:cs typeface="Century Gothic" charset="0"/>
              </a:rPr>
              <a:t>top 2</a:t>
            </a: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 aircraft types that do not have ADS-B transponders along with additional details regarding </a:t>
            </a: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airline </a:t>
            </a: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ownership through the web application to support transponder sales.</a:t>
            </a:r>
            <a:endParaRPr lang="en-US" sz="1200" b="1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endParaRPr lang="en-US" sz="1200" b="1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endParaRPr lang="en-US" sz="12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Shape 458"/>
          <p:cNvSpPr txBox="1">
            <a:spLocks/>
          </p:cNvSpPr>
          <p:nvPr/>
        </p:nvSpPr>
        <p:spPr>
          <a:xfrm>
            <a:off x="538298" y="2775646"/>
            <a:ext cx="3816213" cy="138619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1200" b="1" dirty="0">
                <a:latin typeface="Century Gothic" charset="0"/>
                <a:ea typeface="Century Gothic" charset="0"/>
                <a:cs typeface="Century Gothic" charset="0"/>
              </a:rPr>
              <a:t>Flight Delay prediction</a:t>
            </a:r>
          </a:p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endParaRPr lang="en-US" sz="1200" b="1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Spark to Discover business value for flight delay predictions using Advanced Data Science methods. Use </a:t>
            </a:r>
            <a:r>
              <a:rPr lang="en-US" sz="1200" dirty="0" err="1">
                <a:latin typeface="Century Gothic" charset="0"/>
                <a:ea typeface="Century Gothic" charset="0"/>
                <a:cs typeface="Century Gothic" charset="0"/>
              </a:rPr>
              <a:t>FlightAware</a:t>
            </a: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, aircraft/airline/airport specific characteristics and weather related data to develop and test flight delay prediction models.</a:t>
            </a:r>
          </a:p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endParaRPr lang="en-US" sz="1200" b="1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endParaRPr lang="en-US" sz="12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1"/>
          <a:stretch/>
        </p:blipFill>
        <p:spPr>
          <a:xfrm>
            <a:off x="5560544" y="1233275"/>
            <a:ext cx="2335799" cy="1491680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7912548" y="3849871"/>
            <a:ext cx="588624" cy="20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5000"/>
              </a:lnSpc>
              <a:spcBef>
                <a:spcPts val="300"/>
              </a:spcBef>
            </a:pPr>
            <a:r>
              <a:rPr lang="en-US" sz="750" dirty="0">
                <a:solidFill>
                  <a:srgbClr val="3C3C3B"/>
                </a:solidFill>
                <a:latin typeface="Century Gothic"/>
              </a:rPr>
              <a:t>Weather</a:t>
            </a:r>
          </a:p>
        </p:txBody>
      </p:sp>
      <p:grpSp>
        <p:nvGrpSpPr>
          <p:cNvPr id="168" name="Group 167"/>
          <p:cNvGrpSpPr/>
          <p:nvPr/>
        </p:nvGrpSpPr>
        <p:grpSpPr>
          <a:xfrm>
            <a:off x="7903332" y="3173384"/>
            <a:ext cx="753904" cy="570948"/>
            <a:chOff x="2682875" y="733425"/>
            <a:chExt cx="758825" cy="574675"/>
          </a:xfrm>
          <a:solidFill>
            <a:srgbClr val="EC881D"/>
          </a:solidFill>
        </p:grpSpPr>
        <p:sp>
          <p:nvSpPr>
            <p:cNvPr id="169" name="Freeform 25"/>
            <p:cNvSpPr>
              <a:spLocks/>
            </p:cNvSpPr>
            <p:nvPr/>
          </p:nvSpPr>
          <p:spPr bwMode="auto">
            <a:xfrm>
              <a:off x="3182938" y="733425"/>
              <a:ext cx="22225" cy="100012"/>
            </a:xfrm>
            <a:custGeom>
              <a:avLst/>
              <a:gdLst>
                <a:gd name="T0" fmla="*/ 17 w 35"/>
                <a:gd name="T1" fmla="*/ 151 h 151"/>
                <a:gd name="T2" fmla="*/ 35 w 35"/>
                <a:gd name="T3" fmla="*/ 134 h 151"/>
                <a:gd name="T4" fmla="*/ 35 w 35"/>
                <a:gd name="T5" fmla="*/ 17 h 151"/>
                <a:gd name="T6" fmla="*/ 17 w 35"/>
                <a:gd name="T7" fmla="*/ 0 h 151"/>
                <a:gd name="T8" fmla="*/ 0 w 35"/>
                <a:gd name="T9" fmla="*/ 17 h 151"/>
                <a:gd name="T10" fmla="*/ 0 w 35"/>
                <a:gd name="T11" fmla="*/ 134 h 151"/>
                <a:gd name="T12" fmla="*/ 17 w 35"/>
                <a:gd name="T13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51">
                  <a:moveTo>
                    <a:pt x="17" y="151"/>
                  </a:moveTo>
                  <a:cubicBezTo>
                    <a:pt x="27" y="151"/>
                    <a:pt x="35" y="144"/>
                    <a:pt x="35" y="134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44"/>
                    <a:pt x="8" y="151"/>
                    <a:pt x="1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0" name="Freeform 26"/>
            <p:cNvSpPr>
              <a:spLocks/>
            </p:cNvSpPr>
            <p:nvPr/>
          </p:nvSpPr>
          <p:spPr bwMode="auto">
            <a:xfrm>
              <a:off x="3014663" y="801688"/>
              <a:ext cx="77788" cy="79375"/>
            </a:xfrm>
            <a:custGeom>
              <a:avLst/>
              <a:gdLst>
                <a:gd name="T0" fmla="*/ 89 w 120"/>
                <a:gd name="T1" fmla="*/ 114 h 119"/>
                <a:gd name="T2" fmla="*/ 101 w 120"/>
                <a:gd name="T3" fmla="*/ 119 h 119"/>
                <a:gd name="T4" fmla="*/ 113 w 120"/>
                <a:gd name="T5" fmla="*/ 114 h 119"/>
                <a:gd name="T6" fmla="*/ 113 w 120"/>
                <a:gd name="T7" fmla="*/ 89 h 119"/>
                <a:gd name="T8" fmla="*/ 31 w 120"/>
                <a:gd name="T9" fmla="*/ 7 h 119"/>
                <a:gd name="T10" fmla="*/ 6 w 120"/>
                <a:gd name="T11" fmla="*/ 7 h 119"/>
                <a:gd name="T12" fmla="*/ 6 w 120"/>
                <a:gd name="T13" fmla="*/ 31 h 119"/>
                <a:gd name="T14" fmla="*/ 89 w 120"/>
                <a:gd name="T15" fmla="*/ 1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9">
                  <a:moveTo>
                    <a:pt x="89" y="114"/>
                  </a:moveTo>
                  <a:cubicBezTo>
                    <a:pt x="92" y="117"/>
                    <a:pt x="97" y="119"/>
                    <a:pt x="101" y="119"/>
                  </a:cubicBezTo>
                  <a:cubicBezTo>
                    <a:pt x="106" y="119"/>
                    <a:pt x="110" y="117"/>
                    <a:pt x="113" y="114"/>
                  </a:cubicBezTo>
                  <a:cubicBezTo>
                    <a:pt x="120" y="107"/>
                    <a:pt x="120" y="96"/>
                    <a:pt x="113" y="89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4" y="0"/>
                    <a:pt x="13" y="0"/>
                    <a:pt x="6" y="7"/>
                  </a:cubicBezTo>
                  <a:cubicBezTo>
                    <a:pt x="0" y="14"/>
                    <a:pt x="0" y="24"/>
                    <a:pt x="6" y="31"/>
                  </a:cubicBezTo>
                  <a:lnTo>
                    <a:pt x="89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1" name="Freeform 27"/>
            <p:cNvSpPr>
              <a:spLocks/>
            </p:cNvSpPr>
            <p:nvPr/>
          </p:nvSpPr>
          <p:spPr bwMode="auto">
            <a:xfrm>
              <a:off x="3294063" y="1082675"/>
              <a:ext cx="79375" cy="77787"/>
            </a:xfrm>
            <a:custGeom>
              <a:avLst/>
              <a:gdLst>
                <a:gd name="T0" fmla="*/ 31 w 120"/>
                <a:gd name="T1" fmla="*/ 7 h 119"/>
                <a:gd name="T2" fmla="*/ 6 w 120"/>
                <a:gd name="T3" fmla="*/ 7 h 119"/>
                <a:gd name="T4" fmla="*/ 6 w 120"/>
                <a:gd name="T5" fmla="*/ 31 h 119"/>
                <a:gd name="T6" fmla="*/ 89 w 120"/>
                <a:gd name="T7" fmla="*/ 114 h 119"/>
                <a:gd name="T8" fmla="*/ 101 w 120"/>
                <a:gd name="T9" fmla="*/ 119 h 119"/>
                <a:gd name="T10" fmla="*/ 113 w 120"/>
                <a:gd name="T11" fmla="*/ 114 h 119"/>
                <a:gd name="T12" fmla="*/ 113 w 120"/>
                <a:gd name="T13" fmla="*/ 89 h 119"/>
                <a:gd name="T14" fmla="*/ 31 w 120"/>
                <a:gd name="T15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9">
                  <a:moveTo>
                    <a:pt x="31" y="7"/>
                  </a:moveTo>
                  <a:cubicBezTo>
                    <a:pt x="24" y="0"/>
                    <a:pt x="13" y="0"/>
                    <a:pt x="6" y="7"/>
                  </a:cubicBezTo>
                  <a:cubicBezTo>
                    <a:pt x="0" y="14"/>
                    <a:pt x="0" y="25"/>
                    <a:pt x="6" y="31"/>
                  </a:cubicBezTo>
                  <a:cubicBezTo>
                    <a:pt x="89" y="114"/>
                    <a:pt x="89" y="114"/>
                    <a:pt x="89" y="114"/>
                  </a:cubicBezTo>
                  <a:cubicBezTo>
                    <a:pt x="92" y="117"/>
                    <a:pt x="97" y="119"/>
                    <a:pt x="101" y="119"/>
                  </a:cubicBezTo>
                  <a:cubicBezTo>
                    <a:pt x="106" y="119"/>
                    <a:pt x="110" y="117"/>
                    <a:pt x="113" y="114"/>
                  </a:cubicBezTo>
                  <a:cubicBezTo>
                    <a:pt x="120" y="107"/>
                    <a:pt x="120" y="96"/>
                    <a:pt x="113" y="89"/>
                  </a:cubicBezTo>
                  <a:lnTo>
                    <a:pt x="31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2" name="Freeform 28"/>
            <p:cNvSpPr>
              <a:spLocks/>
            </p:cNvSpPr>
            <p:nvPr/>
          </p:nvSpPr>
          <p:spPr bwMode="auto">
            <a:xfrm>
              <a:off x="3343275" y="969963"/>
              <a:ext cx="98425" cy="23812"/>
            </a:xfrm>
            <a:custGeom>
              <a:avLst/>
              <a:gdLst>
                <a:gd name="T0" fmla="*/ 134 w 151"/>
                <a:gd name="T1" fmla="*/ 0 h 35"/>
                <a:gd name="T2" fmla="*/ 17 w 151"/>
                <a:gd name="T3" fmla="*/ 0 h 35"/>
                <a:gd name="T4" fmla="*/ 0 w 151"/>
                <a:gd name="T5" fmla="*/ 18 h 35"/>
                <a:gd name="T6" fmla="*/ 17 w 151"/>
                <a:gd name="T7" fmla="*/ 35 h 35"/>
                <a:gd name="T8" fmla="*/ 134 w 151"/>
                <a:gd name="T9" fmla="*/ 35 h 35"/>
                <a:gd name="T10" fmla="*/ 151 w 151"/>
                <a:gd name="T11" fmla="*/ 18 h 35"/>
                <a:gd name="T12" fmla="*/ 134 w 151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35">
                  <a:moveTo>
                    <a:pt x="13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43" y="35"/>
                    <a:pt x="151" y="27"/>
                    <a:pt x="151" y="18"/>
                  </a:cubicBezTo>
                  <a:cubicBezTo>
                    <a:pt x="151" y="8"/>
                    <a:pt x="143" y="0"/>
                    <a:pt x="1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3" name="Freeform 29"/>
            <p:cNvSpPr>
              <a:spLocks/>
            </p:cNvSpPr>
            <p:nvPr/>
          </p:nvSpPr>
          <p:spPr bwMode="auto">
            <a:xfrm>
              <a:off x="3294063" y="801688"/>
              <a:ext cx="79375" cy="79375"/>
            </a:xfrm>
            <a:custGeom>
              <a:avLst/>
              <a:gdLst>
                <a:gd name="T0" fmla="*/ 19 w 120"/>
                <a:gd name="T1" fmla="*/ 119 h 119"/>
                <a:gd name="T2" fmla="*/ 31 w 120"/>
                <a:gd name="T3" fmla="*/ 114 h 119"/>
                <a:gd name="T4" fmla="*/ 113 w 120"/>
                <a:gd name="T5" fmla="*/ 31 h 119"/>
                <a:gd name="T6" fmla="*/ 113 w 120"/>
                <a:gd name="T7" fmla="*/ 7 h 119"/>
                <a:gd name="T8" fmla="*/ 89 w 120"/>
                <a:gd name="T9" fmla="*/ 7 h 119"/>
                <a:gd name="T10" fmla="*/ 6 w 120"/>
                <a:gd name="T11" fmla="*/ 89 h 119"/>
                <a:gd name="T12" fmla="*/ 6 w 120"/>
                <a:gd name="T13" fmla="*/ 114 h 119"/>
                <a:gd name="T14" fmla="*/ 19 w 120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9">
                  <a:moveTo>
                    <a:pt x="19" y="119"/>
                  </a:moveTo>
                  <a:cubicBezTo>
                    <a:pt x="23" y="119"/>
                    <a:pt x="28" y="117"/>
                    <a:pt x="31" y="114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20" y="24"/>
                    <a:pt x="120" y="14"/>
                    <a:pt x="113" y="7"/>
                  </a:cubicBezTo>
                  <a:cubicBezTo>
                    <a:pt x="107" y="0"/>
                    <a:pt x="96" y="0"/>
                    <a:pt x="89" y="7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96"/>
                    <a:pt x="0" y="107"/>
                    <a:pt x="6" y="114"/>
                  </a:cubicBezTo>
                  <a:cubicBezTo>
                    <a:pt x="10" y="117"/>
                    <a:pt x="14" y="119"/>
                    <a:pt x="19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4" name="Freeform 30"/>
            <p:cNvSpPr>
              <a:spLocks/>
            </p:cNvSpPr>
            <p:nvPr/>
          </p:nvSpPr>
          <p:spPr bwMode="auto">
            <a:xfrm>
              <a:off x="3081338" y="865188"/>
              <a:ext cx="228600" cy="212725"/>
            </a:xfrm>
            <a:custGeom>
              <a:avLst/>
              <a:gdLst>
                <a:gd name="T0" fmla="*/ 170 w 348"/>
                <a:gd name="T1" fmla="*/ 0 h 324"/>
                <a:gd name="T2" fmla="*/ 0 w 348"/>
                <a:gd name="T3" fmla="*/ 129 h 324"/>
                <a:gd name="T4" fmla="*/ 29 w 348"/>
                <a:gd name="T5" fmla="*/ 148 h 324"/>
                <a:gd name="T6" fmla="*/ 170 w 348"/>
                <a:gd name="T7" fmla="*/ 33 h 324"/>
                <a:gd name="T8" fmla="*/ 315 w 348"/>
                <a:gd name="T9" fmla="*/ 178 h 324"/>
                <a:gd name="T10" fmla="*/ 259 w 348"/>
                <a:gd name="T11" fmla="*/ 292 h 324"/>
                <a:gd name="T12" fmla="*/ 271 w 348"/>
                <a:gd name="T13" fmla="*/ 324 h 324"/>
                <a:gd name="T14" fmla="*/ 348 w 348"/>
                <a:gd name="T15" fmla="*/ 178 h 324"/>
                <a:gd name="T16" fmla="*/ 170 w 348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324">
                  <a:moveTo>
                    <a:pt x="170" y="0"/>
                  </a:moveTo>
                  <a:cubicBezTo>
                    <a:pt x="90" y="0"/>
                    <a:pt x="21" y="55"/>
                    <a:pt x="0" y="129"/>
                  </a:cubicBezTo>
                  <a:cubicBezTo>
                    <a:pt x="10" y="134"/>
                    <a:pt x="20" y="140"/>
                    <a:pt x="29" y="148"/>
                  </a:cubicBezTo>
                  <a:cubicBezTo>
                    <a:pt x="43" y="83"/>
                    <a:pt x="101" y="33"/>
                    <a:pt x="170" y="33"/>
                  </a:cubicBezTo>
                  <a:cubicBezTo>
                    <a:pt x="250" y="33"/>
                    <a:pt x="315" y="98"/>
                    <a:pt x="315" y="178"/>
                  </a:cubicBezTo>
                  <a:cubicBezTo>
                    <a:pt x="315" y="224"/>
                    <a:pt x="293" y="266"/>
                    <a:pt x="259" y="292"/>
                  </a:cubicBezTo>
                  <a:cubicBezTo>
                    <a:pt x="264" y="302"/>
                    <a:pt x="268" y="313"/>
                    <a:pt x="271" y="324"/>
                  </a:cubicBezTo>
                  <a:cubicBezTo>
                    <a:pt x="317" y="292"/>
                    <a:pt x="348" y="238"/>
                    <a:pt x="348" y="178"/>
                  </a:cubicBezTo>
                  <a:cubicBezTo>
                    <a:pt x="348" y="80"/>
                    <a:pt x="268" y="0"/>
                    <a:pt x="1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5" name="Freeform 31"/>
            <p:cNvSpPr>
              <a:spLocks/>
            </p:cNvSpPr>
            <p:nvPr/>
          </p:nvSpPr>
          <p:spPr bwMode="auto">
            <a:xfrm>
              <a:off x="2682875" y="890588"/>
              <a:ext cx="571500" cy="244475"/>
            </a:xfrm>
            <a:custGeom>
              <a:avLst/>
              <a:gdLst>
                <a:gd name="T0" fmla="*/ 853 w 871"/>
                <a:gd name="T1" fmla="*/ 262 h 371"/>
                <a:gd name="T2" fmla="*/ 847 w 871"/>
                <a:gd name="T3" fmla="*/ 250 h 371"/>
                <a:gd name="T4" fmla="*/ 753 w 871"/>
                <a:gd name="T5" fmla="*/ 173 h 371"/>
                <a:gd name="T6" fmla="*/ 704 w 871"/>
                <a:gd name="T7" fmla="*/ 166 h 371"/>
                <a:gd name="T8" fmla="*/ 658 w 871"/>
                <a:gd name="T9" fmla="*/ 172 h 371"/>
                <a:gd name="T10" fmla="*/ 634 w 871"/>
                <a:gd name="T11" fmla="*/ 129 h 371"/>
                <a:gd name="T12" fmla="*/ 604 w 871"/>
                <a:gd name="T13" fmla="*/ 106 h 371"/>
                <a:gd name="T14" fmla="*/ 552 w 871"/>
                <a:gd name="T15" fmla="*/ 93 h 371"/>
                <a:gd name="T16" fmla="*/ 529 w 871"/>
                <a:gd name="T17" fmla="*/ 95 h 371"/>
                <a:gd name="T18" fmla="*/ 356 w 871"/>
                <a:gd name="T19" fmla="*/ 0 h 371"/>
                <a:gd name="T20" fmla="*/ 156 w 871"/>
                <a:gd name="T21" fmla="*/ 166 h 371"/>
                <a:gd name="T22" fmla="*/ 0 w 871"/>
                <a:gd name="T23" fmla="*/ 331 h 371"/>
                <a:gd name="T24" fmla="*/ 5 w 871"/>
                <a:gd name="T25" fmla="*/ 368 h 371"/>
                <a:gd name="T26" fmla="*/ 8 w 871"/>
                <a:gd name="T27" fmla="*/ 371 h 371"/>
                <a:gd name="T28" fmla="*/ 862 w 871"/>
                <a:gd name="T29" fmla="*/ 371 h 371"/>
                <a:gd name="T30" fmla="*/ 865 w 871"/>
                <a:gd name="T31" fmla="*/ 368 h 371"/>
                <a:gd name="T32" fmla="*/ 865 w 871"/>
                <a:gd name="T33" fmla="*/ 294 h 371"/>
                <a:gd name="T34" fmla="*/ 853 w 871"/>
                <a:gd name="T35" fmla="*/ 26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1" h="371">
                  <a:moveTo>
                    <a:pt x="853" y="262"/>
                  </a:moveTo>
                  <a:cubicBezTo>
                    <a:pt x="851" y="258"/>
                    <a:pt x="849" y="254"/>
                    <a:pt x="847" y="250"/>
                  </a:cubicBezTo>
                  <a:cubicBezTo>
                    <a:pt x="826" y="214"/>
                    <a:pt x="793" y="186"/>
                    <a:pt x="753" y="173"/>
                  </a:cubicBezTo>
                  <a:cubicBezTo>
                    <a:pt x="736" y="168"/>
                    <a:pt x="720" y="166"/>
                    <a:pt x="704" y="166"/>
                  </a:cubicBezTo>
                  <a:cubicBezTo>
                    <a:pt x="688" y="166"/>
                    <a:pt x="673" y="168"/>
                    <a:pt x="658" y="172"/>
                  </a:cubicBezTo>
                  <a:cubicBezTo>
                    <a:pt x="653" y="156"/>
                    <a:pt x="645" y="142"/>
                    <a:pt x="634" y="129"/>
                  </a:cubicBezTo>
                  <a:cubicBezTo>
                    <a:pt x="626" y="120"/>
                    <a:pt x="615" y="112"/>
                    <a:pt x="604" y="106"/>
                  </a:cubicBezTo>
                  <a:cubicBezTo>
                    <a:pt x="588" y="98"/>
                    <a:pt x="571" y="93"/>
                    <a:pt x="552" y="93"/>
                  </a:cubicBezTo>
                  <a:cubicBezTo>
                    <a:pt x="544" y="93"/>
                    <a:pt x="536" y="94"/>
                    <a:pt x="529" y="95"/>
                  </a:cubicBezTo>
                  <a:cubicBezTo>
                    <a:pt x="493" y="38"/>
                    <a:pt x="429" y="0"/>
                    <a:pt x="356" y="0"/>
                  </a:cubicBezTo>
                  <a:cubicBezTo>
                    <a:pt x="257" y="0"/>
                    <a:pt x="174" y="71"/>
                    <a:pt x="156" y="166"/>
                  </a:cubicBezTo>
                  <a:cubicBezTo>
                    <a:pt x="69" y="171"/>
                    <a:pt x="0" y="243"/>
                    <a:pt x="0" y="331"/>
                  </a:cubicBezTo>
                  <a:cubicBezTo>
                    <a:pt x="0" y="344"/>
                    <a:pt x="2" y="356"/>
                    <a:pt x="5" y="368"/>
                  </a:cubicBezTo>
                  <a:cubicBezTo>
                    <a:pt x="5" y="369"/>
                    <a:pt x="7" y="371"/>
                    <a:pt x="8" y="371"/>
                  </a:cubicBezTo>
                  <a:cubicBezTo>
                    <a:pt x="862" y="371"/>
                    <a:pt x="862" y="371"/>
                    <a:pt x="862" y="371"/>
                  </a:cubicBezTo>
                  <a:cubicBezTo>
                    <a:pt x="863" y="371"/>
                    <a:pt x="865" y="369"/>
                    <a:pt x="865" y="368"/>
                  </a:cubicBezTo>
                  <a:cubicBezTo>
                    <a:pt x="871" y="345"/>
                    <a:pt x="871" y="320"/>
                    <a:pt x="865" y="294"/>
                  </a:cubicBezTo>
                  <a:cubicBezTo>
                    <a:pt x="862" y="283"/>
                    <a:pt x="858" y="273"/>
                    <a:pt x="853" y="2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6" name="Freeform 32"/>
            <p:cNvSpPr>
              <a:spLocks/>
            </p:cNvSpPr>
            <p:nvPr/>
          </p:nvSpPr>
          <p:spPr bwMode="auto">
            <a:xfrm>
              <a:off x="2716213" y="1162050"/>
              <a:ext cx="23813" cy="55562"/>
            </a:xfrm>
            <a:custGeom>
              <a:avLst/>
              <a:gdLst>
                <a:gd name="T0" fmla="*/ 18 w 35"/>
                <a:gd name="T1" fmla="*/ 0 h 85"/>
                <a:gd name="T2" fmla="*/ 0 w 35"/>
                <a:gd name="T3" fmla="*/ 17 h 85"/>
                <a:gd name="T4" fmla="*/ 0 w 35"/>
                <a:gd name="T5" fmla="*/ 68 h 85"/>
                <a:gd name="T6" fmla="*/ 18 w 35"/>
                <a:gd name="T7" fmla="*/ 85 h 85"/>
                <a:gd name="T8" fmla="*/ 35 w 35"/>
                <a:gd name="T9" fmla="*/ 68 h 85"/>
                <a:gd name="T10" fmla="*/ 35 w 35"/>
                <a:gd name="T11" fmla="*/ 17 h 85"/>
                <a:gd name="T12" fmla="*/ 18 w 35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5">
                  <a:moveTo>
                    <a:pt x="18" y="0"/>
                  </a:moveTo>
                  <a:cubicBezTo>
                    <a:pt x="8" y="0"/>
                    <a:pt x="0" y="7"/>
                    <a:pt x="0" y="1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8"/>
                    <a:pt x="8" y="85"/>
                    <a:pt x="18" y="85"/>
                  </a:cubicBezTo>
                  <a:cubicBezTo>
                    <a:pt x="27" y="85"/>
                    <a:pt x="35" y="78"/>
                    <a:pt x="35" y="6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7"/>
                    <a:pt x="27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7" name="Freeform 33"/>
            <p:cNvSpPr>
              <a:spLocks/>
            </p:cNvSpPr>
            <p:nvPr/>
          </p:nvSpPr>
          <p:spPr bwMode="auto">
            <a:xfrm>
              <a:off x="2840038" y="1162050"/>
              <a:ext cx="23813" cy="55562"/>
            </a:xfrm>
            <a:custGeom>
              <a:avLst/>
              <a:gdLst>
                <a:gd name="T0" fmla="*/ 18 w 35"/>
                <a:gd name="T1" fmla="*/ 0 h 85"/>
                <a:gd name="T2" fmla="*/ 0 w 35"/>
                <a:gd name="T3" fmla="*/ 17 h 85"/>
                <a:gd name="T4" fmla="*/ 0 w 35"/>
                <a:gd name="T5" fmla="*/ 68 h 85"/>
                <a:gd name="T6" fmla="*/ 18 w 35"/>
                <a:gd name="T7" fmla="*/ 85 h 85"/>
                <a:gd name="T8" fmla="*/ 35 w 35"/>
                <a:gd name="T9" fmla="*/ 68 h 85"/>
                <a:gd name="T10" fmla="*/ 35 w 35"/>
                <a:gd name="T11" fmla="*/ 17 h 85"/>
                <a:gd name="T12" fmla="*/ 18 w 35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5">
                  <a:moveTo>
                    <a:pt x="18" y="0"/>
                  </a:moveTo>
                  <a:cubicBezTo>
                    <a:pt x="8" y="0"/>
                    <a:pt x="0" y="7"/>
                    <a:pt x="0" y="1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8"/>
                    <a:pt x="8" y="85"/>
                    <a:pt x="18" y="85"/>
                  </a:cubicBezTo>
                  <a:cubicBezTo>
                    <a:pt x="27" y="85"/>
                    <a:pt x="35" y="78"/>
                    <a:pt x="35" y="6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7"/>
                    <a:pt x="27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8" name="Freeform 34"/>
            <p:cNvSpPr>
              <a:spLocks/>
            </p:cNvSpPr>
            <p:nvPr/>
          </p:nvSpPr>
          <p:spPr bwMode="auto">
            <a:xfrm>
              <a:off x="2965450" y="1162050"/>
              <a:ext cx="22225" cy="55562"/>
            </a:xfrm>
            <a:custGeom>
              <a:avLst/>
              <a:gdLst>
                <a:gd name="T0" fmla="*/ 17 w 34"/>
                <a:gd name="T1" fmla="*/ 0 h 85"/>
                <a:gd name="T2" fmla="*/ 0 w 34"/>
                <a:gd name="T3" fmla="*/ 17 h 85"/>
                <a:gd name="T4" fmla="*/ 0 w 34"/>
                <a:gd name="T5" fmla="*/ 68 h 85"/>
                <a:gd name="T6" fmla="*/ 17 w 34"/>
                <a:gd name="T7" fmla="*/ 85 h 85"/>
                <a:gd name="T8" fmla="*/ 34 w 34"/>
                <a:gd name="T9" fmla="*/ 68 h 85"/>
                <a:gd name="T10" fmla="*/ 34 w 34"/>
                <a:gd name="T11" fmla="*/ 17 h 85"/>
                <a:gd name="T12" fmla="*/ 17 w 34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8"/>
                    <a:pt x="7" y="85"/>
                    <a:pt x="17" y="85"/>
                  </a:cubicBezTo>
                  <a:cubicBezTo>
                    <a:pt x="26" y="85"/>
                    <a:pt x="34" y="78"/>
                    <a:pt x="34" y="68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9" name="Freeform 35"/>
            <p:cNvSpPr>
              <a:spLocks/>
            </p:cNvSpPr>
            <p:nvPr/>
          </p:nvSpPr>
          <p:spPr bwMode="auto">
            <a:xfrm>
              <a:off x="3089275" y="1162050"/>
              <a:ext cx="22225" cy="55562"/>
            </a:xfrm>
            <a:custGeom>
              <a:avLst/>
              <a:gdLst>
                <a:gd name="T0" fmla="*/ 17 w 34"/>
                <a:gd name="T1" fmla="*/ 0 h 85"/>
                <a:gd name="T2" fmla="*/ 0 w 34"/>
                <a:gd name="T3" fmla="*/ 17 h 85"/>
                <a:gd name="T4" fmla="*/ 0 w 34"/>
                <a:gd name="T5" fmla="*/ 68 h 85"/>
                <a:gd name="T6" fmla="*/ 17 w 34"/>
                <a:gd name="T7" fmla="*/ 85 h 85"/>
                <a:gd name="T8" fmla="*/ 34 w 34"/>
                <a:gd name="T9" fmla="*/ 68 h 85"/>
                <a:gd name="T10" fmla="*/ 34 w 34"/>
                <a:gd name="T11" fmla="*/ 17 h 85"/>
                <a:gd name="T12" fmla="*/ 17 w 34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0"/>
                  </a:moveTo>
                  <a:cubicBezTo>
                    <a:pt x="8" y="0"/>
                    <a:pt x="0" y="7"/>
                    <a:pt x="0" y="1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8"/>
                    <a:pt x="8" y="85"/>
                    <a:pt x="17" y="85"/>
                  </a:cubicBezTo>
                  <a:cubicBezTo>
                    <a:pt x="27" y="85"/>
                    <a:pt x="34" y="78"/>
                    <a:pt x="34" y="68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7"/>
                    <a:pt x="27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0" name="Freeform 36"/>
            <p:cNvSpPr>
              <a:spLocks/>
            </p:cNvSpPr>
            <p:nvPr/>
          </p:nvSpPr>
          <p:spPr bwMode="auto">
            <a:xfrm>
              <a:off x="3214688" y="1162050"/>
              <a:ext cx="22225" cy="55562"/>
            </a:xfrm>
            <a:custGeom>
              <a:avLst/>
              <a:gdLst>
                <a:gd name="T0" fmla="*/ 17 w 35"/>
                <a:gd name="T1" fmla="*/ 0 h 85"/>
                <a:gd name="T2" fmla="*/ 0 w 35"/>
                <a:gd name="T3" fmla="*/ 17 h 85"/>
                <a:gd name="T4" fmla="*/ 0 w 35"/>
                <a:gd name="T5" fmla="*/ 68 h 85"/>
                <a:gd name="T6" fmla="*/ 17 w 35"/>
                <a:gd name="T7" fmla="*/ 85 h 85"/>
                <a:gd name="T8" fmla="*/ 35 w 35"/>
                <a:gd name="T9" fmla="*/ 68 h 85"/>
                <a:gd name="T10" fmla="*/ 35 w 35"/>
                <a:gd name="T11" fmla="*/ 17 h 85"/>
                <a:gd name="T12" fmla="*/ 17 w 35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5">
                  <a:moveTo>
                    <a:pt x="17" y="0"/>
                  </a:moveTo>
                  <a:cubicBezTo>
                    <a:pt x="8" y="0"/>
                    <a:pt x="0" y="7"/>
                    <a:pt x="0" y="1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8"/>
                    <a:pt x="8" y="85"/>
                    <a:pt x="17" y="85"/>
                  </a:cubicBezTo>
                  <a:cubicBezTo>
                    <a:pt x="27" y="85"/>
                    <a:pt x="35" y="78"/>
                    <a:pt x="35" y="6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1" name="Freeform 37"/>
            <p:cNvSpPr>
              <a:spLocks/>
            </p:cNvSpPr>
            <p:nvPr/>
          </p:nvSpPr>
          <p:spPr bwMode="auto">
            <a:xfrm>
              <a:off x="2778125" y="1252538"/>
              <a:ext cx="23813" cy="55562"/>
            </a:xfrm>
            <a:custGeom>
              <a:avLst/>
              <a:gdLst>
                <a:gd name="T0" fmla="*/ 17 w 34"/>
                <a:gd name="T1" fmla="*/ 0 h 86"/>
                <a:gd name="T2" fmla="*/ 0 w 34"/>
                <a:gd name="T3" fmla="*/ 17 h 86"/>
                <a:gd name="T4" fmla="*/ 0 w 34"/>
                <a:gd name="T5" fmla="*/ 69 h 86"/>
                <a:gd name="T6" fmla="*/ 17 w 34"/>
                <a:gd name="T7" fmla="*/ 86 h 86"/>
                <a:gd name="T8" fmla="*/ 34 w 34"/>
                <a:gd name="T9" fmla="*/ 69 h 86"/>
                <a:gd name="T10" fmla="*/ 34 w 34"/>
                <a:gd name="T11" fmla="*/ 17 h 86"/>
                <a:gd name="T12" fmla="*/ 17 w 34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6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8"/>
                    <a:pt x="8" y="86"/>
                    <a:pt x="17" y="86"/>
                  </a:cubicBezTo>
                  <a:cubicBezTo>
                    <a:pt x="27" y="86"/>
                    <a:pt x="34" y="78"/>
                    <a:pt x="34" y="69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2" name="Freeform 38"/>
            <p:cNvSpPr>
              <a:spLocks/>
            </p:cNvSpPr>
            <p:nvPr/>
          </p:nvSpPr>
          <p:spPr bwMode="auto">
            <a:xfrm>
              <a:off x="2903538" y="1252538"/>
              <a:ext cx="22225" cy="55562"/>
            </a:xfrm>
            <a:custGeom>
              <a:avLst/>
              <a:gdLst>
                <a:gd name="T0" fmla="*/ 17 w 35"/>
                <a:gd name="T1" fmla="*/ 0 h 86"/>
                <a:gd name="T2" fmla="*/ 0 w 35"/>
                <a:gd name="T3" fmla="*/ 17 h 86"/>
                <a:gd name="T4" fmla="*/ 0 w 35"/>
                <a:gd name="T5" fmla="*/ 69 h 86"/>
                <a:gd name="T6" fmla="*/ 17 w 35"/>
                <a:gd name="T7" fmla="*/ 86 h 86"/>
                <a:gd name="T8" fmla="*/ 35 w 35"/>
                <a:gd name="T9" fmla="*/ 69 h 86"/>
                <a:gd name="T10" fmla="*/ 35 w 35"/>
                <a:gd name="T11" fmla="*/ 17 h 86"/>
                <a:gd name="T12" fmla="*/ 17 w 35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6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8"/>
                    <a:pt x="8" y="86"/>
                    <a:pt x="17" y="86"/>
                  </a:cubicBezTo>
                  <a:cubicBezTo>
                    <a:pt x="27" y="86"/>
                    <a:pt x="35" y="78"/>
                    <a:pt x="35" y="69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3" name="Freeform 39"/>
            <p:cNvSpPr>
              <a:spLocks/>
            </p:cNvSpPr>
            <p:nvPr/>
          </p:nvSpPr>
          <p:spPr bwMode="auto">
            <a:xfrm>
              <a:off x="3027363" y="1252538"/>
              <a:ext cx="22225" cy="55562"/>
            </a:xfrm>
            <a:custGeom>
              <a:avLst/>
              <a:gdLst>
                <a:gd name="T0" fmla="*/ 18 w 35"/>
                <a:gd name="T1" fmla="*/ 0 h 86"/>
                <a:gd name="T2" fmla="*/ 0 w 35"/>
                <a:gd name="T3" fmla="*/ 17 h 86"/>
                <a:gd name="T4" fmla="*/ 0 w 35"/>
                <a:gd name="T5" fmla="*/ 69 h 86"/>
                <a:gd name="T6" fmla="*/ 18 w 35"/>
                <a:gd name="T7" fmla="*/ 86 h 86"/>
                <a:gd name="T8" fmla="*/ 35 w 35"/>
                <a:gd name="T9" fmla="*/ 69 h 86"/>
                <a:gd name="T10" fmla="*/ 35 w 35"/>
                <a:gd name="T11" fmla="*/ 17 h 86"/>
                <a:gd name="T12" fmla="*/ 18 w 35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6"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8"/>
                    <a:pt x="8" y="86"/>
                    <a:pt x="18" y="86"/>
                  </a:cubicBezTo>
                  <a:cubicBezTo>
                    <a:pt x="27" y="86"/>
                    <a:pt x="35" y="78"/>
                    <a:pt x="35" y="69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4" name="Freeform 40"/>
            <p:cNvSpPr>
              <a:spLocks/>
            </p:cNvSpPr>
            <p:nvPr/>
          </p:nvSpPr>
          <p:spPr bwMode="auto">
            <a:xfrm>
              <a:off x="3152775" y="1252538"/>
              <a:ext cx="22225" cy="55562"/>
            </a:xfrm>
            <a:custGeom>
              <a:avLst/>
              <a:gdLst>
                <a:gd name="T0" fmla="*/ 17 w 34"/>
                <a:gd name="T1" fmla="*/ 0 h 86"/>
                <a:gd name="T2" fmla="*/ 0 w 34"/>
                <a:gd name="T3" fmla="*/ 17 h 86"/>
                <a:gd name="T4" fmla="*/ 0 w 34"/>
                <a:gd name="T5" fmla="*/ 69 h 86"/>
                <a:gd name="T6" fmla="*/ 17 w 34"/>
                <a:gd name="T7" fmla="*/ 86 h 86"/>
                <a:gd name="T8" fmla="*/ 34 w 34"/>
                <a:gd name="T9" fmla="*/ 69 h 86"/>
                <a:gd name="T10" fmla="*/ 34 w 34"/>
                <a:gd name="T11" fmla="*/ 17 h 86"/>
                <a:gd name="T12" fmla="*/ 17 w 34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6"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8"/>
                    <a:pt x="7" y="86"/>
                    <a:pt x="17" y="86"/>
                  </a:cubicBezTo>
                  <a:cubicBezTo>
                    <a:pt x="26" y="86"/>
                    <a:pt x="34" y="78"/>
                    <a:pt x="34" y="69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5921577" y="3849871"/>
            <a:ext cx="728084" cy="20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5000"/>
              </a:lnSpc>
              <a:spcBef>
                <a:spcPts val="300"/>
              </a:spcBef>
            </a:pPr>
            <a:r>
              <a:rPr lang="en-US" sz="750" dirty="0">
                <a:solidFill>
                  <a:srgbClr val="5F6062"/>
                </a:solidFill>
                <a:latin typeface="Century Gothic"/>
              </a:rPr>
              <a:t>Geography</a:t>
            </a:r>
          </a:p>
        </p:txBody>
      </p:sp>
      <p:grpSp>
        <p:nvGrpSpPr>
          <p:cNvPr id="193" name="Group 192"/>
          <p:cNvGrpSpPr/>
          <p:nvPr/>
        </p:nvGrpSpPr>
        <p:grpSpPr>
          <a:xfrm>
            <a:off x="5889487" y="3103633"/>
            <a:ext cx="604208" cy="694678"/>
            <a:chOff x="6727826" y="2981325"/>
            <a:chExt cx="593725" cy="682626"/>
          </a:xfrm>
          <a:solidFill>
            <a:schemeClr val="accent1"/>
          </a:solidFill>
        </p:grpSpPr>
        <p:sp>
          <p:nvSpPr>
            <p:cNvPr id="194" name="Freeform 418"/>
            <p:cNvSpPr>
              <a:spLocks/>
            </p:cNvSpPr>
            <p:nvPr/>
          </p:nvSpPr>
          <p:spPr bwMode="auto">
            <a:xfrm>
              <a:off x="6824663" y="36306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0 w 1"/>
                <a:gd name="T5" fmla="*/ 0 w 1"/>
                <a:gd name="T6" fmla="*/ 1 w 1"/>
                <a:gd name="T7" fmla="*/ 0 w 1"/>
                <a:gd name="T8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5" name="Freeform 419"/>
            <p:cNvSpPr>
              <a:spLocks/>
            </p:cNvSpPr>
            <p:nvPr/>
          </p:nvSpPr>
          <p:spPr bwMode="auto">
            <a:xfrm>
              <a:off x="6823076" y="3409950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1 h 2"/>
                <a:gd name="T3" fmla="*/ 1 h 2"/>
                <a:gd name="T4" fmla="*/ 2 h 2"/>
                <a:gd name="T5" fmla="*/ 2 h 2"/>
                <a:gd name="T6" fmla="*/ 1 h 2"/>
                <a:gd name="T7" fmla="*/ 1 h 2"/>
                <a:gd name="T8" fmla="*/ 1 h 2"/>
                <a:gd name="T9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6" name="Rectangle 420"/>
            <p:cNvSpPr>
              <a:spLocks noChangeArrowheads="1"/>
            </p:cNvSpPr>
            <p:nvPr/>
          </p:nvSpPr>
          <p:spPr bwMode="auto">
            <a:xfrm>
              <a:off x="6823076" y="3409950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7" name="Freeform 421"/>
            <p:cNvSpPr>
              <a:spLocks/>
            </p:cNvSpPr>
            <p:nvPr/>
          </p:nvSpPr>
          <p:spPr bwMode="auto">
            <a:xfrm>
              <a:off x="6831013" y="3633788"/>
              <a:ext cx="3175" cy="1588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  <a:gd name="T4" fmla="*/ 1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0 w 2"/>
                <a:gd name="T11" fmla="*/ 0 h 1"/>
                <a:gd name="T12" fmla="*/ 1 w 2"/>
                <a:gd name="T13" fmla="*/ 0 h 1"/>
                <a:gd name="T14" fmla="*/ 1 w 2"/>
                <a:gd name="T15" fmla="*/ 1 h 1"/>
                <a:gd name="T16" fmla="*/ 2 w 2"/>
                <a:gd name="T17" fmla="*/ 1 h 1"/>
                <a:gd name="T18" fmla="*/ 2 w 2"/>
                <a:gd name="T19" fmla="*/ 1 h 1"/>
                <a:gd name="T20" fmla="*/ 2 w 2"/>
                <a:gd name="T21" fmla="*/ 0 h 1"/>
                <a:gd name="T22" fmla="*/ 2 w 2"/>
                <a:gd name="T23" fmla="*/ 0 h 1"/>
                <a:gd name="T24" fmla="*/ 1 w 2"/>
                <a:gd name="T25" fmla="*/ 0 h 1"/>
                <a:gd name="T26" fmla="*/ 1 w 2"/>
                <a:gd name="T2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8" name="Freeform 422"/>
            <p:cNvSpPr>
              <a:spLocks/>
            </p:cNvSpPr>
            <p:nvPr/>
          </p:nvSpPr>
          <p:spPr bwMode="auto">
            <a:xfrm>
              <a:off x="6827838" y="3632200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0 w 2"/>
                <a:gd name="T4" fmla="*/ 1 w 2"/>
                <a:gd name="T5" fmla="*/ 2 w 2"/>
                <a:gd name="T6" fmla="*/ 2 w 2"/>
                <a:gd name="T7" fmla="*/ 2 w 2"/>
                <a:gd name="T8" fmla="*/ 2 w 2"/>
                <a:gd name="T9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9" name="Freeform 423"/>
            <p:cNvSpPr>
              <a:spLocks/>
            </p:cNvSpPr>
            <p:nvPr/>
          </p:nvSpPr>
          <p:spPr bwMode="auto">
            <a:xfrm>
              <a:off x="6829426" y="3633788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1 w 1"/>
                <a:gd name="T4" fmla="*/ 1 w 1"/>
                <a:gd name="T5" fmla="*/ 1 w 1"/>
                <a:gd name="T6" fmla="*/ 1 w 1"/>
                <a:gd name="T7" fmla="*/ 1 w 1"/>
                <a:gd name="T8" fmla="*/ 1 w 1"/>
                <a:gd name="T9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0" name="Rectangle 424"/>
            <p:cNvSpPr>
              <a:spLocks noChangeArrowheads="1"/>
            </p:cNvSpPr>
            <p:nvPr/>
          </p:nvSpPr>
          <p:spPr bwMode="auto">
            <a:xfrm>
              <a:off x="6827838" y="3632200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1" name="Freeform 425"/>
            <p:cNvSpPr>
              <a:spLocks/>
            </p:cNvSpPr>
            <p:nvPr/>
          </p:nvSpPr>
          <p:spPr bwMode="auto">
            <a:xfrm>
              <a:off x="6845301" y="3395663"/>
              <a:ext cx="3175" cy="0"/>
            </a:xfrm>
            <a:custGeom>
              <a:avLst/>
              <a:gdLst>
                <a:gd name="T0" fmla="*/ 1 w 2"/>
                <a:gd name="T1" fmla="*/ 2 w 2"/>
                <a:gd name="T2" fmla="*/ 2 w 2"/>
                <a:gd name="T3" fmla="*/ 1 w 2"/>
                <a:gd name="T4" fmla="*/ 1 w 2"/>
                <a:gd name="T5" fmla="*/ 0 w 2"/>
                <a:gd name="T6" fmla="*/ 1 w 2"/>
                <a:gd name="T7" fmla="*/ 1 w 2"/>
                <a:gd name="T8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2" name="Freeform 426"/>
            <p:cNvSpPr>
              <a:spLocks/>
            </p:cNvSpPr>
            <p:nvPr/>
          </p:nvSpPr>
          <p:spPr bwMode="auto">
            <a:xfrm>
              <a:off x="6848476" y="3392488"/>
              <a:ext cx="3175" cy="3175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1 w 2"/>
                <a:gd name="T15" fmla="*/ 0 h 2"/>
                <a:gd name="T16" fmla="*/ 0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1 h 2"/>
                <a:gd name="T24" fmla="*/ 0 w 2"/>
                <a:gd name="T25" fmla="*/ 1 h 2"/>
                <a:gd name="T26" fmla="*/ 1 w 2"/>
                <a:gd name="T27" fmla="*/ 1 h 2"/>
                <a:gd name="T28" fmla="*/ 1 w 2"/>
                <a:gd name="T29" fmla="*/ 1 h 2"/>
                <a:gd name="T30" fmla="*/ 1 w 2"/>
                <a:gd name="T31" fmla="*/ 1 h 2"/>
                <a:gd name="T32" fmla="*/ 0 w 2"/>
                <a:gd name="T33" fmla="*/ 1 h 2"/>
                <a:gd name="T34" fmla="*/ 0 w 2"/>
                <a:gd name="T35" fmla="*/ 1 h 2"/>
                <a:gd name="T36" fmla="*/ 0 w 2"/>
                <a:gd name="T37" fmla="*/ 1 h 2"/>
                <a:gd name="T38" fmla="*/ 0 w 2"/>
                <a:gd name="T39" fmla="*/ 1 h 2"/>
                <a:gd name="T40" fmla="*/ 0 w 2"/>
                <a:gd name="T41" fmla="*/ 1 h 2"/>
                <a:gd name="T42" fmla="*/ 0 w 2"/>
                <a:gd name="T43" fmla="*/ 2 h 2"/>
                <a:gd name="T44" fmla="*/ 0 w 2"/>
                <a:gd name="T45" fmla="*/ 2 h 2"/>
                <a:gd name="T46" fmla="*/ 0 w 2"/>
                <a:gd name="T47" fmla="*/ 2 h 2"/>
                <a:gd name="T48" fmla="*/ 0 w 2"/>
                <a:gd name="T49" fmla="*/ 2 h 2"/>
                <a:gd name="T50" fmla="*/ 0 w 2"/>
                <a:gd name="T51" fmla="*/ 2 h 2"/>
                <a:gd name="T52" fmla="*/ 1 w 2"/>
                <a:gd name="T53" fmla="*/ 2 h 2"/>
                <a:gd name="T54" fmla="*/ 1 w 2"/>
                <a:gd name="T55" fmla="*/ 2 h 2"/>
                <a:gd name="T56" fmla="*/ 1 w 2"/>
                <a:gd name="T57" fmla="*/ 2 h 2"/>
                <a:gd name="T58" fmla="*/ 2 w 2"/>
                <a:gd name="T59" fmla="*/ 2 h 2"/>
                <a:gd name="T60" fmla="*/ 2 w 2"/>
                <a:gd name="T61" fmla="*/ 1 h 2"/>
                <a:gd name="T62" fmla="*/ 2 w 2"/>
                <a:gd name="T63" fmla="*/ 1 h 2"/>
                <a:gd name="T64" fmla="*/ 2 w 2"/>
                <a:gd name="T65" fmla="*/ 1 h 2"/>
                <a:gd name="T66" fmla="*/ 2 w 2"/>
                <a:gd name="T6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3" name="Freeform 427"/>
            <p:cNvSpPr>
              <a:spLocks/>
            </p:cNvSpPr>
            <p:nvPr/>
          </p:nvSpPr>
          <p:spPr bwMode="auto">
            <a:xfrm>
              <a:off x="6821488" y="3409950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4" name="Freeform 428"/>
            <p:cNvSpPr>
              <a:spLocks/>
            </p:cNvSpPr>
            <p:nvPr/>
          </p:nvSpPr>
          <p:spPr bwMode="auto">
            <a:xfrm>
              <a:off x="6834188" y="3636963"/>
              <a:ext cx="6350" cy="6350"/>
            </a:xfrm>
            <a:custGeom>
              <a:avLst/>
              <a:gdLst>
                <a:gd name="T0" fmla="*/ 3 w 4"/>
                <a:gd name="T1" fmla="*/ 2 h 4"/>
                <a:gd name="T2" fmla="*/ 3 w 4"/>
                <a:gd name="T3" fmla="*/ 1 h 4"/>
                <a:gd name="T4" fmla="*/ 3 w 4"/>
                <a:gd name="T5" fmla="*/ 1 h 4"/>
                <a:gd name="T6" fmla="*/ 2 w 4"/>
                <a:gd name="T7" fmla="*/ 1 h 4"/>
                <a:gd name="T8" fmla="*/ 2 w 4"/>
                <a:gd name="T9" fmla="*/ 1 h 4"/>
                <a:gd name="T10" fmla="*/ 2 w 4"/>
                <a:gd name="T11" fmla="*/ 1 h 4"/>
                <a:gd name="T12" fmla="*/ 1 w 4"/>
                <a:gd name="T13" fmla="*/ 1 h 4"/>
                <a:gd name="T14" fmla="*/ 1 w 4"/>
                <a:gd name="T15" fmla="*/ 0 h 4"/>
                <a:gd name="T16" fmla="*/ 1 w 4"/>
                <a:gd name="T17" fmla="*/ 0 h 4"/>
                <a:gd name="T18" fmla="*/ 1 w 4"/>
                <a:gd name="T19" fmla="*/ 0 h 4"/>
                <a:gd name="T20" fmla="*/ 0 w 4"/>
                <a:gd name="T21" fmla="*/ 0 h 4"/>
                <a:gd name="T22" fmla="*/ 1 w 4"/>
                <a:gd name="T23" fmla="*/ 1 h 4"/>
                <a:gd name="T24" fmla="*/ 1 w 4"/>
                <a:gd name="T25" fmla="*/ 1 h 4"/>
                <a:gd name="T26" fmla="*/ 0 w 4"/>
                <a:gd name="T27" fmla="*/ 1 h 4"/>
                <a:gd name="T28" fmla="*/ 1 w 4"/>
                <a:gd name="T29" fmla="*/ 3 h 4"/>
                <a:gd name="T30" fmla="*/ 1 w 4"/>
                <a:gd name="T31" fmla="*/ 4 h 4"/>
                <a:gd name="T32" fmla="*/ 1 w 4"/>
                <a:gd name="T33" fmla="*/ 4 h 4"/>
                <a:gd name="T34" fmla="*/ 2 w 4"/>
                <a:gd name="T35" fmla="*/ 4 h 4"/>
                <a:gd name="T36" fmla="*/ 2 w 4"/>
                <a:gd name="T37" fmla="*/ 4 h 4"/>
                <a:gd name="T38" fmla="*/ 2 w 4"/>
                <a:gd name="T39" fmla="*/ 3 h 4"/>
                <a:gd name="T40" fmla="*/ 3 w 4"/>
                <a:gd name="T41" fmla="*/ 3 h 4"/>
                <a:gd name="T42" fmla="*/ 4 w 4"/>
                <a:gd name="T43" fmla="*/ 3 h 4"/>
                <a:gd name="T44" fmla="*/ 4 w 4"/>
                <a:gd name="T45" fmla="*/ 3 h 4"/>
                <a:gd name="T46" fmla="*/ 4 w 4"/>
                <a:gd name="T47" fmla="*/ 2 h 4"/>
                <a:gd name="T48" fmla="*/ 3 w 4"/>
                <a:gd name="T4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" h="4">
                  <a:moveTo>
                    <a:pt x="3" y="2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5" name="Freeform 429"/>
            <p:cNvSpPr>
              <a:spLocks/>
            </p:cNvSpPr>
            <p:nvPr/>
          </p:nvSpPr>
          <p:spPr bwMode="auto">
            <a:xfrm>
              <a:off x="6872288" y="3375025"/>
              <a:ext cx="4763" cy="4763"/>
            </a:xfrm>
            <a:custGeom>
              <a:avLst/>
              <a:gdLst>
                <a:gd name="T0" fmla="*/ 2 w 3"/>
                <a:gd name="T1" fmla="*/ 0 h 3"/>
                <a:gd name="T2" fmla="*/ 2 w 3"/>
                <a:gd name="T3" fmla="*/ 0 h 3"/>
                <a:gd name="T4" fmla="*/ 2 w 3"/>
                <a:gd name="T5" fmla="*/ 0 h 3"/>
                <a:gd name="T6" fmla="*/ 2 w 3"/>
                <a:gd name="T7" fmla="*/ 0 h 3"/>
                <a:gd name="T8" fmla="*/ 1 w 3"/>
                <a:gd name="T9" fmla="*/ 1 h 3"/>
                <a:gd name="T10" fmla="*/ 1 w 3"/>
                <a:gd name="T11" fmla="*/ 2 h 3"/>
                <a:gd name="T12" fmla="*/ 1 w 3"/>
                <a:gd name="T13" fmla="*/ 2 h 3"/>
                <a:gd name="T14" fmla="*/ 1 w 3"/>
                <a:gd name="T15" fmla="*/ 2 h 3"/>
                <a:gd name="T16" fmla="*/ 0 w 3"/>
                <a:gd name="T17" fmla="*/ 2 h 3"/>
                <a:gd name="T18" fmla="*/ 0 w 3"/>
                <a:gd name="T19" fmla="*/ 3 h 3"/>
                <a:gd name="T20" fmla="*/ 0 w 3"/>
                <a:gd name="T21" fmla="*/ 3 h 3"/>
                <a:gd name="T22" fmla="*/ 0 w 3"/>
                <a:gd name="T23" fmla="*/ 3 h 3"/>
                <a:gd name="T24" fmla="*/ 1 w 3"/>
                <a:gd name="T25" fmla="*/ 3 h 3"/>
                <a:gd name="T26" fmla="*/ 1 w 3"/>
                <a:gd name="T27" fmla="*/ 2 h 3"/>
                <a:gd name="T28" fmla="*/ 1 w 3"/>
                <a:gd name="T29" fmla="*/ 2 h 3"/>
                <a:gd name="T30" fmla="*/ 1 w 3"/>
                <a:gd name="T31" fmla="*/ 2 h 3"/>
                <a:gd name="T32" fmla="*/ 3 w 3"/>
                <a:gd name="T33" fmla="*/ 0 h 3"/>
                <a:gd name="T34" fmla="*/ 3 w 3"/>
                <a:gd name="T35" fmla="*/ 0 h 3"/>
                <a:gd name="T36" fmla="*/ 2 w 3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6" name="Freeform 430"/>
            <p:cNvSpPr>
              <a:spLocks/>
            </p:cNvSpPr>
            <p:nvPr/>
          </p:nvSpPr>
          <p:spPr bwMode="auto">
            <a:xfrm>
              <a:off x="6850063" y="3390900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1 h 1"/>
                <a:gd name="T14" fmla="*/ 0 w 1"/>
                <a:gd name="T15" fmla="*/ 1 h 1"/>
                <a:gd name="T16" fmla="*/ 1 w 1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7" name="Freeform 431"/>
            <p:cNvSpPr>
              <a:spLocks/>
            </p:cNvSpPr>
            <p:nvPr/>
          </p:nvSpPr>
          <p:spPr bwMode="auto">
            <a:xfrm>
              <a:off x="6878638" y="3373438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1 h 1"/>
                <a:gd name="T14" fmla="*/ 0 w 1"/>
                <a:gd name="T15" fmla="*/ 1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1 h 1"/>
                <a:gd name="T24" fmla="*/ 0 w 1"/>
                <a:gd name="T25" fmla="*/ 1 h 1"/>
                <a:gd name="T26" fmla="*/ 1 w 1"/>
                <a:gd name="T27" fmla="*/ 1 h 1"/>
                <a:gd name="T28" fmla="*/ 1 w 1"/>
                <a:gd name="T29" fmla="*/ 0 h 1"/>
                <a:gd name="T30" fmla="*/ 1 w 1"/>
                <a:gd name="T31" fmla="*/ 0 h 1"/>
                <a:gd name="T32" fmla="*/ 0 w 1"/>
                <a:gd name="T3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8" name="Freeform 432"/>
            <p:cNvSpPr>
              <a:spLocks/>
            </p:cNvSpPr>
            <p:nvPr/>
          </p:nvSpPr>
          <p:spPr bwMode="auto">
            <a:xfrm>
              <a:off x="6842126" y="3408363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9" name="Freeform 433"/>
            <p:cNvSpPr>
              <a:spLocks/>
            </p:cNvSpPr>
            <p:nvPr/>
          </p:nvSpPr>
          <p:spPr bwMode="auto">
            <a:xfrm>
              <a:off x="6846888" y="3403600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  <a:gd name="T10" fmla="*/ 1 w 1"/>
                <a:gd name="T11" fmla="*/ 0 h 1"/>
                <a:gd name="T12" fmla="*/ 1 w 1"/>
                <a:gd name="T13" fmla="*/ 0 h 1"/>
                <a:gd name="T14" fmla="*/ 1 w 1"/>
                <a:gd name="T15" fmla="*/ 0 h 1"/>
                <a:gd name="T16" fmla="*/ 1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0" name="Freeform 434"/>
            <p:cNvSpPr>
              <a:spLocks/>
            </p:cNvSpPr>
            <p:nvPr/>
          </p:nvSpPr>
          <p:spPr bwMode="auto">
            <a:xfrm>
              <a:off x="6838951" y="3397250"/>
              <a:ext cx="12700" cy="9525"/>
            </a:xfrm>
            <a:custGeom>
              <a:avLst/>
              <a:gdLst>
                <a:gd name="T0" fmla="*/ 7 w 8"/>
                <a:gd name="T1" fmla="*/ 1 h 6"/>
                <a:gd name="T2" fmla="*/ 7 w 8"/>
                <a:gd name="T3" fmla="*/ 1 h 6"/>
                <a:gd name="T4" fmla="*/ 7 w 8"/>
                <a:gd name="T5" fmla="*/ 0 h 6"/>
                <a:gd name="T6" fmla="*/ 6 w 8"/>
                <a:gd name="T7" fmla="*/ 1 h 6"/>
                <a:gd name="T8" fmla="*/ 6 w 8"/>
                <a:gd name="T9" fmla="*/ 0 h 6"/>
                <a:gd name="T10" fmla="*/ 6 w 8"/>
                <a:gd name="T11" fmla="*/ 0 h 6"/>
                <a:gd name="T12" fmla="*/ 6 w 8"/>
                <a:gd name="T13" fmla="*/ 0 h 6"/>
                <a:gd name="T14" fmla="*/ 5 w 8"/>
                <a:gd name="T15" fmla="*/ 1 h 6"/>
                <a:gd name="T16" fmla="*/ 4 w 8"/>
                <a:gd name="T17" fmla="*/ 1 h 6"/>
                <a:gd name="T18" fmla="*/ 4 w 8"/>
                <a:gd name="T19" fmla="*/ 1 h 6"/>
                <a:gd name="T20" fmla="*/ 4 w 8"/>
                <a:gd name="T21" fmla="*/ 0 h 6"/>
                <a:gd name="T22" fmla="*/ 3 w 8"/>
                <a:gd name="T23" fmla="*/ 0 h 6"/>
                <a:gd name="T24" fmla="*/ 4 w 8"/>
                <a:gd name="T25" fmla="*/ 1 h 6"/>
                <a:gd name="T26" fmla="*/ 4 w 8"/>
                <a:gd name="T27" fmla="*/ 2 h 6"/>
                <a:gd name="T28" fmla="*/ 4 w 8"/>
                <a:gd name="T29" fmla="*/ 3 h 6"/>
                <a:gd name="T30" fmla="*/ 3 w 8"/>
                <a:gd name="T31" fmla="*/ 2 h 6"/>
                <a:gd name="T32" fmla="*/ 3 w 8"/>
                <a:gd name="T33" fmla="*/ 1 h 6"/>
                <a:gd name="T34" fmla="*/ 2 w 8"/>
                <a:gd name="T35" fmla="*/ 1 h 6"/>
                <a:gd name="T36" fmla="*/ 1 w 8"/>
                <a:gd name="T37" fmla="*/ 2 h 6"/>
                <a:gd name="T38" fmla="*/ 0 w 8"/>
                <a:gd name="T39" fmla="*/ 3 h 6"/>
                <a:gd name="T40" fmla="*/ 1 w 8"/>
                <a:gd name="T41" fmla="*/ 3 h 6"/>
                <a:gd name="T42" fmla="*/ 1 w 8"/>
                <a:gd name="T43" fmla="*/ 4 h 6"/>
                <a:gd name="T44" fmla="*/ 2 w 8"/>
                <a:gd name="T45" fmla="*/ 6 h 6"/>
                <a:gd name="T46" fmla="*/ 2 w 8"/>
                <a:gd name="T47" fmla="*/ 4 h 6"/>
                <a:gd name="T48" fmla="*/ 2 w 8"/>
                <a:gd name="T49" fmla="*/ 4 h 6"/>
                <a:gd name="T50" fmla="*/ 3 w 8"/>
                <a:gd name="T51" fmla="*/ 4 h 6"/>
                <a:gd name="T52" fmla="*/ 3 w 8"/>
                <a:gd name="T53" fmla="*/ 5 h 6"/>
                <a:gd name="T54" fmla="*/ 3 w 8"/>
                <a:gd name="T55" fmla="*/ 5 h 6"/>
                <a:gd name="T56" fmla="*/ 3 w 8"/>
                <a:gd name="T57" fmla="*/ 6 h 6"/>
                <a:gd name="T58" fmla="*/ 4 w 8"/>
                <a:gd name="T59" fmla="*/ 6 h 6"/>
                <a:gd name="T60" fmla="*/ 4 w 8"/>
                <a:gd name="T61" fmla="*/ 5 h 6"/>
                <a:gd name="T62" fmla="*/ 4 w 8"/>
                <a:gd name="T63" fmla="*/ 4 h 6"/>
                <a:gd name="T64" fmla="*/ 6 w 8"/>
                <a:gd name="T65" fmla="*/ 4 h 6"/>
                <a:gd name="T66" fmla="*/ 6 w 8"/>
                <a:gd name="T67" fmla="*/ 4 h 6"/>
                <a:gd name="T68" fmla="*/ 6 w 8"/>
                <a:gd name="T69" fmla="*/ 3 h 6"/>
                <a:gd name="T70" fmla="*/ 6 w 8"/>
                <a:gd name="T71" fmla="*/ 3 h 6"/>
                <a:gd name="T72" fmla="*/ 7 w 8"/>
                <a:gd name="T73" fmla="*/ 4 h 6"/>
                <a:gd name="T74" fmla="*/ 7 w 8"/>
                <a:gd name="T75" fmla="*/ 3 h 6"/>
                <a:gd name="T76" fmla="*/ 6 w 8"/>
                <a:gd name="T77" fmla="*/ 2 h 6"/>
                <a:gd name="T78" fmla="*/ 7 w 8"/>
                <a:gd name="T79" fmla="*/ 3 h 6"/>
                <a:gd name="T80" fmla="*/ 8 w 8"/>
                <a:gd name="T81" fmla="*/ 2 h 6"/>
                <a:gd name="T82" fmla="*/ 7 w 8"/>
                <a:gd name="T8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" h="6"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7" y="2"/>
                  </a:lnTo>
                  <a:lnTo>
                    <a:pt x="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1" name="Freeform 435"/>
            <p:cNvSpPr>
              <a:spLocks/>
            </p:cNvSpPr>
            <p:nvPr/>
          </p:nvSpPr>
          <p:spPr bwMode="auto">
            <a:xfrm>
              <a:off x="6840538" y="3408363"/>
              <a:ext cx="0" cy="1588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0 h 1"/>
                <a:gd name="T5" fmla="*/ 0 h 1"/>
                <a:gd name="T6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2" name="Freeform 436"/>
            <p:cNvSpPr>
              <a:spLocks/>
            </p:cNvSpPr>
            <p:nvPr/>
          </p:nvSpPr>
          <p:spPr bwMode="auto">
            <a:xfrm>
              <a:off x="6759576" y="3340100"/>
              <a:ext cx="14288" cy="7938"/>
            </a:xfrm>
            <a:custGeom>
              <a:avLst/>
              <a:gdLst>
                <a:gd name="T0" fmla="*/ 8 w 9"/>
                <a:gd name="T1" fmla="*/ 4 h 5"/>
                <a:gd name="T2" fmla="*/ 9 w 9"/>
                <a:gd name="T3" fmla="*/ 4 h 5"/>
                <a:gd name="T4" fmla="*/ 9 w 9"/>
                <a:gd name="T5" fmla="*/ 4 h 5"/>
                <a:gd name="T6" fmla="*/ 9 w 9"/>
                <a:gd name="T7" fmla="*/ 4 h 5"/>
                <a:gd name="T8" fmla="*/ 9 w 9"/>
                <a:gd name="T9" fmla="*/ 3 h 5"/>
                <a:gd name="T10" fmla="*/ 9 w 9"/>
                <a:gd name="T11" fmla="*/ 3 h 5"/>
                <a:gd name="T12" fmla="*/ 8 w 9"/>
                <a:gd name="T13" fmla="*/ 3 h 5"/>
                <a:gd name="T14" fmla="*/ 8 w 9"/>
                <a:gd name="T15" fmla="*/ 3 h 5"/>
                <a:gd name="T16" fmla="*/ 8 w 9"/>
                <a:gd name="T17" fmla="*/ 3 h 5"/>
                <a:gd name="T18" fmla="*/ 7 w 9"/>
                <a:gd name="T19" fmla="*/ 3 h 5"/>
                <a:gd name="T20" fmla="*/ 7 w 9"/>
                <a:gd name="T21" fmla="*/ 3 h 5"/>
                <a:gd name="T22" fmla="*/ 5 w 9"/>
                <a:gd name="T23" fmla="*/ 2 h 5"/>
                <a:gd name="T24" fmla="*/ 5 w 9"/>
                <a:gd name="T25" fmla="*/ 2 h 5"/>
                <a:gd name="T26" fmla="*/ 5 w 9"/>
                <a:gd name="T27" fmla="*/ 1 h 5"/>
                <a:gd name="T28" fmla="*/ 5 w 9"/>
                <a:gd name="T29" fmla="*/ 1 h 5"/>
                <a:gd name="T30" fmla="*/ 5 w 9"/>
                <a:gd name="T31" fmla="*/ 1 h 5"/>
                <a:gd name="T32" fmla="*/ 4 w 9"/>
                <a:gd name="T33" fmla="*/ 1 h 5"/>
                <a:gd name="T34" fmla="*/ 4 w 9"/>
                <a:gd name="T35" fmla="*/ 1 h 5"/>
                <a:gd name="T36" fmla="*/ 3 w 9"/>
                <a:gd name="T37" fmla="*/ 1 h 5"/>
                <a:gd name="T38" fmla="*/ 3 w 9"/>
                <a:gd name="T39" fmla="*/ 1 h 5"/>
                <a:gd name="T40" fmla="*/ 3 w 9"/>
                <a:gd name="T41" fmla="*/ 1 h 5"/>
                <a:gd name="T42" fmla="*/ 3 w 9"/>
                <a:gd name="T43" fmla="*/ 1 h 5"/>
                <a:gd name="T44" fmla="*/ 2 w 9"/>
                <a:gd name="T45" fmla="*/ 1 h 5"/>
                <a:gd name="T46" fmla="*/ 1 w 9"/>
                <a:gd name="T47" fmla="*/ 1 h 5"/>
                <a:gd name="T48" fmla="*/ 0 w 9"/>
                <a:gd name="T49" fmla="*/ 0 h 5"/>
                <a:gd name="T50" fmla="*/ 0 w 9"/>
                <a:gd name="T51" fmla="*/ 1 h 5"/>
                <a:gd name="T52" fmla="*/ 0 w 9"/>
                <a:gd name="T53" fmla="*/ 2 h 5"/>
                <a:gd name="T54" fmla="*/ 0 w 9"/>
                <a:gd name="T55" fmla="*/ 2 h 5"/>
                <a:gd name="T56" fmla="*/ 0 w 9"/>
                <a:gd name="T57" fmla="*/ 3 h 5"/>
                <a:gd name="T58" fmla="*/ 1 w 9"/>
                <a:gd name="T59" fmla="*/ 3 h 5"/>
                <a:gd name="T60" fmla="*/ 1 w 9"/>
                <a:gd name="T61" fmla="*/ 3 h 5"/>
                <a:gd name="T62" fmla="*/ 1 w 9"/>
                <a:gd name="T63" fmla="*/ 3 h 5"/>
                <a:gd name="T64" fmla="*/ 2 w 9"/>
                <a:gd name="T65" fmla="*/ 3 h 5"/>
                <a:gd name="T66" fmla="*/ 3 w 9"/>
                <a:gd name="T67" fmla="*/ 3 h 5"/>
                <a:gd name="T68" fmla="*/ 3 w 9"/>
                <a:gd name="T69" fmla="*/ 3 h 5"/>
                <a:gd name="T70" fmla="*/ 5 w 9"/>
                <a:gd name="T71" fmla="*/ 4 h 5"/>
                <a:gd name="T72" fmla="*/ 6 w 9"/>
                <a:gd name="T73" fmla="*/ 5 h 5"/>
                <a:gd name="T74" fmla="*/ 6 w 9"/>
                <a:gd name="T75" fmla="*/ 5 h 5"/>
                <a:gd name="T76" fmla="*/ 6 w 9"/>
                <a:gd name="T77" fmla="*/ 5 h 5"/>
                <a:gd name="T78" fmla="*/ 7 w 9"/>
                <a:gd name="T79" fmla="*/ 5 h 5"/>
                <a:gd name="T80" fmla="*/ 8 w 9"/>
                <a:gd name="T81" fmla="*/ 4 h 5"/>
                <a:gd name="T82" fmla="*/ 8 w 9"/>
                <a:gd name="T83" fmla="*/ 4 h 5"/>
                <a:gd name="T84" fmla="*/ 8 w 9"/>
                <a:gd name="T8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" h="5">
                  <a:moveTo>
                    <a:pt x="8" y="4"/>
                  </a:move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3" name="Freeform 437"/>
            <p:cNvSpPr>
              <a:spLocks/>
            </p:cNvSpPr>
            <p:nvPr/>
          </p:nvSpPr>
          <p:spPr bwMode="auto">
            <a:xfrm>
              <a:off x="6745288" y="3443288"/>
              <a:ext cx="3175" cy="1588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  <a:gd name="T4" fmla="*/ 1 w 2"/>
                <a:gd name="T5" fmla="*/ 0 h 1"/>
                <a:gd name="T6" fmla="*/ 1 w 2"/>
                <a:gd name="T7" fmla="*/ 0 h 1"/>
                <a:gd name="T8" fmla="*/ 0 w 2"/>
                <a:gd name="T9" fmla="*/ 1 h 1"/>
                <a:gd name="T10" fmla="*/ 0 w 2"/>
                <a:gd name="T11" fmla="*/ 1 h 1"/>
                <a:gd name="T12" fmla="*/ 1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  <a:gd name="T20" fmla="*/ 1 w 2"/>
                <a:gd name="T21" fmla="*/ 1 h 1"/>
                <a:gd name="T22" fmla="*/ 2 w 2"/>
                <a:gd name="T23" fmla="*/ 0 h 1"/>
                <a:gd name="T24" fmla="*/ 2 w 2"/>
                <a:gd name="T25" fmla="*/ 0 h 1"/>
                <a:gd name="T26" fmla="*/ 2 w 2"/>
                <a:gd name="T27" fmla="*/ 0 h 1"/>
                <a:gd name="T28" fmla="*/ 1 w 2"/>
                <a:gd name="T29" fmla="*/ 0 h 1"/>
                <a:gd name="T30" fmla="*/ 1 w 2"/>
                <a:gd name="T3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4" name="Freeform 438"/>
            <p:cNvSpPr>
              <a:spLocks/>
            </p:cNvSpPr>
            <p:nvPr/>
          </p:nvSpPr>
          <p:spPr bwMode="auto">
            <a:xfrm>
              <a:off x="6748463" y="3444875"/>
              <a:ext cx="4763" cy="0"/>
            </a:xfrm>
            <a:custGeom>
              <a:avLst/>
              <a:gdLst>
                <a:gd name="T0" fmla="*/ 3 w 3"/>
                <a:gd name="T1" fmla="*/ 2 w 3"/>
                <a:gd name="T2" fmla="*/ 1 w 3"/>
                <a:gd name="T3" fmla="*/ 0 w 3"/>
                <a:gd name="T4" fmla="*/ 1 w 3"/>
                <a:gd name="T5" fmla="*/ 3 w 3"/>
                <a:gd name="T6" fmla="*/ 3 w 3"/>
                <a:gd name="T7" fmla="*/ 3 w 3"/>
                <a:gd name="T8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5" name="Freeform 439"/>
            <p:cNvSpPr>
              <a:spLocks/>
            </p:cNvSpPr>
            <p:nvPr/>
          </p:nvSpPr>
          <p:spPr bwMode="auto">
            <a:xfrm>
              <a:off x="6772276" y="3433763"/>
              <a:ext cx="4763" cy="6350"/>
            </a:xfrm>
            <a:custGeom>
              <a:avLst/>
              <a:gdLst>
                <a:gd name="T0" fmla="*/ 3 w 3"/>
                <a:gd name="T1" fmla="*/ 0 h 4"/>
                <a:gd name="T2" fmla="*/ 2 w 3"/>
                <a:gd name="T3" fmla="*/ 0 h 4"/>
                <a:gd name="T4" fmla="*/ 2 w 3"/>
                <a:gd name="T5" fmla="*/ 1 h 4"/>
                <a:gd name="T6" fmla="*/ 1 w 3"/>
                <a:gd name="T7" fmla="*/ 1 h 4"/>
                <a:gd name="T8" fmla="*/ 1 w 3"/>
                <a:gd name="T9" fmla="*/ 2 h 4"/>
                <a:gd name="T10" fmla="*/ 0 w 3"/>
                <a:gd name="T11" fmla="*/ 3 h 4"/>
                <a:gd name="T12" fmla="*/ 0 w 3"/>
                <a:gd name="T13" fmla="*/ 4 h 4"/>
                <a:gd name="T14" fmla="*/ 0 w 3"/>
                <a:gd name="T15" fmla="*/ 4 h 4"/>
                <a:gd name="T16" fmla="*/ 0 w 3"/>
                <a:gd name="T17" fmla="*/ 4 h 4"/>
                <a:gd name="T18" fmla="*/ 0 w 3"/>
                <a:gd name="T19" fmla="*/ 4 h 4"/>
                <a:gd name="T20" fmla="*/ 0 w 3"/>
                <a:gd name="T21" fmla="*/ 4 h 4"/>
                <a:gd name="T22" fmla="*/ 2 w 3"/>
                <a:gd name="T23" fmla="*/ 2 h 4"/>
                <a:gd name="T24" fmla="*/ 3 w 3"/>
                <a:gd name="T25" fmla="*/ 1 h 4"/>
                <a:gd name="T26" fmla="*/ 3 w 3"/>
                <a:gd name="T27" fmla="*/ 1 h 4"/>
                <a:gd name="T28" fmla="*/ 3 w 3"/>
                <a:gd name="T29" fmla="*/ 0 h 4"/>
                <a:gd name="T30" fmla="*/ 3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6" name="Freeform 440"/>
            <p:cNvSpPr>
              <a:spLocks/>
            </p:cNvSpPr>
            <p:nvPr/>
          </p:nvSpPr>
          <p:spPr bwMode="auto">
            <a:xfrm>
              <a:off x="6778626" y="3430588"/>
              <a:ext cx="6350" cy="4763"/>
            </a:xfrm>
            <a:custGeom>
              <a:avLst/>
              <a:gdLst>
                <a:gd name="T0" fmla="*/ 4 w 4"/>
                <a:gd name="T1" fmla="*/ 0 h 3"/>
                <a:gd name="T2" fmla="*/ 3 w 4"/>
                <a:gd name="T3" fmla="*/ 1 h 3"/>
                <a:gd name="T4" fmla="*/ 3 w 4"/>
                <a:gd name="T5" fmla="*/ 0 h 3"/>
                <a:gd name="T6" fmla="*/ 3 w 4"/>
                <a:gd name="T7" fmla="*/ 0 h 3"/>
                <a:gd name="T8" fmla="*/ 2 w 4"/>
                <a:gd name="T9" fmla="*/ 0 h 3"/>
                <a:gd name="T10" fmla="*/ 2 w 4"/>
                <a:gd name="T11" fmla="*/ 0 h 3"/>
                <a:gd name="T12" fmla="*/ 2 w 4"/>
                <a:gd name="T13" fmla="*/ 1 h 3"/>
                <a:gd name="T14" fmla="*/ 2 w 4"/>
                <a:gd name="T15" fmla="*/ 1 h 3"/>
                <a:gd name="T16" fmla="*/ 2 w 4"/>
                <a:gd name="T17" fmla="*/ 1 h 3"/>
                <a:gd name="T18" fmla="*/ 3 w 4"/>
                <a:gd name="T19" fmla="*/ 1 h 3"/>
                <a:gd name="T20" fmla="*/ 2 w 4"/>
                <a:gd name="T21" fmla="*/ 1 h 3"/>
                <a:gd name="T22" fmla="*/ 2 w 4"/>
                <a:gd name="T23" fmla="*/ 1 h 3"/>
                <a:gd name="T24" fmla="*/ 1 w 4"/>
                <a:gd name="T25" fmla="*/ 2 h 3"/>
                <a:gd name="T26" fmla="*/ 1 w 4"/>
                <a:gd name="T27" fmla="*/ 2 h 3"/>
                <a:gd name="T28" fmla="*/ 1 w 4"/>
                <a:gd name="T29" fmla="*/ 3 h 3"/>
                <a:gd name="T30" fmla="*/ 0 w 4"/>
                <a:gd name="T31" fmla="*/ 3 h 3"/>
                <a:gd name="T32" fmla="*/ 0 w 4"/>
                <a:gd name="T33" fmla="*/ 3 h 3"/>
                <a:gd name="T34" fmla="*/ 0 w 4"/>
                <a:gd name="T35" fmla="*/ 3 h 3"/>
                <a:gd name="T36" fmla="*/ 1 w 4"/>
                <a:gd name="T37" fmla="*/ 3 h 3"/>
                <a:gd name="T38" fmla="*/ 2 w 4"/>
                <a:gd name="T39" fmla="*/ 2 h 3"/>
                <a:gd name="T40" fmla="*/ 3 w 4"/>
                <a:gd name="T41" fmla="*/ 2 h 3"/>
                <a:gd name="T42" fmla="*/ 3 w 4"/>
                <a:gd name="T43" fmla="*/ 2 h 3"/>
                <a:gd name="T44" fmla="*/ 3 w 4"/>
                <a:gd name="T45" fmla="*/ 2 h 3"/>
                <a:gd name="T46" fmla="*/ 4 w 4"/>
                <a:gd name="T47" fmla="*/ 1 h 3"/>
                <a:gd name="T48" fmla="*/ 4 w 4"/>
                <a:gd name="T49" fmla="*/ 1 h 3"/>
                <a:gd name="T50" fmla="*/ 3 w 4"/>
                <a:gd name="T51" fmla="*/ 1 h 3"/>
                <a:gd name="T52" fmla="*/ 3 w 4"/>
                <a:gd name="T53" fmla="*/ 1 h 3"/>
                <a:gd name="T54" fmla="*/ 4 w 4"/>
                <a:gd name="T55" fmla="*/ 1 h 3"/>
                <a:gd name="T56" fmla="*/ 4 w 4"/>
                <a:gd name="T57" fmla="*/ 0 h 3"/>
                <a:gd name="T58" fmla="*/ 4 w 4"/>
                <a:gd name="T59" fmla="*/ 0 h 3"/>
                <a:gd name="T60" fmla="*/ 4 w 4"/>
                <a:gd name="T6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7" name="Freeform 441"/>
            <p:cNvSpPr>
              <a:spLocks/>
            </p:cNvSpPr>
            <p:nvPr/>
          </p:nvSpPr>
          <p:spPr bwMode="auto">
            <a:xfrm>
              <a:off x="6735763" y="344646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1 h 1"/>
                <a:gd name="T24" fmla="*/ 0 w 1"/>
                <a:gd name="T25" fmla="*/ 1 h 1"/>
                <a:gd name="T26" fmla="*/ 1 w 1"/>
                <a:gd name="T27" fmla="*/ 1 h 1"/>
                <a:gd name="T28" fmla="*/ 1 w 1"/>
                <a:gd name="T29" fmla="*/ 0 h 1"/>
                <a:gd name="T30" fmla="*/ 1 w 1"/>
                <a:gd name="T3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8" name="Freeform 442"/>
            <p:cNvSpPr>
              <a:spLocks/>
            </p:cNvSpPr>
            <p:nvPr/>
          </p:nvSpPr>
          <p:spPr bwMode="auto">
            <a:xfrm>
              <a:off x="6816726" y="3627438"/>
              <a:ext cx="3175" cy="1588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1 h 1"/>
                <a:gd name="T10" fmla="*/ 1 w 2"/>
                <a:gd name="T11" fmla="*/ 1 h 1"/>
                <a:gd name="T12" fmla="*/ 1 w 2"/>
                <a:gd name="T13" fmla="*/ 1 h 1"/>
                <a:gd name="T14" fmla="*/ 2 w 2"/>
                <a:gd name="T15" fmla="*/ 0 h 1"/>
                <a:gd name="T16" fmla="*/ 2 w 2"/>
                <a:gd name="T17" fmla="*/ 0 h 1"/>
                <a:gd name="T18" fmla="*/ 1 w 2"/>
                <a:gd name="T19" fmla="*/ 0 h 1"/>
                <a:gd name="T20" fmla="*/ 1 w 2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9" name="Freeform 443"/>
            <p:cNvSpPr>
              <a:spLocks/>
            </p:cNvSpPr>
            <p:nvPr/>
          </p:nvSpPr>
          <p:spPr bwMode="auto">
            <a:xfrm>
              <a:off x="6731001" y="3446463"/>
              <a:ext cx="3175" cy="1588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1 w 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0" name="Freeform 444"/>
            <p:cNvSpPr>
              <a:spLocks/>
            </p:cNvSpPr>
            <p:nvPr/>
          </p:nvSpPr>
          <p:spPr bwMode="auto">
            <a:xfrm>
              <a:off x="6727826" y="3446463"/>
              <a:ext cx="3175" cy="1588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0 w 2"/>
                <a:gd name="T11" fmla="*/ 0 h 1"/>
                <a:gd name="T12" fmla="*/ 1 w 2"/>
                <a:gd name="T13" fmla="*/ 0 h 1"/>
                <a:gd name="T14" fmla="*/ 1 w 2"/>
                <a:gd name="T15" fmla="*/ 1 h 1"/>
                <a:gd name="T16" fmla="*/ 1 w 2"/>
                <a:gd name="T17" fmla="*/ 1 h 1"/>
                <a:gd name="T18" fmla="*/ 2 w 2"/>
                <a:gd name="T19" fmla="*/ 1 h 1"/>
                <a:gd name="T20" fmla="*/ 2 w 2"/>
                <a:gd name="T21" fmla="*/ 1 h 1"/>
                <a:gd name="T22" fmla="*/ 2 w 2"/>
                <a:gd name="T23" fmla="*/ 1 h 1"/>
                <a:gd name="T24" fmla="*/ 2 w 2"/>
                <a:gd name="T25" fmla="*/ 0 h 1"/>
                <a:gd name="T26" fmla="*/ 2 w 2"/>
                <a:gd name="T27" fmla="*/ 0 h 1"/>
                <a:gd name="T28" fmla="*/ 2 w 2"/>
                <a:gd name="T29" fmla="*/ 0 h 1"/>
                <a:gd name="T30" fmla="*/ 1 w 2"/>
                <a:gd name="T3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1" name="Freeform 445"/>
            <p:cNvSpPr>
              <a:spLocks/>
            </p:cNvSpPr>
            <p:nvPr/>
          </p:nvSpPr>
          <p:spPr bwMode="auto">
            <a:xfrm>
              <a:off x="6800851" y="3425825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2" name="Freeform 446"/>
            <p:cNvSpPr>
              <a:spLocks/>
            </p:cNvSpPr>
            <p:nvPr/>
          </p:nvSpPr>
          <p:spPr bwMode="auto">
            <a:xfrm>
              <a:off x="6811963" y="3417888"/>
              <a:ext cx="0" cy="1588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0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3" name="Freeform 447"/>
            <p:cNvSpPr>
              <a:spLocks/>
            </p:cNvSpPr>
            <p:nvPr/>
          </p:nvSpPr>
          <p:spPr bwMode="auto">
            <a:xfrm>
              <a:off x="6811963" y="3417888"/>
              <a:ext cx="0" cy="3175"/>
            </a:xfrm>
            <a:custGeom>
              <a:avLst/>
              <a:gdLst>
                <a:gd name="T0" fmla="*/ 1 h 2"/>
                <a:gd name="T1" fmla="*/ 0 h 2"/>
                <a:gd name="T2" fmla="*/ 0 h 2"/>
                <a:gd name="T3" fmla="*/ 1 h 2"/>
                <a:gd name="T4" fmla="*/ 1 h 2"/>
                <a:gd name="T5" fmla="*/ 1 h 2"/>
                <a:gd name="T6" fmla="*/ 1 h 2"/>
                <a:gd name="T7" fmla="*/ 0 h 2"/>
                <a:gd name="T8" fmla="*/ 0 h 2"/>
                <a:gd name="T9" fmla="*/ 2 h 2"/>
                <a:gd name="T10" fmla="*/ 2 h 2"/>
                <a:gd name="T11" fmla="*/ 2 h 2"/>
                <a:gd name="T12" fmla="*/ 1 h 2"/>
                <a:gd name="T13" fmla="*/ 1 h 2"/>
                <a:gd name="T14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4" name="Freeform 448"/>
            <p:cNvSpPr>
              <a:spLocks/>
            </p:cNvSpPr>
            <p:nvPr/>
          </p:nvSpPr>
          <p:spPr bwMode="auto">
            <a:xfrm>
              <a:off x="6786563" y="34290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0 w 1"/>
                <a:gd name="T5" fmla="*/ 0 w 1"/>
                <a:gd name="T6" fmla="*/ 1 w 1"/>
                <a:gd name="T7" fmla="*/ 0 w 1"/>
                <a:gd name="T8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5" name="Freeform 449"/>
            <p:cNvSpPr>
              <a:spLocks/>
            </p:cNvSpPr>
            <p:nvPr/>
          </p:nvSpPr>
          <p:spPr bwMode="auto">
            <a:xfrm>
              <a:off x="6791326" y="3421063"/>
              <a:ext cx="9525" cy="6350"/>
            </a:xfrm>
            <a:custGeom>
              <a:avLst/>
              <a:gdLst>
                <a:gd name="T0" fmla="*/ 5 w 6"/>
                <a:gd name="T1" fmla="*/ 2 h 4"/>
                <a:gd name="T2" fmla="*/ 5 w 6"/>
                <a:gd name="T3" fmla="*/ 2 h 4"/>
                <a:gd name="T4" fmla="*/ 5 w 6"/>
                <a:gd name="T5" fmla="*/ 1 h 4"/>
                <a:gd name="T6" fmla="*/ 4 w 6"/>
                <a:gd name="T7" fmla="*/ 0 h 4"/>
                <a:gd name="T8" fmla="*/ 4 w 6"/>
                <a:gd name="T9" fmla="*/ 0 h 4"/>
                <a:gd name="T10" fmla="*/ 3 w 6"/>
                <a:gd name="T11" fmla="*/ 1 h 4"/>
                <a:gd name="T12" fmla="*/ 2 w 6"/>
                <a:gd name="T13" fmla="*/ 1 h 4"/>
                <a:gd name="T14" fmla="*/ 2 w 6"/>
                <a:gd name="T15" fmla="*/ 1 h 4"/>
                <a:gd name="T16" fmla="*/ 1 w 6"/>
                <a:gd name="T17" fmla="*/ 2 h 4"/>
                <a:gd name="T18" fmla="*/ 0 w 6"/>
                <a:gd name="T19" fmla="*/ 3 h 4"/>
                <a:gd name="T20" fmla="*/ 1 w 6"/>
                <a:gd name="T21" fmla="*/ 3 h 4"/>
                <a:gd name="T22" fmla="*/ 1 w 6"/>
                <a:gd name="T23" fmla="*/ 4 h 4"/>
                <a:gd name="T24" fmla="*/ 3 w 6"/>
                <a:gd name="T25" fmla="*/ 3 h 4"/>
                <a:gd name="T26" fmla="*/ 4 w 6"/>
                <a:gd name="T27" fmla="*/ 3 h 4"/>
                <a:gd name="T28" fmla="*/ 4 w 6"/>
                <a:gd name="T29" fmla="*/ 3 h 4"/>
                <a:gd name="T30" fmla="*/ 5 w 6"/>
                <a:gd name="T31" fmla="*/ 2 h 4"/>
                <a:gd name="T32" fmla="*/ 5 w 6"/>
                <a:gd name="T33" fmla="*/ 2 h 4"/>
                <a:gd name="T34" fmla="*/ 6 w 6"/>
                <a:gd name="T35" fmla="*/ 2 h 4"/>
                <a:gd name="T36" fmla="*/ 6 w 6"/>
                <a:gd name="T37" fmla="*/ 2 h 4"/>
                <a:gd name="T38" fmla="*/ 5 w 6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4">
                  <a:moveTo>
                    <a:pt x="5" y="2"/>
                  </a:move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6" name="Freeform 450"/>
            <p:cNvSpPr>
              <a:spLocks/>
            </p:cNvSpPr>
            <p:nvPr/>
          </p:nvSpPr>
          <p:spPr bwMode="auto">
            <a:xfrm>
              <a:off x="6780213" y="3375025"/>
              <a:ext cx="7938" cy="4763"/>
            </a:xfrm>
            <a:custGeom>
              <a:avLst/>
              <a:gdLst>
                <a:gd name="T0" fmla="*/ 5 w 5"/>
                <a:gd name="T1" fmla="*/ 2 h 3"/>
                <a:gd name="T2" fmla="*/ 5 w 5"/>
                <a:gd name="T3" fmla="*/ 0 h 3"/>
                <a:gd name="T4" fmla="*/ 5 w 5"/>
                <a:gd name="T5" fmla="*/ 0 h 3"/>
                <a:gd name="T6" fmla="*/ 4 w 5"/>
                <a:gd name="T7" fmla="*/ 0 h 3"/>
                <a:gd name="T8" fmla="*/ 4 w 5"/>
                <a:gd name="T9" fmla="*/ 0 h 3"/>
                <a:gd name="T10" fmla="*/ 3 w 5"/>
                <a:gd name="T11" fmla="*/ 0 h 3"/>
                <a:gd name="T12" fmla="*/ 2 w 5"/>
                <a:gd name="T13" fmla="*/ 0 h 3"/>
                <a:gd name="T14" fmla="*/ 0 w 5"/>
                <a:gd name="T15" fmla="*/ 0 h 3"/>
                <a:gd name="T16" fmla="*/ 0 w 5"/>
                <a:gd name="T17" fmla="*/ 1 h 3"/>
                <a:gd name="T18" fmla="*/ 0 w 5"/>
                <a:gd name="T19" fmla="*/ 1 h 3"/>
                <a:gd name="T20" fmla="*/ 0 w 5"/>
                <a:gd name="T21" fmla="*/ 2 h 3"/>
                <a:gd name="T22" fmla="*/ 1 w 5"/>
                <a:gd name="T23" fmla="*/ 2 h 3"/>
                <a:gd name="T24" fmla="*/ 1 w 5"/>
                <a:gd name="T25" fmla="*/ 2 h 3"/>
                <a:gd name="T26" fmla="*/ 2 w 5"/>
                <a:gd name="T27" fmla="*/ 2 h 3"/>
                <a:gd name="T28" fmla="*/ 4 w 5"/>
                <a:gd name="T29" fmla="*/ 3 h 3"/>
                <a:gd name="T30" fmla="*/ 4 w 5"/>
                <a:gd name="T31" fmla="*/ 3 h 3"/>
                <a:gd name="T32" fmla="*/ 4 w 5"/>
                <a:gd name="T33" fmla="*/ 2 h 3"/>
                <a:gd name="T34" fmla="*/ 4 w 5"/>
                <a:gd name="T35" fmla="*/ 2 h 3"/>
                <a:gd name="T36" fmla="*/ 5 w 5"/>
                <a:gd name="T37" fmla="*/ 2 h 3"/>
                <a:gd name="T38" fmla="*/ 5 w 5"/>
                <a:gd name="T39" fmla="*/ 2 h 3"/>
                <a:gd name="T40" fmla="*/ 5 w 5"/>
                <a:gd name="T41" fmla="*/ 2 h 3"/>
                <a:gd name="T42" fmla="*/ 5 w 5"/>
                <a:gd name="T43" fmla="*/ 2 h 3"/>
                <a:gd name="T44" fmla="*/ 5 w 5"/>
                <a:gd name="T4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7" name="Freeform 451"/>
            <p:cNvSpPr>
              <a:spLocks/>
            </p:cNvSpPr>
            <p:nvPr/>
          </p:nvSpPr>
          <p:spPr bwMode="auto">
            <a:xfrm>
              <a:off x="6789738" y="3370263"/>
              <a:ext cx="4763" cy="4763"/>
            </a:xfrm>
            <a:custGeom>
              <a:avLst/>
              <a:gdLst>
                <a:gd name="T0" fmla="*/ 2 w 3"/>
                <a:gd name="T1" fmla="*/ 3 h 3"/>
                <a:gd name="T2" fmla="*/ 3 w 3"/>
                <a:gd name="T3" fmla="*/ 1 h 3"/>
                <a:gd name="T4" fmla="*/ 3 w 3"/>
                <a:gd name="T5" fmla="*/ 1 h 3"/>
                <a:gd name="T6" fmla="*/ 3 w 3"/>
                <a:gd name="T7" fmla="*/ 0 h 3"/>
                <a:gd name="T8" fmla="*/ 1 w 3"/>
                <a:gd name="T9" fmla="*/ 0 h 3"/>
                <a:gd name="T10" fmla="*/ 1 w 3"/>
                <a:gd name="T11" fmla="*/ 0 h 3"/>
                <a:gd name="T12" fmla="*/ 0 w 3"/>
                <a:gd name="T13" fmla="*/ 1 h 3"/>
                <a:gd name="T14" fmla="*/ 0 w 3"/>
                <a:gd name="T15" fmla="*/ 1 h 3"/>
                <a:gd name="T16" fmla="*/ 1 w 3"/>
                <a:gd name="T17" fmla="*/ 1 h 3"/>
                <a:gd name="T18" fmla="*/ 2 w 3"/>
                <a:gd name="T19" fmla="*/ 2 h 3"/>
                <a:gd name="T20" fmla="*/ 2 w 3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2"/>
                  </a:ln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8" name="Freeform 452"/>
            <p:cNvSpPr>
              <a:spLocks/>
            </p:cNvSpPr>
            <p:nvPr/>
          </p:nvSpPr>
          <p:spPr bwMode="auto">
            <a:xfrm>
              <a:off x="6754813" y="3443288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  <a:gd name="T5" fmla="*/ 1 w 1"/>
                <a:gd name="T6" fmla="*/ 1 w 1"/>
                <a:gd name="T7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9" name="Rectangle 453"/>
            <p:cNvSpPr>
              <a:spLocks noChangeArrowheads="1"/>
            </p:cNvSpPr>
            <p:nvPr/>
          </p:nvSpPr>
          <p:spPr bwMode="auto">
            <a:xfrm>
              <a:off x="7189788" y="361156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30" name="Freeform 454"/>
            <p:cNvSpPr>
              <a:spLocks/>
            </p:cNvSpPr>
            <p:nvPr/>
          </p:nvSpPr>
          <p:spPr bwMode="auto">
            <a:xfrm>
              <a:off x="7185026" y="361315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1 w 1"/>
                <a:gd name="T15" fmla="*/ 0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31" name="Freeform 455"/>
            <p:cNvSpPr>
              <a:spLocks/>
            </p:cNvSpPr>
            <p:nvPr/>
          </p:nvSpPr>
          <p:spPr bwMode="auto">
            <a:xfrm>
              <a:off x="7004051" y="3563938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1 w 1"/>
                <a:gd name="T5" fmla="*/ 1 w 1"/>
                <a:gd name="T6" fmla="*/ 1 w 1"/>
                <a:gd name="T7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32" name="Freeform 456"/>
            <p:cNvSpPr>
              <a:spLocks/>
            </p:cNvSpPr>
            <p:nvPr/>
          </p:nvSpPr>
          <p:spPr bwMode="auto">
            <a:xfrm>
              <a:off x="7210426" y="3557588"/>
              <a:ext cx="3175" cy="0"/>
            </a:xfrm>
            <a:custGeom>
              <a:avLst/>
              <a:gdLst>
                <a:gd name="T0" fmla="*/ 0 w 2"/>
                <a:gd name="T1" fmla="*/ 1 w 2"/>
                <a:gd name="T2" fmla="*/ 2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33" name="Freeform 457"/>
            <p:cNvSpPr>
              <a:spLocks/>
            </p:cNvSpPr>
            <p:nvPr/>
          </p:nvSpPr>
          <p:spPr bwMode="auto">
            <a:xfrm>
              <a:off x="7005638" y="356235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1 h 1"/>
                <a:gd name="T14" fmla="*/ 0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34" name="Freeform 458"/>
            <p:cNvSpPr>
              <a:spLocks/>
            </p:cNvSpPr>
            <p:nvPr/>
          </p:nvSpPr>
          <p:spPr bwMode="auto">
            <a:xfrm>
              <a:off x="7011988" y="35687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1 w 1"/>
                <a:gd name="T13" fmla="*/ 1 h 1"/>
                <a:gd name="T14" fmla="*/ 0 w 1"/>
                <a:gd name="T15" fmla="*/ 1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35" name="Freeform 459"/>
            <p:cNvSpPr>
              <a:spLocks/>
            </p:cNvSpPr>
            <p:nvPr/>
          </p:nvSpPr>
          <p:spPr bwMode="auto">
            <a:xfrm>
              <a:off x="7213601" y="3551238"/>
              <a:ext cx="1588" cy="4763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3 h 3"/>
                <a:gd name="T6" fmla="*/ 0 w 1"/>
                <a:gd name="T7" fmla="*/ 3 h 3"/>
                <a:gd name="T8" fmla="*/ 0 w 1"/>
                <a:gd name="T9" fmla="*/ 3 h 3"/>
                <a:gd name="T10" fmla="*/ 0 w 1"/>
                <a:gd name="T11" fmla="*/ 3 h 3"/>
                <a:gd name="T12" fmla="*/ 1 w 1"/>
                <a:gd name="T13" fmla="*/ 2 h 3"/>
                <a:gd name="T14" fmla="*/ 0 w 1"/>
                <a:gd name="T15" fmla="*/ 0 h 3"/>
                <a:gd name="T16" fmla="*/ 0 w 1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36" name="Rectangle 460"/>
            <p:cNvSpPr>
              <a:spLocks noChangeArrowheads="1"/>
            </p:cNvSpPr>
            <p:nvPr/>
          </p:nvSpPr>
          <p:spPr bwMode="auto">
            <a:xfrm>
              <a:off x="7011988" y="356711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37" name="Freeform 461"/>
            <p:cNvSpPr>
              <a:spLocks/>
            </p:cNvSpPr>
            <p:nvPr/>
          </p:nvSpPr>
          <p:spPr bwMode="auto">
            <a:xfrm>
              <a:off x="7011988" y="35671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1 w 1"/>
                <a:gd name="T5" fmla="*/ 0 w 1"/>
                <a:gd name="T6" fmla="*/ 0 w 1"/>
                <a:gd name="T7" fmla="*/ 0 w 1"/>
                <a:gd name="T8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38" name="Freeform 462"/>
            <p:cNvSpPr>
              <a:spLocks/>
            </p:cNvSpPr>
            <p:nvPr/>
          </p:nvSpPr>
          <p:spPr bwMode="auto">
            <a:xfrm>
              <a:off x="7188201" y="3611563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1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39" name="Freeform 463"/>
            <p:cNvSpPr>
              <a:spLocks/>
            </p:cNvSpPr>
            <p:nvPr/>
          </p:nvSpPr>
          <p:spPr bwMode="auto">
            <a:xfrm>
              <a:off x="6792913" y="3348038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1 w 2"/>
                <a:gd name="T3" fmla="*/ 2 h 2"/>
                <a:gd name="T4" fmla="*/ 1 w 2"/>
                <a:gd name="T5" fmla="*/ 1 h 2"/>
                <a:gd name="T6" fmla="*/ 1 w 2"/>
                <a:gd name="T7" fmla="*/ 1 h 2"/>
                <a:gd name="T8" fmla="*/ 2 w 2"/>
                <a:gd name="T9" fmla="*/ 0 h 2"/>
                <a:gd name="T10" fmla="*/ 1 w 2"/>
                <a:gd name="T11" fmla="*/ 0 h 2"/>
                <a:gd name="T12" fmla="*/ 1 w 2"/>
                <a:gd name="T13" fmla="*/ 0 h 2"/>
                <a:gd name="T14" fmla="*/ 0 w 2"/>
                <a:gd name="T15" fmla="*/ 1 h 2"/>
                <a:gd name="T16" fmla="*/ 0 w 2"/>
                <a:gd name="T17" fmla="*/ 2 h 2"/>
                <a:gd name="T18" fmla="*/ 0 w 2"/>
                <a:gd name="T19" fmla="*/ 2 h 2"/>
                <a:gd name="T20" fmla="*/ 0 w 2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0" name="Freeform 464"/>
            <p:cNvSpPr>
              <a:spLocks/>
            </p:cNvSpPr>
            <p:nvPr/>
          </p:nvSpPr>
          <p:spPr bwMode="auto">
            <a:xfrm>
              <a:off x="6810376" y="3389313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  <a:gd name="T16" fmla="*/ 0 w 1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1" name="Freeform 465"/>
            <p:cNvSpPr>
              <a:spLocks/>
            </p:cNvSpPr>
            <p:nvPr/>
          </p:nvSpPr>
          <p:spPr bwMode="auto">
            <a:xfrm>
              <a:off x="7113588" y="3594100"/>
              <a:ext cx="1588" cy="3175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1 h 2"/>
                <a:gd name="T4" fmla="*/ 1 w 1"/>
                <a:gd name="T5" fmla="*/ 1 h 2"/>
                <a:gd name="T6" fmla="*/ 0 w 1"/>
                <a:gd name="T7" fmla="*/ 1 h 2"/>
                <a:gd name="T8" fmla="*/ 0 w 1"/>
                <a:gd name="T9" fmla="*/ 2 h 2"/>
                <a:gd name="T10" fmla="*/ 0 w 1"/>
                <a:gd name="T11" fmla="*/ 2 h 2"/>
                <a:gd name="T12" fmla="*/ 0 w 1"/>
                <a:gd name="T13" fmla="*/ 2 h 2"/>
                <a:gd name="T14" fmla="*/ 0 w 1"/>
                <a:gd name="T15" fmla="*/ 2 h 2"/>
                <a:gd name="T16" fmla="*/ 0 w 1"/>
                <a:gd name="T17" fmla="*/ 2 h 2"/>
                <a:gd name="T18" fmla="*/ 0 w 1"/>
                <a:gd name="T19" fmla="*/ 2 h 2"/>
                <a:gd name="T20" fmla="*/ 1 w 1"/>
                <a:gd name="T21" fmla="*/ 1 h 2"/>
                <a:gd name="T22" fmla="*/ 1 w 1"/>
                <a:gd name="T23" fmla="*/ 0 h 2"/>
                <a:gd name="T24" fmla="*/ 1 w 1"/>
                <a:gd name="T25" fmla="*/ 0 h 2"/>
                <a:gd name="T26" fmla="*/ 1 w 1"/>
                <a:gd name="T27" fmla="*/ 0 h 2"/>
                <a:gd name="T28" fmla="*/ 1 w 1"/>
                <a:gd name="T2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2" name="Freeform 466"/>
            <p:cNvSpPr>
              <a:spLocks/>
            </p:cNvSpPr>
            <p:nvPr/>
          </p:nvSpPr>
          <p:spPr bwMode="auto">
            <a:xfrm>
              <a:off x="6804026" y="3303588"/>
              <a:ext cx="1588" cy="317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1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1 h 2"/>
                <a:gd name="T12" fmla="*/ 0 w 1"/>
                <a:gd name="T13" fmla="*/ 0 h 2"/>
                <a:gd name="T14" fmla="*/ 0 w 1"/>
                <a:gd name="T15" fmla="*/ 0 h 2"/>
                <a:gd name="T16" fmla="*/ 0 w 1"/>
                <a:gd name="T17" fmla="*/ 1 h 2"/>
                <a:gd name="T18" fmla="*/ 0 w 1"/>
                <a:gd name="T19" fmla="*/ 2 h 2"/>
                <a:gd name="T20" fmla="*/ 0 w 1"/>
                <a:gd name="T21" fmla="*/ 2 h 2"/>
                <a:gd name="T22" fmla="*/ 1 w 1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3" name="Freeform 467"/>
            <p:cNvSpPr>
              <a:spLocks/>
            </p:cNvSpPr>
            <p:nvPr/>
          </p:nvSpPr>
          <p:spPr bwMode="auto">
            <a:xfrm>
              <a:off x="7221538" y="3521075"/>
              <a:ext cx="9525" cy="3175"/>
            </a:xfrm>
            <a:custGeom>
              <a:avLst/>
              <a:gdLst>
                <a:gd name="T0" fmla="*/ 5 w 6"/>
                <a:gd name="T1" fmla="*/ 0 h 2"/>
                <a:gd name="T2" fmla="*/ 5 w 6"/>
                <a:gd name="T3" fmla="*/ 1 h 2"/>
                <a:gd name="T4" fmla="*/ 5 w 6"/>
                <a:gd name="T5" fmla="*/ 1 h 2"/>
                <a:gd name="T6" fmla="*/ 5 w 6"/>
                <a:gd name="T7" fmla="*/ 0 h 2"/>
                <a:gd name="T8" fmla="*/ 5 w 6"/>
                <a:gd name="T9" fmla="*/ 0 h 2"/>
                <a:gd name="T10" fmla="*/ 5 w 6"/>
                <a:gd name="T11" fmla="*/ 0 h 2"/>
                <a:gd name="T12" fmla="*/ 5 w 6"/>
                <a:gd name="T13" fmla="*/ 0 h 2"/>
                <a:gd name="T14" fmla="*/ 2 w 6"/>
                <a:gd name="T15" fmla="*/ 1 h 2"/>
                <a:gd name="T16" fmla="*/ 1 w 6"/>
                <a:gd name="T17" fmla="*/ 1 h 2"/>
                <a:gd name="T18" fmla="*/ 0 w 6"/>
                <a:gd name="T19" fmla="*/ 2 h 2"/>
                <a:gd name="T20" fmla="*/ 0 w 6"/>
                <a:gd name="T21" fmla="*/ 2 h 2"/>
                <a:gd name="T22" fmla="*/ 0 w 6"/>
                <a:gd name="T23" fmla="*/ 2 h 2"/>
                <a:gd name="T24" fmla="*/ 0 w 6"/>
                <a:gd name="T25" fmla="*/ 2 h 2"/>
                <a:gd name="T26" fmla="*/ 0 w 6"/>
                <a:gd name="T27" fmla="*/ 2 h 2"/>
                <a:gd name="T28" fmla="*/ 0 w 6"/>
                <a:gd name="T29" fmla="*/ 2 h 2"/>
                <a:gd name="T30" fmla="*/ 0 w 6"/>
                <a:gd name="T31" fmla="*/ 2 h 2"/>
                <a:gd name="T32" fmla="*/ 1 w 6"/>
                <a:gd name="T33" fmla="*/ 2 h 2"/>
                <a:gd name="T34" fmla="*/ 6 w 6"/>
                <a:gd name="T35" fmla="*/ 0 h 2"/>
                <a:gd name="T36" fmla="*/ 6 w 6"/>
                <a:gd name="T37" fmla="*/ 0 h 2"/>
                <a:gd name="T38" fmla="*/ 5 w 6"/>
                <a:gd name="T3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2">
                  <a:moveTo>
                    <a:pt x="5" y="0"/>
                  </a:move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4" name="Freeform 468"/>
            <p:cNvSpPr>
              <a:spLocks/>
            </p:cNvSpPr>
            <p:nvPr/>
          </p:nvSpPr>
          <p:spPr bwMode="auto">
            <a:xfrm>
              <a:off x="7235826" y="3517900"/>
              <a:ext cx="3175" cy="1588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1 w 2"/>
                <a:gd name="T11" fmla="*/ 1 h 1"/>
                <a:gd name="T12" fmla="*/ 1 w 2"/>
                <a:gd name="T13" fmla="*/ 1 h 1"/>
                <a:gd name="T14" fmla="*/ 2 w 2"/>
                <a:gd name="T15" fmla="*/ 1 h 1"/>
                <a:gd name="T16" fmla="*/ 2 w 2"/>
                <a:gd name="T17" fmla="*/ 1 h 1"/>
                <a:gd name="T18" fmla="*/ 1 w 2"/>
                <a:gd name="T19" fmla="*/ 1 h 1"/>
                <a:gd name="T20" fmla="*/ 1 w 2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5" name="Freeform 469"/>
            <p:cNvSpPr>
              <a:spLocks/>
            </p:cNvSpPr>
            <p:nvPr/>
          </p:nvSpPr>
          <p:spPr bwMode="auto">
            <a:xfrm>
              <a:off x="7246938" y="35020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6" name="Freeform 470"/>
            <p:cNvSpPr>
              <a:spLocks/>
            </p:cNvSpPr>
            <p:nvPr/>
          </p:nvSpPr>
          <p:spPr bwMode="auto">
            <a:xfrm>
              <a:off x="7239001" y="3519488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0 h 1"/>
                <a:gd name="T14" fmla="*/ 1 w 1"/>
                <a:gd name="T15" fmla="*/ 0 h 1"/>
                <a:gd name="T16" fmla="*/ 1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7" name="Freeform 471"/>
            <p:cNvSpPr>
              <a:spLocks/>
            </p:cNvSpPr>
            <p:nvPr/>
          </p:nvSpPr>
          <p:spPr bwMode="auto">
            <a:xfrm>
              <a:off x="7245351" y="3500438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1 h 1"/>
                <a:gd name="T14" fmla="*/ 0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8" name="Freeform 472"/>
            <p:cNvSpPr>
              <a:spLocks/>
            </p:cNvSpPr>
            <p:nvPr/>
          </p:nvSpPr>
          <p:spPr bwMode="auto">
            <a:xfrm>
              <a:off x="7246938" y="3500438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1 h 1"/>
                <a:gd name="T5" fmla="*/ 1 h 1"/>
                <a:gd name="T6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9" name="Rectangle 473"/>
            <p:cNvSpPr>
              <a:spLocks noChangeArrowheads="1"/>
            </p:cNvSpPr>
            <p:nvPr/>
          </p:nvSpPr>
          <p:spPr bwMode="auto">
            <a:xfrm>
              <a:off x="7218363" y="333216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50" name="Freeform 474"/>
            <p:cNvSpPr>
              <a:spLocks/>
            </p:cNvSpPr>
            <p:nvPr/>
          </p:nvSpPr>
          <p:spPr bwMode="auto">
            <a:xfrm>
              <a:off x="7194551" y="3165475"/>
              <a:ext cx="3175" cy="635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1 w 2"/>
                <a:gd name="T9" fmla="*/ 1 h 4"/>
                <a:gd name="T10" fmla="*/ 1 w 2"/>
                <a:gd name="T11" fmla="*/ 1 h 4"/>
                <a:gd name="T12" fmla="*/ 0 w 2"/>
                <a:gd name="T13" fmla="*/ 2 h 4"/>
                <a:gd name="T14" fmla="*/ 0 w 2"/>
                <a:gd name="T15" fmla="*/ 3 h 4"/>
                <a:gd name="T16" fmla="*/ 0 w 2"/>
                <a:gd name="T17" fmla="*/ 3 h 4"/>
                <a:gd name="T18" fmla="*/ 1 w 2"/>
                <a:gd name="T19" fmla="*/ 4 h 4"/>
                <a:gd name="T20" fmla="*/ 1 w 2"/>
                <a:gd name="T21" fmla="*/ 4 h 4"/>
                <a:gd name="T22" fmla="*/ 1 w 2"/>
                <a:gd name="T23" fmla="*/ 3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2 h 4"/>
                <a:gd name="T30" fmla="*/ 1 w 2"/>
                <a:gd name="T31" fmla="*/ 1 h 4"/>
                <a:gd name="T32" fmla="*/ 1 w 2"/>
                <a:gd name="T3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51" name="Freeform 475"/>
            <p:cNvSpPr>
              <a:spLocks/>
            </p:cNvSpPr>
            <p:nvPr/>
          </p:nvSpPr>
          <p:spPr bwMode="auto">
            <a:xfrm>
              <a:off x="7100888" y="3074988"/>
              <a:ext cx="6350" cy="11113"/>
            </a:xfrm>
            <a:custGeom>
              <a:avLst/>
              <a:gdLst>
                <a:gd name="T0" fmla="*/ 0 w 4"/>
                <a:gd name="T1" fmla="*/ 0 h 7"/>
                <a:gd name="T2" fmla="*/ 0 w 4"/>
                <a:gd name="T3" fmla="*/ 3 h 7"/>
                <a:gd name="T4" fmla="*/ 2 w 4"/>
                <a:gd name="T5" fmla="*/ 3 h 7"/>
                <a:gd name="T6" fmla="*/ 2 w 4"/>
                <a:gd name="T7" fmla="*/ 4 h 7"/>
                <a:gd name="T8" fmla="*/ 2 w 4"/>
                <a:gd name="T9" fmla="*/ 4 h 7"/>
                <a:gd name="T10" fmla="*/ 2 w 4"/>
                <a:gd name="T11" fmla="*/ 5 h 7"/>
                <a:gd name="T12" fmla="*/ 3 w 4"/>
                <a:gd name="T13" fmla="*/ 6 h 7"/>
                <a:gd name="T14" fmla="*/ 3 w 4"/>
                <a:gd name="T15" fmla="*/ 7 h 7"/>
                <a:gd name="T16" fmla="*/ 4 w 4"/>
                <a:gd name="T17" fmla="*/ 1 h 7"/>
                <a:gd name="T18" fmla="*/ 4 w 4"/>
                <a:gd name="T19" fmla="*/ 0 h 7"/>
                <a:gd name="T20" fmla="*/ 0 w 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4" y="1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52" name="Freeform 476"/>
            <p:cNvSpPr>
              <a:spLocks/>
            </p:cNvSpPr>
            <p:nvPr/>
          </p:nvSpPr>
          <p:spPr bwMode="auto">
            <a:xfrm>
              <a:off x="7112001" y="3171825"/>
              <a:ext cx="6350" cy="6350"/>
            </a:xfrm>
            <a:custGeom>
              <a:avLst/>
              <a:gdLst>
                <a:gd name="T0" fmla="*/ 2 w 4"/>
                <a:gd name="T1" fmla="*/ 2 h 4"/>
                <a:gd name="T2" fmla="*/ 2 w 4"/>
                <a:gd name="T3" fmla="*/ 3 h 4"/>
                <a:gd name="T4" fmla="*/ 3 w 4"/>
                <a:gd name="T5" fmla="*/ 3 h 4"/>
                <a:gd name="T6" fmla="*/ 3 w 4"/>
                <a:gd name="T7" fmla="*/ 3 h 4"/>
                <a:gd name="T8" fmla="*/ 4 w 4"/>
                <a:gd name="T9" fmla="*/ 2 h 4"/>
                <a:gd name="T10" fmla="*/ 3 w 4"/>
                <a:gd name="T11" fmla="*/ 1 h 4"/>
                <a:gd name="T12" fmla="*/ 2 w 4"/>
                <a:gd name="T13" fmla="*/ 0 h 4"/>
                <a:gd name="T14" fmla="*/ 2 w 4"/>
                <a:gd name="T15" fmla="*/ 1 h 4"/>
                <a:gd name="T16" fmla="*/ 2 w 4"/>
                <a:gd name="T17" fmla="*/ 1 h 4"/>
                <a:gd name="T18" fmla="*/ 2 w 4"/>
                <a:gd name="T19" fmla="*/ 2 h 4"/>
                <a:gd name="T20" fmla="*/ 1 w 4"/>
                <a:gd name="T21" fmla="*/ 2 h 4"/>
                <a:gd name="T22" fmla="*/ 0 w 4"/>
                <a:gd name="T23" fmla="*/ 3 h 4"/>
                <a:gd name="T24" fmla="*/ 0 w 4"/>
                <a:gd name="T25" fmla="*/ 3 h 4"/>
                <a:gd name="T26" fmla="*/ 1 w 4"/>
                <a:gd name="T27" fmla="*/ 3 h 4"/>
                <a:gd name="T28" fmla="*/ 0 w 4"/>
                <a:gd name="T29" fmla="*/ 4 h 4"/>
                <a:gd name="T30" fmla="*/ 1 w 4"/>
                <a:gd name="T31" fmla="*/ 4 h 4"/>
                <a:gd name="T32" fmla="*/ 1 w 4"/>
                <a:gd name="T33" fmla="*/ 4 h 4"/>
                <a:gd name="T34" fmla="*/ 2 w 4"/>
                <a:gd name="T35" fmla="*/ 4 h 4"/>
                <a:gd name="T36" fmla="*/ 1 w 4"/>
                <a:gd name="T37" fmla="*/ 3 h 4"/>
                <a:gd name="T38" fmla="*/ 2 w 4"/>
                <a:gd name="T39" fmla="*/ 3 h 4"/>
                <a:gd name="T40" fmla="*/ 2 w 4"/>
                <a:gd name="T41" fmla="*/ 3 h 4"/>
                <a:gd name="T42" fmla="*/ 2 w 4"/>
                <a:gd name="T43" fmla="*/ 3 h 4"/>
                <a:gd name="T44" fmla="*/ 2 w 4"/>
                <a:gd name="T45" fmla="*/ 1 h 4"/>
                <a:gd name="T46" fmla="*/ 2 w 4"/>
                <a:gd name="T4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53" name="Freeform 477"/>
            <p:cNvSpPr>
              <a:spLocks/>
            </p:cNvSpPr>
            <p:nvPr/>
          </p:nvSpPr>
          <p:spPr bwMode="auto">
            <a:xfrm>
              <a:off x="7112001" y="3217863"/>
              <a:ext cx="3175" cy="4763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1 h 3"/>
                <a:gd name="T4" fmla="*/ 0 w 2"/>
                <a:gd name="T5" fmla="*/ 3 h 3"/>
                <a:gd name="T6" fmla="*/ 1 w 2"/>
                <a:gd name="T7" fmla="*/ 3 h 3"/>
                <a:gd name="T8" fmla="*/ 2 w 2"/>
                <a:gd name="T9" fmla="*/ 2 h 3"/>
                <a:gd name="T10" fmla="*/ 2 w 2"/>
                <a:gd name="T11" fmla="*/ 2 h 3"/>
                <a:gd name="T12" fmla="*/ 2 w 2"/>
                <a:gd name="T13" fmla="*/ 2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54" name="Freeform 478"/>
            <p:cNvSpPr>
              <a:spLocks/>
            </p:cNvSpPr>
            <p:nvPr/>
          </p:nvSpPr>
          <p:spPr bwMode="auto">
            <a:xfrm>
              <a:off x="7107238" y="3103563"/>
              <a:ext cx="15875" cy="26988"/>
            </a:xfrm>
            <a:custGeom>
              <a:avLst/>
              <a:gdLst>
                <a:gd name="T0" fmla="*/ 6 w 10"/>
                <a:gd name="T1" fmla="*/ 3 h 17"/>
                <a:gd name="T2" fmla="*/ 6 w 10"/>
                <a:gd name="T3" fmla="*/ 3 h 17"/>
                <a:gd name="T4" fmla="*/ 5 w 10"/>
                <a:gd name="T5" fmla="*/ 2 h 17"/>
                <a:gd name="T6" fmla="*/ 5 w 10"/>
                <a:gd name="T7" fmla="*/ 2 h 17"/>
                <a:gd name="T8" fmla="*/ 3 w 10"/>
                <a:gd name="T9" fmla="*/ 0 h 17"/>
                <a:gd name="T10" fmla="*/ 1 w 10"/>
                <a:gd name="T11" fmla="*/ 0 h 17"/>
                <a:gd name="T12" fmla="*/ 0 w 10"/>
                <a:gd name="T13" fmla="*/ 1 h 17"/>
                <a:gd name="T14" fmla="*/ 0 w 10"/>
                <a:gd name="T15" fmla="*/ 1 h 17"/>
                <a:gd name="T16" fmla="*/ 0 w 10"/>
                <a:gd name="T17" fmla="*/ 1 h 17"/>
                <a:gd name="T18" fmla="*/ 0 w 10"/>
                <a:gd name="T19" fmla="*/ 3 h 17"/>
                <a:gd name="T20" fmla="*/ 1 w 10"/>
                <a:gd name="T21" fmla="*/ 4 h 17"/>
                <a:gd name="T22" fmla="*/ 1 w 10"/>
                <a:gd name="T23" fmla="*/ 4 h 17"/>
                <a:gd name="T24" fmla="*/ 1 w 10"/>
                <a:gd name="T25" fmla="*/ 5 h 17"/>
                <a:gd name="T26" fmla="*/ 0 w 10"/>
                <a:gd name="T27" fmla="*/ 5 h 17"/>
                <a:gd name="T28" fmla="*/ 0 w 10"/>
                <a:gd name="T29" fmla="*/ 6 h 17"/>
                <a:gd name="T30" fmla="*/ 1 w 10"/>
                <a:gd name="T31" fmla="*/ 7 h 17"/>
                <a:gd name="T32" fmla="*/ 1 w 10"/>
                <a:gd name="T33" fmla="*/ 7 h 17"/>
                <a:gd name="T34" fmla="*/ 1 w 10"/>
                <a:gd name="T35" fmla="*/ 9 h 17"/>
                <a:gd name="T36" fmla="*/ 1 w 10"/>
                <a:gd name="T37" fmla="*/ 9 h 17"/>
                <a:gd name="T38" fmla="*/ 1 w 10"/>
                <a:gd name="T39" fmla="*/ 9 h 17"/>
                <a:gd name="T40" fmla="*/ 1 w 10"/>
                <a:gd name="T41" fmla="*/ 9 h 17"/>
                <a:gd name="T42" fmla="*/ 1 w 10"/>
                <a:gd name="T43" fmla="*/ 10 h 17"/>
                <a:gd name="T44" fmla="*/ 2 w 10"/>
                <a:gd name="T45" fmla="*/ 10 h 17"/>
                <a:gd name="T46" fmla="*/ 3 w 10"/>
                <a:gd name="T47" fmla="*/ 10 h 17"/>
                <a:gd name="T48" fmla="*/ 4 w 10"/>
                <a:gd name="T49" fmla="*/ 11 h 17"/>
                <a:gd name="T50" fmla="*/ 4 w 10"/>
                <a:gd name="T51" fmla="*/ 11 h 17"/>
                <a:gd name="T52" fmla="*/ 4 w 10"/>
                <a:gd name="T53" fmla="*/ 11 h 17"/>
                <a:gd name="T54" fmla="*/ 4 w 10"/>
                <a:gd name="T55" fmla="*/ 12 h 17"/>
                <a:gd name="T56" fmla="*/ 2 w 10"/>
                <a:gd name="T57" fmla="*/ 12 h 17"/>
                <a:gd name="T58" fmla="*/ 1 w 10"/>
                <a:gd name="T59" fmla="*/ 13 h 17"/>
                <a:gd name="T60" fmla="*/ 3 w 10"/>
                <a:gd name="T61" fmla="*/ 15 h 17"/>
                <a:gd name="T62" fmla="*/ 3 w 10"/>
                <a:gd name="T63" fmla="*/ 16 h 17"/>
                <a:gd name="T64" fmla="*/ 3 w 10"/>
                <a:gd name="T65" fmla="*/ 16 h 17"/>
                <a:gd name="T66" fmla="*/ 4 w 10"/>
                <a:gd name="T67" fmla="*/ 17 h 17"/>
                <a:gd name="T68" fmla="*/ 5 w 10"/>
                <a:gd name="T69" fmla="*/ 16 h 17"/>
                <a:gd name="T70" fmla="*/ 5 w 10"/>
                <a:gd name="T71" fmla="*/ 16 h 17"/>
                <a:gd name="T72" fmla="*/ 5 w 10"/>
                <a:gd name="T73" fmla="*/ 16 h 17"/>
                <a:gd name="T74" fmla="*/ 5 w 10"/>
                <a:gd name="T75" fmla="*/ 16 h 17"/>
                <a:gd name="T76" fmla="*/ 5 w 10"/>
                <a:gd name="T77" fmla="*/ 15 h 17"/>
                <a:gd name="T78" fmla="*/ 6 w 10"/>
                <a:gd name="T79" fmla="*/ 16 h 17"/>
                <a:gd name="T80" fmla="*/ 7 w 10"/>
                <a:gd name="T81" fmla="*/ 16 h 17"/>
                <a:gd name="T82" fmla="*/ 9 w 10"/>
                <a:gd name="T83" fmla="*/ 14 h 17"/>
                <a:gd name="T84" fmla="*/ 10 w 10"/>
                <a:gd name="T85" fmla="*/ 15 h 17"/>
                <a:gd name="T86" fmla="*/ 10 w 10"/>
                <a:gd name="T87" fmla="*/ 15 h 17"/>
                <a:gd name="T88" fmla="*/ 10 w 10"/>
                <a:gd name="T89" fmla="*/ 15 h 17"/>
                <a:gd name="T90" fmla="*/ 10 w 10"/>
                <a:gd name="T91" fmla="*/ 13 h 17"/>
                <a:gd name="T92" fmla="*/ 10 w 10"/>
                <a:gd name="T93" fmla="*/ 12 h 17"/>
                <a:gd name="T94" fmla="*/ 10 w 10"/>
                <a:gd name="T95" fmla="*/ 12 h 17"/>
                <a:gd name="T96" fmla="*/ 10 w 10"/>
                <a:gd name="T97" fmla="*/ 12 h 17"/>
                <a:gd name="T98" fmla="*/ 10 w 10"/>
                <a:gd name="T99" fmla="*/ 9 h 17"/>
                <a:gd name="T100" fmla="*/ 10 w 10"/>
                <a:gd name="T101" fmla="*/ 9 h 17"/>
                <a:gd name="T102" fmla="*/ 10 w 10"/>
                <a:gd name="T103" fmla="*/ 8 h 17"/>
                <a:gd name="T104" fmla="*/ 10 w 10"/>
                <a:gd name="T105" fmla="*/ 6 h 17"/>
                <a:gd name="T106" fmla="*/ 8 w 10"/>
                <a:gd name="T107" fmla="*/ 5 h 17"/>
                <a:gd name="T108" fmla="*/ 7 w 10"/>
                <a:gd name="T109" fmla="*/ 6 h 17"/>
                <a:gd name="T110" fmla="*/ 6 w 10"/>
                <a:gd name="T111" fmla="*/ 6 h 17"/>
                <a:gd name="T112" fmla="*/ 7 w 10"/>
                <a:gd name="T113" fmla="*/ 4 h 17"/>
                <a:gd name="T114" fmla="*/ 6 w 10"/>
                <a:gd name="T11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" h="17">
                  <a:moveTo>
                    <a:pt x="6" y="3"/>
                  </a:move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1" y="13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6" y="16"/>
                  </a:lnTo>
                  <a:lnTo>
                    <a:pt x="7" y="16"/>
                  </a:lnTo>
                  <a:lnTo>
                    <a:pt x="9" y="14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8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7" y="4"/>
                  </a:lnTo>
                  <a:lnTo>
                    <a:pt x="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55" name="Freeform 479"/>
            <p:cNvSpPr>
              <a:spLocks/>
            </p:cNvSpPr>
            <p:nvPr/>
          </p:nvSpPr>
          <p:spPr bwMode="auto">
            <a:xfrm>
              <a:off x="7261226" y="3362325"/>
              <a:ext cx="4763" cy="3175"/>
            </a:xfrm>
            <a:custGeom>
              <a:avLst/>
              <a:gdLst>
                <a:gd name="T0" fmla="*/ 2 w 3"/>
                <a:gd name="T1" fmla="*/ 0 h 2"/>
                <a:gd name="T2" fmla="*/ 2 w 3"/>
                <a:gd name="T3" fmla="*/ 0 h 2"/>
                <a:gd name="T4" fmla="*/ 2 w 3"/>
                <a:gd name="T5" fmla="*/ 0 h 2"/>
                <a:gd name="T6" fmla="*/ 2 w 3"/>
                <a:gd name="T7" fmla="*/ 0 h 2"/>
                <a:gd name="T8" fmla="*/ 1 w 3"/>
                <a:gd name="T9" fmla="*/ 0 h 2"/>
                <a:gd name="T10" fmla="*/ 0 w 3"/>
                <a:gd name="T11" fmla="*/ 0 h 2"/>
                <a:gd name="T12" fmla="*/ 0 w 3"/>
                <a:gd name="T13" fmla="*/ 0 h 2"/>
                <a:gd name="T14" fmla="*/ 1 w 3"/>
                <a:gd name="T15" fmla="*/ 0 h 2"/>
                <a:gd name="T16" fmla="*/ 1 w 3"/>
                <a:gd name="T17" fmla="*/ 1 h 2"/>
                <a:gd name="T18" fmla="*/ 1 w 3"/>
                <a:gd name="T19" fmla="*/ 1 h 2"/>
                <a:gd name="T20" fmla="*/ 2 w 3"/>
                <a:gd name="T21" fmla="*/ 2 h 2"/>
                <a:gd name="T22" fmla="*/ 2 w 3"/>
                <a:gd name="T23" fmla="*/ 2 h 2"/>
                <a:gd name="T24" fmla="*/ 3 w 3"/>
                <a:gd name="T25" fmla="*/ 2 h 2"/>
                <a:gd name="T26" fmla="*/ 3 w 3"/>
                <a:gd name="T27" fmla="*/ 0 h 2"/>
                <a:gd name="T28" fmla="*/ 3 w 3"/>
                <a:gd name="T29" fmla="*/ 0 h 2"/>
                <a:gd name="T30" fmla="*/ 2 w 3"/>
                <a:gd name="T3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56" name="Freeform 480"/>
            <p:cNvSpPr>
              <a:spLocks/>
            </p:cNvSpPr>
            <p:nvPr/>
          </p:nvSpPr>
          <p:spPr bwMode="auto">
            <a:xfrm>
              <a:off x="7205663" y="3287713"/>
              <a:ext cx="11113" cy="12700"/>
            </a:xfrm>
            <a:custGeom>
              <a:avLst/>
              <a:gdLst>
                <a:gd name="T0" fmla="*/ 2 w 7"/>
                <a:gd name="T1" fmla="*/ 8 h 8"/>
                <a:gd name="T2" fmla="*/ 2 w 7"/>
                <a:gd name="T3" fmla="*/ 8 h 8"/>
                <a:gd name="T4" fmla="*/ 5 w 7"/>
                <a:gd name="T5" fmla="*/ 8 h 8"/>
                <a:gd name="T6" fmla="*/ 7 w 7"/>
                <a:gd name="T7" fmla="*/ 6 h 8"/>
                <a:gd name="T8" fmla="*/ 7 w 7"/>
                <a:gd name="T9" fmla="*/ 1 h 8"/>
                <a:gd name="T10" fmla="*/ 6 w 7"/>
                <a:gd name="T11" fmla="*/ 1 h 8"/>
                <a:gd name="T12" fmla="*/ 5 w 7"/>
                <a:gd name="T13" fmla="*/ 1 h 8"/>
                <a:gd name="T14" fmla="*/ 5 w 7"/>
                <a:gd name="T15" fmla="*/ 1 h 8"/>
                <a:gd name="T16" fmla="*/ 5 w 7"/>
                <a:gd name="T17" fmla="*/ 0 h 8"/>
                <a:gd name="T18" fmla="*/ 4 w 7"/>
                <a:gd name="T19" fmla="*/ 0 h 8"/>
                <a:gd name="T20" fmla="*/ 4 w 7"/>
                <a:gd name="T21" fmla="*/ 1 h 8"/>
                <a:gd name="T22" fmla="*/ 3 w 7"/>
                <a:gd name="T23" fmla="*/ 0 h 8"/>
                <a:gd name="T24" fmla="*/ 3 w 7"/>
                <a:gd name="T25" fmla="*/ 0 h 8"/>
                <a:gd name="T26" fmla="*/ 3 w 7"/>
                <a:gd name="T27" fmla="*/ 0 h 8"/>
                <a:gd name="T28" fmla="*/ 3 w 7"/>
                <a:gd name="T29" fmla="*/ 0 h 8"/>
                <a:gd name="T30" fmla="*/ 2 w 7"/>
                <a:gd name="T31" fmla="*/ 1 h 8"/>
                <a:gd name="T32" fmla="*/ 0 w 7"/>
                <a:gd name="T33" fmla="*/ 4 h 8"/>
                <a:gd name="T34" fmla="*/ 1 w 7"/>
                <a:gd name="T35" fmla="*/ 7 h 8"/>
                <a:gd name="T36" fmla="*/ 1 w 7"/>
                <a:gd name="T37" fmla="*/ 8 h 8"/>
                <a:gd name="T38" fmla="*/ 2 w 7"/>
                <a:gd name="T3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lnTo>
                    <a:pt x="2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1" y="7"/>
                  </a:lnTo>
                  <a:lnTo>
                    <a:pt x="1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57" name="Freeform 481"/>
            <p:cNvSpPr>
              <a:spLocks/>
            </p:cNvSpPr>
            <p:nvPr/>
          </p:nvSpPr>
          <p:spPr bwMode="auto">
            <a:xfrm>
              <a:off x="7145338" y="3206750"/>
              <a:ext cx="136525" cy="152400"/>
            </a:xfrm>
            <a:custGeom>
              <a:avLst/>
              <a:gdLst>
                <a:gd name="T0" fmla="*/ 80 w 86"/>
                <a:gd name="T1" fmla="*/ 59 h 96"/>
                <a:gd name="T2" fmla="*/ 75 w 86"/>
                <a:gd name="T3" fmla="*/ 55 h 96"/>
                <a:gd name="T4" fmla="*/ 69 w 86"/>
                <a:gd name="T5" fmla="*/ 52 h 96"/>
                <a:gd name="T6" fmla="*/ 66 w 86"/>
                <a:gd name="T7" fmla="*/ 46 h 96"/>
                <a:gd name="T8" fmla="*/ 68 w 86"/>
                <a:gd name="T9" fmla="*/ 44 h 96"/>
                <a:gd name="T10" fmla="*/ 64 w 86"/>
                <a:gd name="T11" fmla="*/ 41 h 96"/>
                <a:gd name="T12" fmla="*/ 65 w 86"/>
                <a:gd name="T13" fmla="*/ 35 h 96"/>
                <a:gd name="T14" fmla="*/ 63 w 86"/>
                <a:gd name="T15" fmla="*/ 34 h 96"/>
                <a:gd name="T16" fmla="*/ 59 w 86"/>
                <a:gd name="T17" fmla="*/ 32 h 96"/>
                <a:gd name="T18" fmla="*/ 57 w 86"/>
                <a:gd name="T19" fmla="*/ 27 h 96"/>
                <a:gd name="T20" fmla="*/ 53 w 86"/>
                <a:gd name="T21" fmla="*/ 21 h 96"/>
                <a:gd name="T22" fmla="*/ 49 w 86"/>
                <a:gd name="T23" fmla="*/ 24 h 96"/>
                <a:gd name="T24" fmla="*/ 45 w 86"/>
                <a:gd name="T25" fmla="*/ 22 h 96"/>
                <a:gd name="T26" fmla="*/ 43 w 86"/>
                <a:gd name="T27" fmla="*/ 13 h 96"/>
                <a:gd name="T28" fmla="*/ 32 w 86"/>
                <a:gd name="T29" fmla="*/ 15 h 96"/>
                <a:gd name="T30" fmla="*/ 27 w 86"/>
                <a:gd name="T31" fmla="*/ 18 h 96"/>
                <a:gd name="T32" fmla="*/ 28 w 86"/>
                <a:gd name="T33" fmla="*/ 7 h 96"/>
                <a:gd name="T34" fmla="*/ 19 w 86"/>
                <a:gd name="T35" fmla="*/ 6 h 96"/>
                <a:gd name="T36" fmla="*/ 18 w 86"/>
                <a:gd name="T37" fmla="*/ 8 h 96"/>
                <a:gd name="T38" fmla="*/ 17 w 86"/>
                <a:gd name="T39" fmla="*/ 11 h 96"/>
                <a:gd name="T40" fmla="*/ 16 w 86"/>
                <a:gd name="T41" fmla="*/ 15 h 96"/>
                <a:gd name="T42" fmla="*/ 15 w 86"/>
                <a:gd name="T43" fmla="*/ 22 h 96"/>
                <a:gd name="T44" fmla="*/ 14 w 86"/>
                <a:gd name="T45" fmla="*/ 27 h 96"/>
                <a:gd name="T46" fmla="*/ 14 w 86"/>
                <a:gd name="T47" fmla="*/ 24 h 96"/>
                <a:gd name="T48" fmla="*/ 10 w 86"/>
                <a:gd name="T49" fmla="*/ 0 h 96"/>
                <a:gd name="T50" fmla="*/ 2 w 86"/>
                <a:gd name="T51" fmla="*/ 11 h 96"/>
                <a:gd name="T52" fmla="*/ 0 w 86"/>
                <a:gd name="T53" fmla="*/ 22 h 96"/>
                <a:gd name="T54" fmla="*/ 2 w 86"/>
                <a:gd name="T55" fmla="*/ 29 h 96"/>
                <a:gd name="T56" fmla="*/ 11 w 86"/>
                <a:gd name="T57" fmla="*/ 36 h 96"/>
                <a:gd name="T58" fmla="*/ 24 w 86"/>
                <a:gd name="T59" fmla="*/ 38 h 96"/>
                <a:gd name="T60" fmla="*/ 25 w 86"/>
                <a:gd name="T61" fmla="*/ 36 h 96"/>
                <a:gd name="T62" fmla="*/ 32 w 86"/>
                <a:gd name="T63" fmla="*/ 34 h 96"/>
                <a:gd name="T64" fmla="*/ 39 w 86"/>
                <a:gd name="T65" fmla="*/ 38 h 96"/>
                <a:gd name="T66" fmla="*/ 40 w 86"/>
                <a:gd name="T67" fmla="*/ 48 h 96"/>
                <a:gd name="T68" fmla="*/ 48 w 86"/>
                <a:gd name="T69" fmla="*/ 49 h 96"/>
                <a:gd name="T70" fmla="*/ 52 w 86"/>
                <a:gd name="T71" fmla="*/ 56 h 96"/>
                <a:gd name="T72" fmla="*/ 47 w 86"/>
                <a:gd name="T73" fmla="*/ 68 h 96"/>
                <a:gd name="T74" fmla="*/ 47 w 86"/>
                <a:gd name="T75" fmla="*/ 73 h 96"/>
                <a:gd name="T76" fmla="*/ 38 w 86"/>
                <a:gd name="T77" fmla="*/ 73 h 96"/>
                <a:gd name="T78" fmla="*/ 38 w 86"/>
                <a:gd name="T79" fmla="*/ 81 h 96"/>
                <a:gd name="T80" fmla="*/ 43 w 86"/>
                <a:gd name="T81" fmla="*/ 79 h 96"/>
                <a:gd name="T82" fmla="*/ 46 w 86"/>
                <a:gd name="T83" fmla="*/ 77 h 96"/>
                <a:gd name="T84" fmla="*/ 50 w 86"/>
                <a:gd name="T85" fmla="*/ 78 h 96"/>
                <a:gd name="T86" fmla="*/ 52 w 86"/>
                <a:gd name="T87" fmla="*/ 83 h 96"/>
                <a:gd name="T88" fmla="*/ 55 w 86"/>
                <a:gd name="T89" fmla="*/ 85 h 96"/>
                <a:gd name="T90" fmla="*/ 58 w 86"/>
                <a:gd name="T91" fmla="*/ 90 h 96"/>
                <a:gd name="T92" fmla="*/ 62 w 86"/>
                <a:gd name="T93" fmla="*/ 91 h 96"/>
                <a:gd name="T94" fmla="*/ 65 w 86"/>
                <a:gd name="T95" fmla="*/ 94 h 96"/>
                <a:gd name="T96" fmla="*/ 72 w 86"/>
                <a:gd name="T97" fmla="*/ 96 h 96"/>
                <a:gd name="T98" fmla="*/ 67 w 86"/>
                <a:gd name="T99" fmla="*/ 89 h 96"/>
                <a:gd name="T100" fmla="*/ 68 w 86"/>
                <a:gd name="T101" fmla="*/ 87 h 96"/>
                <a:gd name="T102" fmla="*/ 74 w 86"/>
                <a:gd name="T103" fmla="*/ 90 h 96"/>
                <a:gd name="T104" fmla="*/ 76 w 86"/>
                <a:gd name="T105" fmla="*/ 90 h 96"/>
                <a:gd name="T106" fmla="*/ 76 w 86"/>
                <a:gd name="T107" fmla="*/ 87 h 96"/>
                <a:gd name="T108" fmla="*/ 75 w 86"/>
                <a:gd name="T109" fmla="*/ 79 h 96"/>
                <a:gd name="T110" fmla="*/ 71 w 86"/>
                <a:gd name="T111" fmla="*/ 76 h 96"/>
                <a:gd name="T112" fmla="*/ 68 w 86"/>
                <a:gd name="T113" fmla="*/ 72 h 96"/>
                <a:gd name="T114" fmla="*/ 68 w 86"/>
                <a:gd name="T115" fmla="*/ 68 h 96"/>
                <a:gd name="T116" fmla="*/ 68 w 86"/>
                <a:gd name="T117" fmla="*/ 66 h 96"/>
                <a:gd name="T118" fmla="*/ 74 w 86"/>
                <a:gd name="T119" fmla="*/ 69 h 96"/>
                <a:gd name="T120" fmla="*/ 79 w 86"/>
                <a:gd name="T121" fmla="*/ 76 h 96"/>
                <a:gd name="T122" fmla="*/ 84 w 86"/>
                <a:gd name="T123" fmla="*/ 68 h 96"/>
                <a:gd name="T124" fmla="*/ 85 w 86"/>
                <a:gd name="T125" fmla="*/ 6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6" h="96">
                  <a:moveTo>
                    <a:pt x="84" y="62"/>
                  </a:moveTo>
                  <a:lnTo>
                    <a:pt x="83" y="61"/>
                  </a:lnTo>
                  <a:lnTo>
                    <a:pt x="82" y="61"/>
                  </a:lnTo>
                  <a:lnTo>
                    <a:pt x="82" y="61"/>
                  </a:lnTo>
                  <a:lnTo>
                    <a:pt x="81" y="61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1" y="60"/>
                  </a:lnTo>
                  <a:lnTo>
                    <a:pt x="81" y="59"/>
                  </a:lnTo>
                  <a:lnTo>
                    <a:pt x="80" y="59"/>
                  </a:lnTo>
                  <a:lnTo>
                    <a:pt x="80" y="59"/>
                  </a:lnTo>
                  <a:lnTo>
                    <a:pt x="78" y="60"/>
                  </a:lnTo>
                  <a:lnTo>
                    <a:pt x="77" y="60"/>
                  </a:lnTo>
                  <a:lnTo>
                    <a:pt x="78" y="59"/>
                  </a:lnTo>
                  <a:lnTo>
                    <a:pt x="77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8"/>
                  </a:lnTo>
                  <a:lnTo>
                    <a:pt x="77" y="55"/>
                  </a:lnTo>
                  <a:lnTo>
                    <a:pt x="76" y="55"/>
                  </a:lnTo>
                  <a:lnTo>
                    <a:pt x="75" y="55"/>
                  </a:lnTo>
                  <a:lnTo>
                    <a:pt x="75" y="55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75" y="53"/>
                  </a:lnTo>
                  <a:lnTo>
                    <a:pt x="73" y="54"/>
                  </a:lnTo>
                  <a:lnTo>
                    <a:pt x="72" y="55"/>
                  </a:lnTo>
                  <a:lnTo>
                    <a:pt x="72" y="54"/>
                  </a:lnTo>
                  <a:lnTo>
                    <a:pt x="71" y="54"/>
                  </a:lnTo>
                  <a:lnTo>
                    <a:pt x="71" y="53"/>
                  </a:lnTo>
                  <a:lnTo>
                    <a:pt x="72" y="52"/>
                  </a:lnTo>
                  <a:lnTo>
                    <a:pt x="71" y="52"/>
                  </a:lnTo>
                  <a:lnTo>
                    <a:pt x="69" y="52"/>
                  </a:lnTo>
                  <a:lnTo>
                    <a:pt x="69" y="52"/>
                  </a:lnTo>
                  <a:lnTo>
                    <a:pt x="70" y="50"/>
                  </a:lnTo>
                  <a:lnTo>
                    <a:pt x="69" y="50"/>
                  </a:lnTo>
                  <a:lnTo>
                    <a:pt x="65" y="49"/>
                  </a:lnTo>
                  <a:lnTo>
                    <a:pt x="65" y="48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7" y="48"/>
                  </a:lnTo>
                  <a:lnTo>
                    <a:pt x="66" y="48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6" y="45"/>
                  </a:lnTo>
                  <a:lnTo>
                    <a:pt x="65" y="44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65" y="43"/>
                  </a:lnTo>
                  <a:lnTo>
                    <a:pt x="65" y="44"/>
                  </a:lnTo>
                  <a:lnTo>
                    <a:pt x="66" y="44"/>
                  </a:lnTo>
                  <a:lnTo>
                    <a:pt x="66" y="43"/>
                  </a:lnTo>
                  <a:lnTo>
                    <a:pt x="68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0" y="44"/>
                  </a:lnTo>
                  <a:lnTo>
                    <a:pt x="71" y="43"/>
                  </a:lnTo>
                  <a:lnTo>
                    <a:pt x="71" y="43"/>
                  </a:lnTo>
                  <a:lnTo>
                    <a:pt x="69" y="42"/>
                  </a:lnTo>
                  <a:lnTo>
                    <a:pt x="66" y="42"/>
                  </a:lnTo>
                  <a:lnTo>
                    <a:pt x="66" y="41"/>
                  </a:lnTo>
                  <a:lnTo>
                    <a:pt x="65" y="42"/>
                  </a:lnTo>
                  <a:lnTo>
                    <a:pt x="64" y="41"/>
                  </a:lnTo>
                  <a:lnTo>
                    <a:pt x="64" y="41"/>
                  </a:lnTo>
                  <a:lnTo>
                    <a:pt x="63" y="41"/>
                  </a:lnTo>
                  <a:lnTo>
                    <a:pt x="64" y="40"/>
                  </a:lnTo>
                  <a:lnTo>
                    <a:pt x="65" y="40"/>
                  </a:lnTo>
                  <a:lnTo>
                    <a:pt x="66" y="40"/>
                  </a:lnTo>
                  <a:lnTo>
                    <a:pt x="66" y="39"/>
                  </a:lnTo>
                  <a:lnTo>
                    <a:pt x="67" y="39"/>
                  </a:lnTo>
                  <a:lnTo>
                    <a:pt x="68" y="39"/>
                  </a:lnTo>
                  <a:lnTo>
                    <a:pt x="69" y="38"/>
                  </a:lnTo>
                  <a:lnTo>
                    <a:pt x="66" y="35"/>
                  </a:lnTo>
                  <a:lnTo>
                    <a:pt x="65" y="34"/>
                  </a:lnTo>
                  <a:lnTo>
                    <a:pt x="65" y="35"/>
                  </a:lnTo>
                  <a:lnTo>
                    <a:pt x="65" y="36"/>
                  </a:lnTo>
                  <a:lnTo>
                    <a:pt x="64" y="36"/>
                  </a:lnTo>
                  <a:lnTo>
                    <a:pt x="64" y="37"/>
                  </a:lnTo>
                  <a:lnTo>
                    <a:pt x="63" y="37"/>
                  </a:lnTo>
                  <a:lnTo>
                    <a:pt x="64" y="36"/>
                  </a:lnTo>
                  <a:lnTo>
                    <a:pt x="64" y="35"/>
                  </a:lnTo>
                  <a:lnTo>
                    <a:pt x="62" y="36"/>
                  </a:lnTo>
                  <a:lnTo>
                    <a:pt x="61" y="36"/>
                  </a:lnTo>
                  <a:lnTo>
                    <a:pt x="61" y="36"/>
                  </a:lnTo>
                  <a:lnTo>
                    <a:pt x="62" y="35"/>
                  </a:lnTo>
                  <a:lnTo>
                    <a:pt x="63" y="34"/>
                  </a:lnTo>
                  <a:lnTo>
                    <a:pt x="64" y="33"/>
                  </a:lnTo>
                  <a:lnTo>
                    <a:pt x="64" y="34"/>
                  </a:lnTo>
                  <a:lnTo>
                    <a:pt x="64" y="32"/>
                  </a:lnTo>
                  <a:lnTo>
                    <a:pt x="62" y="31"/>
                  </a:lnTo>
                  <a:lnTo>
                    <a:pt x="62" y="30"/>
                  </a:lnTo>
                  <a:lnTo>
                    <a:pt x="61" y="30"/>
                  </a:lnTo>
                  <a:lnTo>
                    <a:pt x="60" y="31"/>
                  </a:lnTo>
                  <a:lnTo>
                    <a:pt x="59" y="31"/>
                  </a:lnTo>
                  <a:lnTo>
                    <a:pt x="59" y="32"/>
                  </a:lnTo>
                  <a:lnTo>
                    <a:pt x="59" y="32"/>
                  </a:lnTo>
                  <a:lnTo>
                    <a:pt x="59" y="32"/>
                  </a:lnTo>
                  <a:lnTo>
                    <a:pt x="59" y="31"/>
                  </a:lnTo>
                  <a:lnTo>
                    <a:pt x="60" y="31"/>
                  </a:lnTo>
                  <a:lnTo>
                    <a:pt x="60" y="29"/>
                  </a:lnTo>
                  <a:lnTo>
                    <a:pt x="59" y="29"/>
                  </a:lnTo>
                  <a:lnTo>
                    <a:pt x="59" y="30"/>
                  </a:lnTo>
                  <a:lnTo>
                    <a:pt x="58" y="30"/>
                  </a:lnTo>
                  <a:lnTo>
                    <a:pt x="57" y="31"/>
                  </a:lnTo>
                  <a:lnTo>
                    <a:pt x="57" y="31"/>
                  </a:lnTo>
                  <a:lnTo>
                    <a:pt x="58" y="29"/>
                  </a:lnTo>
                  <a:lnTo>
                    <a:pt x="58" y="28"/>
                  </a:lnTo>
                  <a:lnTo>
                    <a:pt x="57" y="27"/>
                  </a:lnTo>
                  <a:lnTo>
                    <a:pt x="57" y="28"/>
                  </a:lnTo>
                  <a:lnTo>
                    <a:pt x="56" y="29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5" y="27"/>
                  </a:lnTo>
                  <a:lnTo>
                    <a:pt x="56" y="27"/>
                  </a:lnTo>
                  <a:lnTo>
                    <a:pt x="57" y="26"/>
                  </a:lnTo>
                  <a:lnTo>
                    <a:pt x="57" y="25"/>
                  </a:lnTo>
                  <a:lnTo>
                    <a:pt x="56" y="23"/>
                  </a:lnTo>
                  <a:lnTo>
                    <a:pt x="53" y="22"/>
                  </a:lnTo>
                  <a:lnTo>
                    <a:pt x="53" y="21"/>
                  </a:lnTo>
                  <a:lnTo>
                    <a:pt x="52" y="21"/>
                  </a:lnTo>
                  <a:lnTo>
                    <a:pt x="52" y="22"/>
                  </a:lnTo>
                  <a:lnTo>
                    <a:pt x="51" y="23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49" y="24"/>
                  </a:lnTo>
                  <a:lnTo>
                    <a:pt x="49" y="23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9" y="21"/>
                  </a:lnTo>
                  <a:lnTo>
                    <a:pt x="49" y="20"/>
                  </a:lnTo>
                  <a:lnTo>
                    <a:pt x="48" y="21"/>
                  </a:lnTo>
                  <a:lnTo>
                    <a:pt x="47" y="21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6" y="21"/>
                  </a:lnTo>
                  <a:lnTo>
                    <a:pt x="45" y="22"/>
                  </a:lnTo>
                  <a:lnTo>
                    <a:pt x="47" y="20"/>
                  </a:lnTo>
                  <a:lnTo>
                    <a:pt x="47" y="20"/>
                  </a:lnTo>
                  <a:lnTo>
                    <a:pt x="47" y="18"/>
                  </a:lnTo>
                  <a:lnTo>
                    <a:pt x="46" y="18"/>
                  </a:lnTo>
                  <a:lnTo>
                    <a:pt x="45" y="18"/>
                  </a:lnTo>
                  <a:lnTo>
                    <a:pt x="44" y="18"/>
                  </a:lnTo>
                  <a:lnTo>
                    <a:pt x="45" y="17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4" y="13"/>
                  </a:lnTo>
                  <a:lnTo>
                    <a:pt x="43" y="13"/>
                  </a:lnTo>
                  <a:lnTo>
                    <a:pt x="42" y="13"/>
                  </a:lnTo>
                  <a:lnTo>
                    <a:pt x="39" y="11"/>
                  </a:lnTo>
                  <a:lnTo>
                    <a:pt x="37" y="11"/>
                  </a:lnTo>
                  <a:lnTo>
                    <a:pt x="36" y="12"/>
                  </a:lnTo>
                  <a:lnTo>
                    <a:pt x="34" y="13"/>
                  </a:lnTo>
                  <a:lnTo>
                    <a:pt x="34" y="15"/>
                  </a:lnTo>
                  <a:lnTo>
                    <a:pt x="35" y="15"/>
                  </a:lnTo>
                  <a:lnTo>
                    <a:pt x="34" y="15"/>
                  </a:lnTo>
                  <a:lnTo>
                    <a:pt x="34" y="15"/>
                  </a:lnTo>
                  <a:lnTo>
                    <a:pt x="33" y="16"/>
                  </a:lnTo>
                  <a:lnTo>
                    <a:pt x="32" y="15"/>
                  </a:lnTo>
                  <a:lnTo>
                    <a:pt x="31" y="16"/>
                  </a:lnTo>
                  <a:lnTo>
                    <a:pt x="31" y="15"/>
                  </a:lnTo>
                  <a:lnTo>
                    <a:pt x="30" y="14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8"/>
                  </a:lnTo>
                  <a:lnTo>
                    <a:pt x="28" y="19"/>
                  </a:lnTo>
                  <a:lnTo>
                    <a:pt x="27" y="20"/>
                  </a:lnTo>
                  <a:lnTo>
                    <a:pt x="27" y="19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9" y="11"/>
                  </a:lnTo>
                  <a:lnTo>
                    <a:pt x="28" y="11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7"/>
                  </a:lnTo>
                  <a:lnTo>
                    <a:pt x="27" y="7"/>
                  </a:lnTo>
                  <a:lnTo>
                    <a:pt x="26" y="6"/>
                  </a:lnTo>
                  <a:lnTo>
                    <a:pt x="27" y="5"/>
                  </a:lnTo>
                  <a:lnTo>
                    <a:pt x="26" y="3"/>
                  </a:lnTo>
                  <a:lnTo>
                    <a:pt x="25" y="1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7" y="6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6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5" y="9"/>
                  </a:lnTo>
                  <a:lnTo>
                    <a:pt x="16" y="10"/>
                  </a:lnTo>
                  <a:lnTo>
                    <a:pt x="17" y="10"/>
                  </a:lnTo>
                  <a:lnTo>
                    <a:pt x="18" y="11"/>
                  </a:lnTo>
                  <a:lnTo>
                    <a:pt x="17" y="11"/>
                  </a:lnTo>
                  <a:lnTo>
                    <a:pt x="15" y="10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4" y="16"/>
                  </a:lnTo>
                  <a:lnTo>
                    <a:pt x="13" y="18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4" y="22"/>
                  </a:lnTo>
                  <a:lnTo>
                    <a:pt x="15" y="22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7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1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6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4" y="24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1" y="15"/>
                  </a:lnTo>
                  <a:lnTo>
                    <a:pt x="10" y="13"/>
                  </a:lnTo>
                  <a:lnTo>
                    <a:pt x="10" y="11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2" y="8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0" y="15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1" y="17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1" y="25"/>
                  </a:lnTo>
                  <a:lnTo>
                    <a:pt x="6" y="26"/>
                  </a:lnTo>
                  <a:lnTo>
                    <a:pt x="8" y="27"/>
                  </a:lnTo>
                  <a:lnTo>
                    <a:pt x="9" y="28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8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4" y="33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4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3" y="36"/>
                  </a:lnTo>
                  <a:lnTo>
                    <a:pt x="14" y="36"/>
                  </a:lnTo>
                  <a:lnTo>
                    <a:pt x="19" y="38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5" y="37"/>
                  </a:lnTo>
                  <a:lnTo>
                    <a:pt x="26" y="3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6" y="37"/>
                  </a:lnTo>
                  <a:lnTo>
                    <a:pt x="25" y="36"/>
                  </a:lnTo>
                  <a:lnTo>
                    <a:pt x="25" y="36"/>
                  </a:lnTo>
                  <a:lnTo>
                    <a:pt x="29" y="37"/>
                  </a:lnTo>
                  <a:lnTo>
                    <a:pt x="29" y="37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1" y="38"/>
                  </a:lnTo>
                  <a:lnTo>
                    <a:pt x="34" y="38"/>
                  </a:lnTo>
                  <a:lnTo>
                    <a:pt x="34" y="37"/>
                  </a:lnTo>
                  <a:lnTo>
                    <a:pt x="33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32" y="33"/>
                  </a:lnTo>
                  <a:lnTo>
                    <a:pt x="34" y="34"/>
                  </a:lnTo>
                  <a:lnTo>
                    <a:pt x="35" y="35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37" y="35"/>
                  </a:lnTo>
                  <a:lnTo>
                    <a:pt x="37" y="38"/>
                  </a:lnTo>
                  <a:lnTo>
                    <a:pt x="38" y="39"/>
                  </a:lnTo>
                  <a:lnTo>
                    <a:pt x="38" y="38"/>
                  </a:lnTo>
                  <a:lnTo>
                    <a:pt x="39" y="38"/>
                  </a:lnTo>
                  <a:lnTo>
                    <a:pt x="39" y="38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40"/>
                  </a:lnTo>
                  <a:lnTo>
                    <a:pt x="39" y="40"/>
                  </a:lnTo>
                  <a:lnTo>
                    <a:pt x="43" y="43"/>
                  </a:lnTo>
                  <a:lnTo>
                    <a:pt x="43" y="44"/>
                  </a:lnTo>
                  <a:lnTo>
                    <a:pt x="42" y="45"/>
                  </a:lnTo>
                  <a:lnTo>
                    <a:pt x="41" y="45"/>
                  </a:lnTo>
                  <a:lnTo>
                    <a:pt x="40" y="45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3" y="47"/>
                  </a:lnTo>
                  <a:lnTo>
                    <a:pt x="43" y="46"/>
                  </a:lnTo>
                  <a:lnTo>
                    <a:pt x="44" y="46"/>
                  </a:lnTo>
                  <a:lnTo>
                    <a:pt x="45" y="45"/>
                  </a:lnTo>
                  <a:lnTo>
                    <a:pt x="46" y="45"/>
                  </a:lnTo>
                  <a:lnTo>
                    <a:pt x="47" y="45"/>
                  </a:lnTo>
                  <a:lnTo>
                    <a:pt x="45" y="46"/>
                  </a:lnTo>
                  <a:lnTo>
                    <a:pt x="46" y="46"/>
                  </a:lnTo>
                  <a:lnTo>
                    <a:pt x="45" y="47"/>
                  </a:lnTo>
                  <a:lnTo>
                    <a:pt x="47" y="49"/>
                  </a:lnTo>
                  <a:lnTo>
                    <a:pt x="48" y="49"/>
                  </a:lnTo>
                  <a:lnTo>
                    <a:pt x="47" y="48"/>
                  </a:lnTo>
                  <a:lnTo>
                    <a:pt x="47" y="48"/>
                  </a:lnTo>
                  <a:lnTo>
                    <a:pt x="48" y="48"/>
                  </a:lnTo>
                  <a:lnTo>
                    <a:pt x="48" y="50"/>
                  </a:lnTo>
                  <a:lnTo>
                    <a:pt x="48" y="51"/>
                  </a:lnTo>
                  <a:lnTo>
                    <a:pt x="50" y="52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51" y="55"/>
                  </a:lnTo>
                  <a:lnTo>
                    <a:pt x="52" y="55"/>
                  </a:lnTo>
                  <a:lnTo>
                    <a:pt x="52" y="56"/>
                  </a:lnTo>
                  <a:lnTo>
                    <a:pt x="52" y="57"/>
                  </a:lnTo>
                  <a:lnTo>
                    <a:pt x="53" y="59"/>
                  </a:lnTo>
                  <a:lnTo>
                    <a:pt x="53" y="59"/>
                  </a:lnTo>
                  <a:lnTo>
                    <a:pt x="53" y="60"/>
                  </a:lnTo>
                  <a:lnTo>
                    <a:pt x="52" y="61"/>
                  </a:lnTo>
                  <a:lnTo>
                    <a:pt x="52" y="61"/>
                  </a:lnTo>
                  <a:lnTo>
                    <a:pt x="51" y="61"/>
                  </a:lnTo>
                  <a:lnTo>
                    <a:pt x="51" y="63"/>
                  </a:lnTo>
                  <a:lnTo>
                    <a:pt x="51" y="64"/>
                  </a:lnTo>
                  <a:lnTo>
                    <a:pt x="50" y="64"/>
                  </a:lnTo>
                  <a:lnTo>
                    <a:pt x="47" y="68"/>
                  </a:lnTo>
                  <a:lnTo>
                    <a:pt x="47" y="68"/>
                  </a:lnTo>
                  <a:lnTo>
                    <a:pt x="48" y="69"/>
                  </a:lnTo>
                  <a:lnTo>
                    <a:pt x="48" y="70"/>
                  </a:lnTo>
                  <a:lnTo>
                    <a:pt x="49" y="71"/>
                  </a:lnTo>
                  <a:lnTo>
                    <a:pt x="49" y="71"/>
                  </a:lnTo>
                  <a:lnTo>
                    <a:pt x="49" y="73"/>
                  </a:lnTo>
                  <a:lnTo>
                    <a:pt x="48" y="72"/>
                  </a:lnTo>
                  <a:lnTo>
                    <a:pt x="48" y="73"/>
                  </a:lnTo>
                  <a:lnTo>
                    <a:pt x="47" y="72"/>
                  </a:lnTo>
                  <a:lnTo>
                    <a:pt x="47" y="73"/>
                  </a:lnTo>
                  <a:lnTo>
                    <a:pt x="47" y="73"/>
                  </a:lnTo>
                  <a:lnTo>
                    <a:pt x="46" y="73"/>
                  </a:lnTo>
                  <a:lnTo>
                    <a:pt x="45" y="73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3" y="73"/>
                  </a:lnTo>
                  <a:lnTo>
                    <a:pt x="41" y="74"/>
                  </a:lnTo>
                  <a:lnTo>
                    <a:pt x="40" y="73"/>
                  </a:lnTo>
                  <a:lnTo>
                    <a:pt x="39" y="73"/>
                  </a:lnTo>
                  <a:lnTo>
                    <a:pt x="39" y="73"/>
                  </a:lnTo>
                  <a:lnTo>
                    <a:pt x="39" y="73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8" y="75"/>
                  </a:lnTo>
                  <a:lnTo>
                    <a:pt x="37" y="75"/>
                  </a:lnTo>
                  <a:lnTo>
                    <a:pt x="36" y="75"/>
                  </a:lnTo>
                  <a:lnTo>
                    <a:pt x="36" y="76"/>
                  </a:lnTo>
                  <a:lnTo>
                    <a:pt x="36" y="78"/>
                  </a:lnTo>
                  <a:lnTo>
                    <a:pt x="36" y="79"/>
                  </a:lnTo>
                  <a:lnTo>
                    <a:pt x="37" y="80"/>
                  </a:lnTo>
                  <a:lnTo>
                    <a:pt x="37" y="80"/>
                  </a:lnTo>
                  <a:lnTo>
                    <a:pt x="38" y="81"/>
                  </a:lnTo>
                  <a:lnTo>
                    <a:pt x="39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1" y="81"/>
                  </a:lnTo>
                  <a:lnTo>
                    <a:pt x="41" y="80"/>
                  </a:lnTo>
                  <a:lnTo>
                    <a:pt x="42" y="80"/>
                  </a:lnTo>
                  <a:lnTo>
                    <a:pt x="42" y="80"/>
                  </a:lnTo>
                  <a:lnTo>
                    <a:pt x="43" y="80"/>
                  </a:lnTo>
                  <a:lnTo>
                    <a:pt x="42" y="79"/>
                  </a:lnTo>
                  <a:lnTo>
                    <a:pt x="43" y="79"/>
                  </a:lnTo>
                  <a:lnTo>
                    <a:pt x="43" y="79"/>
                  </a:lnTo>
                  <a:lnTo>
                    <a:pt x="44" y="79"/>
                  </a:lnTo>
                  <a:lnTo>
                    <a:pt x="44" y="80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46" y="79"/>
                  </a:lnTo>
                  <a:lnTo>
                    <a:pt x="46" y="79"/>
                  </a:lnTo>
                  <a:lnTo>
                    <a:pt x="46" y="78"/>
                  </a:lnTo>
                  <a:lnTo>
                    <a:pt x="45" y="78"/>
                  </a:lnTo>
                  <a:lnTo>
                    <a:pt x="45" y="77"/>
                  </a:lnTo>
                  <a:lnTo>
                    <a:pt x="46" y="77"/>
                  </a:lnTo>
                  <a:lnTo>
                    <a:pt x="46" y="77"/>
                  </a:lnTo>
                  <a:lnTo>
                    <a:pt x="46" y="78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48" y="78"/>
                  </a:lnTo>
                  <a:lnTo>
                    <a:pt x="48" y="78"/>
                  </a:lnTo>
                  <a:lnTo>
                    <a:pt x="48" y="78"/>
                  </a:lnTo>
                  <a:lnTo>
                    <a:pt x="49" y="79"/>
                  </a:lnTo>
                  <a:lnTo>
                    <a:pt x="49" y="78"/>
                  </a:lnTo>
                  <a:lnTo>
                    <a:pt x="50" y="78"/>
                  </a:lnTo>
                  <a:lnTo>
                    <a:pt x="50" y="79"/>
                  </a:lnTo>
                  <a:lnTo>
                    <a:pt x="50" y="79"/>
                  </a:lnTo>
                  <a:lnTo>
                    <a:pt x="50" y="81"/>
                  </a:lnTo>
                  <a:lnTo>
                    <a:pt x="50" y="80"/>
                  </a:lnTo>
                  <a:lnTo>
                    <a:pt x="51" y="81"/>
                  </a:lnTo>
                  <a:lnTo>
                    <a:pt x="51" y="82"/>
                  </a:lnTo>
                  <a:lnTo>
                    <a:pt x="51" y="82"/>
                  </a:lnTo>
                  <a:lnTo>
                    <a:pt x="51" y="82"/>
                  </a:lnTo>
                  <a:lnTo>
                    <a:pt x="51" y="83"/>
                  </a:lnTo>
                  <a:lnTo>
                    <a:pt x="52" y="83"/>
                  </a:lnTo>
                  <a:lnTo>
                    <a:pt x="52" y="83"/>
                  </a:lnTo>
                  <a:lnTo>
                    <a:pt x="52" y="84"/>
                  </a:lnTo>
                  <a:lnTo>
                    <a:pt x="53" y="84"/>
                  </a:lnTo>
                  <a:lnTo>
                    <a:pt x="53" y="84"/>
                  </a:lnTo>
                  <a:lnTo>
                    <a:pt x="53" y="84"/>
                  </a:lnTo>
                  <a:lnTo>
                    <a:pt x="53" y="84"/>
                  </a:lnTo>
                  <a:lnTo>
                    <a:pt x="53" y="85"/>
                  </a:lnTo>
                  <a:lnTo>
                    <a:pt x="54" y="85"/>
                  </a:lnTo>
                  <a:lnTo>
                    <a:pt x="54" y="85"/>
                  </a:lnTo>
                  <a:lnTo>
                    <a:pt x="54" y="84"/>
                  </a:lnTo>
                  <a:lnTo>
                    <a:pt x="55" y="85"/>
                  </a:lnTo>
                  <a:lnTo>
                    <a:pt x="55" y="85"/>
                  </a:lnTo>
                  <a:lnTo>
                    <a:pt x="55" y="85"/>
                  </a:lnTo>
                  <a:lnTo>
                    <a:pt x="56" y="85"/>
                  </a:lnTo>
                  <a:lnTo>
                    <a:pt x="55" y="86"/>
                  </a:lnTo>
                  <a:lnTo>
                    <a:pt x="55" y="87"/>
                  </a:lnTo>
                  <a:lnTo>
                    <a:pt x="54" y="86"/>
                  </a:lnTo>
                  <a:lnTo>
                    <a:pt x="55" y="88"/>
                  </a:lnTo>
                  <a:lnTo>
                    <a:pt x="55" y="89"/>
                  </a:lnTo>
                  <a:lnTo>
                    <a:pt x="56" y="89"/>
                  </a:lnTo>
                  <a:lnTo>
                    <a:pt x="56" y="89"/>
                  </a:lnTo>
                  <a:lnTo>
                    <a:pt x="58" y="90"/>
                  </a:lnTo>
                  <a:lnTo>
                    <a:pt x="58" y="90"/>
                  </a:lnTo>
                  <a:lnTo>
                    <a:pt x="58" y="90"/>
                  </a:lnTo>
                  <a:lnTo>
                    <a:pt x="59" y="91"/>
                  </a:lnTo>
                  <a:lnTo>
                    <a:pt x="59" y="91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60" y="91"/>
                  </a:lnTo>
                  <a:lnTo>
                    <a:pt x="61" y="91"/>
                  </a:lnTo>
                  <a:lnTo>
                    <a:pt x="61" y="91"/>
                  </a:lnTo>
                  <a:lnTo>
                    <a:pt x="61" y="91"/>
                  </a:lnTo>
                  <a:lnTo>
                    <a:pt x="62" y="91"/>
                  </a:lnTo>
                  <a:lnTo>
                    <a:pt x="62" y="91"/>
                  </a:lnTo>
                  <a:lnTo>
                    <a:pt x="62" y="91"/>
                  </a:lnTo>
                  <a:lnTo>
                    <a:pt x="62" y="91"/>
                  </a:lnTo>
                  <a:lnTo>
                    <a:pt x="62" y="92"/>
                  </a:lnTo>
                  <a:lnTo>
                    <a:pt x="62" y="92"/>
                  </a:lnTo>
                  <a:lnTo>
                    <a:pt x="63" y="93"/>
                  </a:lnTo>
                  <a:lnTo>
                    <a:pt x="63" y="94"/>
                  </a:lnTo>
                  <a:lnTo>
                    <a:pt x="64" y="93"/>
                  </a:lnTo>
                  <a:lnTo>
                    <a:pt x="64" y="94"/>
                  </a:lnTo>
                  <a:lnTo>
                    <a:pt x="64" y="94"/>
                  </a:lnTo>
                  <a:lnTo>
                    <a:pt x="64" y="94"/>
                  </a:lnTo>
                  <a:lnTo>
                    <a:pt x="65" y="94"/>
                  </a:lnTo>
                  <a:lnTo>
                    <a:pt x="65" y="94"/>
                  </a:lnTo>
                  <a:lnTo>
                    <a:pt x="66" y="94"/>
                  </a:lnTo>
                  <a:lnTo>
                    <a:pt x="67" y="94"/>
                  </a:lnTo>
                  <a:lnTo>
                    <a:pt x="67" y="95"/>
                  </a:lnTo>
                  <a:lnTo>
                    <a:pt x="68" y="96"/>
                  </a:lnTo>
                  <a:lnTo>
                    <a:pt x="68" y="96"/>
                  </a:lnTo>
                  <a:lnTo>
                    <a:pt x="69" y="96"/>
                  </a:lnTo>
                  <a:lnTo>
                    <a:pt x="69" y="95"/>
                  </a:lnTo>
                  <a:lnTo>
                    <a:pt x="71" y="96"/>
                  </a:lnTo>
                  <a:lnTo>
                    <a:pt x="72" y="96"/>
                  </a:lnTo>
                  <a:lnTo>
                    <a:pt x="72" y="96"/>
                  </a:lnTo>
                  <a:lnTo>
                    <a:pt x="71" y="96"/>
                  </a:lnTo>
                  <a:lnTo>
                    <a:pt x="71" y="95"/>
                  </a:lnTo>
                  <a:lnTo>
                    <a:pt x="71" y="95"/>
                  </a:lnTo>
                  <a:lnTo>
                    <a:pt x="72" y="94"/>
                  </a:lnTo>
                  <a:lnTo>
                    <a:pt x="71" y="94"/>
                  </a:lnTo>
                  <a:lnTo>
                    <a:pt x="69" y="91"/>
                  </a:lnTo>
                  <a:lnTo>
                    <a:pt x="69" y="91"/>
                  </a:lnTo>
                  <a:lnTo>
                    <a:pt x="68" y="90"/>
                  </a:lnTo>
                  <a:lnTo>
                    <a:pt x="68" y="90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6" y="89"/>
                  </a:lnTo>
                  <a:lnTo>
                    <a:pt x="66" y="88"/>
                  </a:lnTo>
                  <a:lnTo>
                    <a:pt x="66" y="88"/>
                  </a:lnTo>
                  <a:lnTo>
                    <a:pt x="66" y="88"/>
                  </a:lnTo>
                  <a:lnTo>
                    <a:pt x="63" y="85"/>
                  </a:lnTo>
                  <a:lnTo>
                    <a:pt x="64" y="84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7" y="86"/>
                  </a:lnTo>
                  <a:lnTo>
                    <a:pt x="68" y="87"/>
                  </a:lnTo>
                  <a:lnTo>
                    <a:pt x="69" y="88"/>
                  </a:lnTo>
                  <a:lnTo>
                    <a:pt x="69" y="88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90"/>
                  </a:lnTo>
                  <a:lnTo>
                    <a:pt x="72" y="89"/>
                  </a:lnTo>
                  <a:lnTo>
                    <a:pt x="73" y="90"/>
                  </a:lnTo>
                  <a:lnTo>
                    <a:pt x="73" y="90"/>
                  </a:lnTo>
                  <a:lnTo>
                    <a:pt x="73" y="89"/>
                  </a:lnTo>
                  <a:lnTo>
                    <a:pt x="74" y="89"/>
                  </a:lnTo>
                  <a:lnTo>
                    <a:pt x="74" y="90"/>
                  </a:lnTo>
                  <a:lnTo>
                    <a:pt x="74" y="91"/>
                  </a:lnTo>
                  <a:lnTo>
                    <a:pt x="75" y="90"/>
                  </a:lnTo>
                  <a:lnTo>
                    <a:pt x="75" y="91"/>
                  </a:lnTo>
                  <a:lnTo>
                    <a:pt x="74" y="91"/>
                  </a:lnTo>
                  <a:lnTo>
                    <a:pt x="75" y="92"/>
                  </a:lnTo>
                  <a:lnTo>
                    <a:pt x="75" y="92"/>
                  </a:lnTo>
                  <a:lnTo>
                    <a:pt x="76" y="92"/>
                  </a:lnTo>
                  <a:lnTo>
                    <a:pt x="75" y="90"/>
                  </a:lnTo>
                  <a:lnTo>
                    <a:pt x="75" y="90"/>
                  </a:lnTo>
                  <a:lnTo>
                    <a:pt x="76" y="90"/>
                  </a:lnTo>
                  <a:lnTo>
                    <a:pt x="76" y="90"/>
                  </a:lnTo>
                  <a:lnTo>
                    <a:pt x="76" y="90"/>
                  </a:lnTo>
                  <a:lnTo>
                    <a:pt x="77" y="90"/>
                  </a:lnTo>
                  <a:lnTo>
                    <a:pt x="76" y="89"/>
                  </a:lnTo>
                  <a:lnTo>
                    <a:pt x="76" y="89"/>
                  </a:lnTo>
                  <a:lnTo>
                    <a:pt x="76" y="89"/>
                  </a:lnTo>
                  <a:lnTo>
                    <a:pt x="76" y="89"/>
                  </a:lnTo>
                  <a:lnTo>
                    <a:pt x="76" y="89"/>
                  </a:lnTo>
                  <a:lnTo>
                    <a:pt x="75" y="88"/>
                  </a:lnTo>
                  <a:lnTo>
                    <a:pt x="75" y="86"/>
                  </a:lnTo>
                  <a:lnTo>
                    <a:pt x="76" y="87"/>
                  </a:lnTo>
                  <a:lnTo>
                    <a:pt x="76" y="87"/>
                  </a:lnTo>
                  <a:lnTo>
                    <a:pt x="76" y="87"/>
                  </a:lnTo>
                  <a:lnTo>
                    <a:pt x="76" y="86"/>
                  </a:lnTo>
                  <a:lnTo>
                    <a:pt x="76" y="85"/>
                  </a:lnTo>
                  <a:lnTo>
                    <a:pt x="76" y="84"/>
                  </a:lnTo>
                  <a:lnTo>
                    <a:pt x="76" y="82"/>
                  </a:lnTo>
                  <a:lnTo>
                    <a:pt x="75" y="82"/>
                  </a:lnTo>
                  <a:lnTo>
                    <a:pt x="74" y="82"/>
                  </a:lnTo>
                  <a:lnTo>
                    <a:pt x="74" y="81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5" y="79"/>
                  </a:lnTo>
                  <a:lnTo>
                    <a:pt x="74" y="79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3" y="79"/>
                  </a:lnTo>
                  <a:lnTo>
                    <a:pt x="73" y="77"/>
                  </a:lnTo>
                  <a:lnTo>
                    <a:pt x="72" y="77"/>
                  </a:lnTo>
                  <a:lnTo>
                    <a:pt x="71" y="78"/>
                  </a:lnTo>
                  <a:lnTo>
                    <a:pt x="71" y="77"/>
                  </a:lnTo>
                  <a:lnTo>
                    <a:pt x="71" y="76"/>
                  </a:lnTo>
                  <a:lnTo>
                    <a:pt x="71" y="76"/>
                  </a:lnTo>
                  <a:lnTo>
                    <a:pt x="71" y="76"/>
                  </a:lnTo>
                  <a:lnTo>
                    <a:pt x="70" y="76"/>
                  </a:lnTo>
                  <a:lnTo>
                    <a:pt x="70" y="77"/>
                  </a:lnTo>
                  <a:lnTo>
                    <a:pt x="69" y="75"/>
                  </a:lnTo>
                  <a:lnTo>
                    <a:pt x="68" y="74"/>
                  </a:lnTo>
                  <a:lnTo>
                    <a:pt x="68" y="74"/>
                  </a:lnTo>
                  <a:lnTo>
                    <a:pt x="69" y="73"/>
                  </a:lnTo>
                  <a:lnTo>
                    <a:pt x="68" y="73"/>
                  </a:lnTo>
                  <a:lnTo>
                    <a:pt x="69" y="73"/>
                  </a:lnTo>
                  <a:lnTo>
                    <a:pt x="68" y="73"/>
                  </a:lnTo>
                  <a:lnTo>
                    <a:pt x="68" y="72"/>
                  </a:lnTo>
                  <a:lnTo>
                    <a:pt x="68" y="71"/>
                  </a:lnTo>
                  <a:lnTo>
                    <a:pt x="67" y="71"/>
                  </a:lnTo>
                  <a:lnTo>
                    <a:pt x="66" y="72"/>
                  </a:lnTo>
                  <a:lnTo>
                    <a:pt x="66" y="71"/>
                  </a:lnTo>
                  <a:lnTo>
                    <a:pt x="66" y="71"/>
                  </a:lnTo>
                  <a:lnTo>
                    <a:pt x="66" y="70"/>
                  </a:lnTo>
                  <a:lnTo>
                    <a:pt x="66" y="69"/>
                  </a:lnTo>
                  <a:lnTo>
                    <a:pt x="67" y="70"/>
                  </a:lnTo>
                  <a:lnTo>
                    <a:pt x="68" y="69"/>
                  </a:lnTo>
                  <a:lnTo>
                    <a:pt x="69" y="69"/>
                  </a:lnTo>
                  <a:lnTo>
                    <a:pt x="68" y="68"/>
                  </a:lnTo>
                  <a:lnTo>
                    <a:pt x="67" y="67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66" y="65"/>
                  </a:lnTo>
                  <a:lnTo>
                    <a:pt x="66" y="65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5"/>
                  </a:lnTo>
                  <a:lnTo>
                    <a:pt x="68" y="66"/>
                  </a:lnTo>
                  <a:lnTo>
                    <a:pt x="68" y="65"/>
                  </a:lnTo>
                  <a:lnTo>
                    <a:pt x="68" y="64"/>
                  </a:lnTo>
                  <a:lnTo>
                    <a:pt x="69" y="65"/>
                  </a:lnTo>
                  <a:lnTo>
                    <a:pt x="69" y="65"/>
                  </a:lnTo>
                  <a:lnTo>
                    <a:pt x="69" y="66"/>
                  </a:lnTo>
                  <a:lnTo>
                    <a:pt x="69" y="66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2" y="69"/>
                  </a:lnTo>
                  <a:lnTo>
                    <a:pt x="73" y="69"/>
                  </a:lnTo>
                  <a:lnTo>
                    <a:pt x="74" y="69"/>
                  </a:lnTo>
                  <a:lnTo>
                    <a:pt x="73" y="70"/>
                  </a:lnTo>
                  <a:lnTo>
                    <a:pt x="74" y="71"/>
                  </a:lnTo>
                  <a:lnTo>
                    <a:pt x="75" y="73"/>
                  </a:lnTo>
                  <a:lnTo>
                    <a:pt x="76" y="72"/>
                  </a:lnTo>
                  <a:lnTo>
                    <a:pt x="76" y="73"/>
                  </a:lnTo>
                  <a:lnTo>
                    <a:pt x="76" y="74"/>
                  </a:lnTo>
                  <a:lnTo>
                    <a:pt x="76" y="75"/>
                  </a:lnTo>
                  <a:lnTo>
                    <a:pt x="77" y="74"/>
                  </a:lnTo>
                  <a:lnTo>
                    <a:pt x="78" y="75"/>
                  </a:lnTo>
                  <a:lnTo>
                    <a:pt x="78" y="75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80" y="74"/>
                  </a:lnTo>
                  <a:lnTo>
                    <a:pt x="80" y="74"/>
                  </a:lnTo>
                  <a:lnTo>
                    <a:pt x="80" y="71"/>
                  </a:lnTo>
                  <a:lnTo>
                    <a:pt x="80" y="71"/>
                  </a:lnTo>
                  <a:lnTo>
                    <a:pt x="81" y="72"/>
                  </a:lnTo>
                  <a:lnTo>
                    <a:pt x="82" y="72"/>
                  </a:lnTo>
                  <a:lnTo>
                    <a:pt x="82" y="71"/>
                  </a:lnTo>
                  <a:lnTo>
                    <a:pt x="82" y="70"/>
                  </a:lnTo>
                  <a:lnTo>
                    <a:pt x="82" y="69"/>
                  </a:lnTo>
                  <a:lnTo>
                    <a:pt x="84" y="68"/>
                  </a:lnTo>
                  <a:lnTo>
                    <a:pt x="83" y="68"/>
                  </a:lnTo>
                  <a:lnTo>
                    <a:pt x="82" y="68"/>
                  </a:lnTo>
                  <a:lnTo>
                    <a:pt x="82" y="67"/>
                  </a:lnTo>
                  <a:lnTo>
                    <a:pt x="83" y="68"/>
                  </a:lnTo>
                  <a:lnTo>
                    <a:pt x="83" y="67"/>
                  </a:lnTo>
                  <a:lnTo>
                    <a:pt x="82" y="66"/>
                  </a:lnTo>
                  <a:lnTo>
                    <a:pt x="82" y="66"/>
                  </a:lnTo>
                  <a:lnTo>
                    <a:pt x="84" y="67"/>
                  </a:lnTo>
                  <a:lnTo>
                    <a:pt x="85" y="67"/>
                  </a:lnTo>
                  <a:lnTo>
                    <a:pt x="85" y="66"/>
                  </a:lnTo>
                  <a:lnTo>
                    <a:pt x="85" y="66"/>
                  </a:lnTo>
                  <a:lnTo>
                    <a:pt x="85" y="65"/>
                  </a:lnTo>
                  <a:lnTo>
                    <a:pt x="85" y="65"/>
                  </a:lnTo>
                  <a:lnTo>
                    <a:pt x="86" y="64"/>
                  </a:lnTo>
                  <a:lnTo>
                    <a:pt x="85" y="63"/>
                  </a:lnTo>
                  <a:lnTo>
                    <a:pt x="84" y="62"/>
                  </a:lnTo>
                  <a:lnTo>
                    <a:pt x="84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58" name="Freeform 482"/>
            <p:cNvSpPr>
              <a:spLocks/>
            </p:cNvSpPr>
            <p:nvPr/>
          </p:nvSpPr>
          <p:spPr bwMode="auto">
            <a:xfrm>
              <a:off x="7196138" y="3273425"/>
              <a:ext cx="4763" cy="6350"/>
            </a:xfrm>
            <a:custGeom>
              <a:avLst/>
              <a:gdLst>
                <a:gd name="T0" fmla="*/ 2 w 3"/>
                <a:gd name="T1" fmla="*/ 1 h 4"/>
                <a:gd name="T2" fmla="*/ 3 w 3"/>
                <a:gd name="T3" fmla="*/ 1 h 4"/>
                <a:gd name="T4" fmla="*/ 3 w 3"/>
                <a:gd name="T5" fmla="*/ 1 h 4"/>
                <a:gd name="T6" fmla="*/ 3 w 3"/>
                <a:gd name="T7" fmla="*/ 1 h 4"/>
                <a:gd name="T8" fmla="*/ 3 w 3"/>
                <a:gd name="T9" fmla="*/ 0 h 4"/>
                <a:gd name="T10" fmla="*/ 2 w 3"/>
                <a:gd name="T11" fmla="*/ 0 h 4"/>
                <a:gd name="T12" fmla="*/ 1 w 3"/>
                <a:gd name="T13" fmla="*/ 2 h 4"/>
                <a:gd name="T14" fmla="*/ 0 w 3"/>
                <a:gd name="T15" fmla="*/ 3 h 4"/>
                <a:gd name="T16" fmla="*/ 0 w 3"/>
                <a:gd name="T17" fmla="*/ 3 h 4"/>
                <a:gd name="T18" fmla="*/ 0 w 3"/>
                <a:gd name="T19" fmla="*/ 4 h 4"/>
                <a:gd name="T20" fmla="*/ 1 w 3"/>
                <a:gd name="T21" fmla="*/ 4 h 4"/>
                <a:gd name="T22" fmla="*/ 2 w 3"/>
                <a:gd name="T23" fmla="*/ 3 h 4"/>
                <a:gd name="T24" fmla="*/ 2 w 3"/>
                <a:gd name="T25" fmla="*/ 2 h 4"/>
                <a:gd name="T26" fmla="*/ 2 w 3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59" name="Freeform 483"/>
            <p:cNvSpPr>
              <a:spLocks/>
            </p:cNvSpPr>
            <p:nvPr/>
          </p:nvSpPr>
          <p:spPr bwMode="auto">
            <a:xfrm>
              <a:off x="7199313" y="3343275"/>
              <a:ext cx="4763" cy="4763"/>
            </a:xfrm>
            <a:custGeom>
              <a:avLst/>
              <a:gdLst>
                <a:gd name="T0" fmla="*/ 2 w 3"/>
                <a:gd name="T1" fmla="*/ 3 h 3"/>
                <a:gd name="T2" fmla="*/ 3 w 3"/>
                <a:gd name="T3" fmla="*/ 2 h 3"/>
                <a:gd name="T4" fmla="*/ 3 w 3"/>
                <a:gd name="T5" fmla="*/ 1 h 3"/>
                <a:gd name="T6" fmla="*/ 3 w 3"/>
                <a:gd name="T7" fmla="*/ 1 h 3"/>
                <a:gd name="T8" fmla="*/ 2 w 3"/>
                <a:gd name="T9" fmla="*/ 1 h 3"/>
                <a:gd name="T10" fmla="*/ 2 w 3"/>
                <a:gd name="T11" fmla="*/ 0 h 3"/>
                <a:gd name="T12" fmla="*/ 1 w 3"/>
                <a:gd name="T13" fmla="*/ 0 h 3"/>
                <a:gd name="T14" fmla="*/ 0 w 3"/>
                <a:gd name="T15" fmla="*/ 1 h 3"/>
                <a:gd name="T16" fmla="*/ 0 w 3"/>
                <a:gd name="T17" fmla="*/ 1 h 3"/>
                <a:gd name="T18" fmla="*/ 1 w 3"/>
                <a:gd name="T19" fmla="*/ 1 h 3"/>
                <a:gd name="T20" fmla="*/ 2 w 3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0" name="Freeform 484"/>
            <p:cNvSpPr>
              <a:spLocks/>
            </p:cNvSpPr>
            <p:nvPr/>
          </p:nvSpPr>
          <p:spPr bwMode="auto">
            <a:xfrm>
              <a:off x="7116763" y="3128963"/>
              <a:ext cx="14288" cy="9525"/>
            </a:xfrm>
            <a:custGeom>
              <a:avLst/>
              <a:gdLst>
                <a:gd name="T0" fmla="*/ 4 w 9"/>
                <a:gd name="T1" fmla="*/ 1 h 6"/>
                <a:gd name="T2" fmla="*/ 4 w 9"/>
                <a:gd name="T3" fmla="*/ 2 h 6"/>
                <a:gd name="T4" fmla="*/ 4 w 9"/>
                <a:gd name="T5" fmla="*/ 1 h 6"/>
                <a:gd name="T6" fmla="*/ 3 w 9"/>
                <a:gd name="T7" fmla="*/ 2 h 6"/>
                <a:gd name="T8" fmla="*/ 3 w 9"/>
                <a:gd name="T9" fmla="*/ 1 h 6"/>
                <a:gd name="T10" fmla="*/ 2 w 9"/>
                <a:gd name="T11" fmla="*/ 1 h 6"/>
                <a:gd name="T12" fmla="*/ 2 w 9"/>
                <a:gd name="T13" fmla="*/ 0 h 6"/>
                <a:gd name="T14" fmla="*/ 2 w 9"/>
                <a:gd name="T15" fmla="*/ 0 h 6"/>
                <a:gd name="T16" fmla="*/ 2 w 9"/>
                <a:gd name="T17" fmla="*/ 1 h 6"/>
                <a:gd name="T18" fmla="*/ 1 w 9"/>
                <a:gd name="T19" fmla="*/ 2 h 6"/>
                <a:gd name="T20" fmla="*/ 0 w 9"/>
                <a:gd name="T21" fmla="*/ 2 h 6"/>
                <a:gd name="T22" fmla="*/ 0 w 9"/>
                <a:gd name="T23" fmla="*/ 3 h 6"/>
                <a:gd name="T24" fmla="*/ 0 w 9"/>
                <a:gd name="T25" fmla="*/ 3 h 6"/>
                <a:gd name="T26" fmla="*/ 0 w 9"/>
                <a:gd name="T27" fmla="*/ 3 h 6"/>
                <a:gd name="T28" fmla="*/ 0 w 9"/>
                <a:gd name="T29" fmla="*/ 4 h 6"/>
                <a:gd name="T30" fmla="*/ 1 w 9"/>
                <a:gd name="T31" fmla="*/ 4 h 6"/>
                <a:gd name="T32" fmla="*/ 1 w 9"/>
                <a:gd name="T33" fmla="*/ 4 h 6"/>
                <a:gd name="T34" fmla="*/ 2 w 9"/>
                <a:gd name="T35" fmla="*/ 5 h 6"/>
                <a:gd name="T36" fmla="*/ 3 w 9"/>
                <a:gd name="T37" fmla="*/ 5 h 6"/>
                <a:gd name="T38" fmla="*/ 4 w 9"/>
                <a:gd name="T39" fmla="*/ 6 h 6"/>
                <a:gd name="T40" fmla="*/ 4 w 9"/>
                <a:gd name="T41" fmla="*/ 6 h 6"/>
                <a:gd name="T42" fmla="*/ 4 w 9"/>
                <a:gd name="T43" fmla="*/ 5 h 6"/>
                <a:gd name="T44" fmla="*/ 4 w 9"/>
                <a:gd name="T45" fmla="*/ 6 h 6"/>
                <a:gd name="T46" fmla="*/ 6 w 9"/>
                <a:gd name="T47" fmla="*/ 5 h 6"/>
                <a:gd name="T48" fmla="*/ 6 w 9"/>
                <a:gd name="T49" fmla="*/ 6 h 6"/>
                <a:gd name="T50" fmla="*/ 7 w 9"/>
                <a:gd name="T51" fmla="*/ 6 h 6"/>
                <a:gd name="T52" fmla="*/ 8 w 9"/>
                <a:gd name="T53" fmla="*/ 6 h 6"/>
                <a:gd name="T54" fmla="*/ 8 w 9"/>
                <a:gd name="T55" fmla="*/ 5 h 6"/>
                <a:gd name="T56" fmla="*/ 8 w 9"/>
                <a:gd name="T57" fmla="*/ 5 h 6"/>
                <a:gd name="T58" fmla="*/ 8 w 9"/>
                <a:gd name="T59" fmla="*/ 4 h 6"/>
                <a:gd name="T60" fmla="*/ 8 w 9"/>
                <a:gd name="T61" fmla="*/ 4 h 6"/>
                <a:gd name="T62" fmla="*/ 8 w 9"/>
                <a:gd name="T63" fmla="*/ 4 h 6"/>
                <a:gd name="T64" fmla="*/ 8 w 9"/>
                <a:gd name="T65" fmla="*/ 3 h 6"/>
                <a:gd name="T66" fmla="*/ 9 w 9"/>
                <a:gd name="T67" fmla="*/ 3 h 6"/>
                <a:gd name="T68" fmla="*/ 9 w 9"/>
                <a:gd name="T69" fmla="*/ 3 h 6"/>
                <a:gd name="T70" fmla="*/ 8 w 9"/>
                <a:gd name="T71" fmla="*/ 2 h 6"/>
                <a:gd name="T72" fmla="*/ 8 w 9"/>
                <a:gd name="T73" fmla="*/ 2 h 6"/>
                <a:gd name="T74" fmla="*/ 8 w 9"/>
                <a:gd name="T75" fmla="*/ 1 h 6"/>
                <a:gd name="T76" fmla="*/ 7 w 9"/>
                <a:gd name="T77" fmla="*/ 2 h 6"/>
                <a:gd name="T78" fmla="*/ 7 w 9"/>
                <a:gd name="T79" fmla="*/ 2 h 6"/>
                <a:gd name="T80" fmla="*/ 6 w 9"/>
                <a:gd name="T81" fmla="*/ 1 h 6"/>
                <a:gd name="T82" fmla="*/ 6 w 9"/>
                <a:gd name="T83" fmla="*/ 2 h 6"/>
                <a:gd name="T84" fmla="*/ 5 w 9"/>
                <a:gd name="T85" fmla="*/ 1 h 6"/>
                <a:gd name="T86" fmla="*/ 5 w 9"/>
                <a:gd name="T87" fmla="*/ 1 h 6"/>
                <a:gd name="T88" fmla="*/ 4 w 9"/>
                <a:gd name="T8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" h="6">
                  <a:moveTo>
                    <a:pt x="4" y="1"/>
                  </a:moveTo>
                  <a:lnTo>
                    <a:pt x="4" y="2"/>
                  </a:lnTo>
                  <a:lnTo>
                    <a:pt x="4" y="1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1" name="Freeform 485"/>
            <p:cNvSpPr>
              <a:spLocks/>
            </p:cNvSpPr>
            <p:nvPr/>
          </p:nvSpPr>
          <p:spPr bwMode="auto">
            <a:xfrm>
              <a:off x="7075488" y="3178175"/>
              <a:ext cx="6350" cy="6350"/>
            </a:xfrm>
            <a:custGeom>
              <a:avLst/>
              <a:gdLst>
                <a:gd name="T0" fmla="*/ 0 w 4"/>
                <a:gd name="T1" fmla="*/ 3 h 4"/>
                <a:gd name="T2" fmla="*/ 1 w 4"/>
                <a:gd name="T3" fmla="*/ 4 h 4"/>
                <a:gd name="T4" fmla="*/ 2 w 4"/>
                <a:gd name="T5" fmla="*/ 4 h 4"/>
                <a:gd name="T6" fmla="*/ 3 w 4"/>
                <a:gd name="T7" fmla="*/ 4 h 4"/>
                <a:gd name="T8" fmla="*/ 4 w 4"/>
                <a:gd name="T9" fmla="*/ 3 h 4"/>
                <a:gd name="T10" fmla="*/ 3 w 4"/>
                <a:gd name="T11" fmla="*/ 1 h 4"/>
                <a:gd name="T12" fmla="*/ 3 w 4"/>
                <a:gd name="T13" fmla="*/ 1 h 4"/>
                <a:gd name="T14" fmla="*/ 3 w 4"/>
                <a:gd name="T15" fmla="*/ 0 h 4"/>
                <a:gd name="T16" fmla="*/ 2 w 4"/>
                <a:gd name="T17" fmla="*/ 0 h 4"/>
                <a:gd name="T18" fmla="*/ 1 w 4"/>
                <a:gd name="T19" fmla="*/ 0 h 4"/>
                <a:gd name="T20" fmla="*/ 0 w 4"/>
                <a:gd name="T21" fmla="*/ 3 h 4"/>
                <a:gd name="T22" fmla="*/ 0 w 4"/>
                <a:gd name="T2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4">
                  <a:moveTo>
                    <a:pt x="0" y="3"/>
                  </a:moveTo>
                  <a:lnTo>
                    <a:pt x="1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2" name="Freeform 486"/>
            <p:cNvSpPr>
              <a:spLocks/>
            </p:cNvSpPr>
            <p:nvPr/>
          </p:nvSpPr>
          <p:spPr bwMode="auto">
            <a:xfrm>
              <a:off x="7077076" y="3160713"/>
              <a:ext cx="9525" cy="4763"/>
            </a:xfrm>
            <a:custGeom>
              <a:avLst/>
              <a:gdLst>
                <a:gd name="T0" fmla="*/ 6 w 6"/>
                <a:gd name="T1" fmla="*/ 0 h 3"/>
                <a:gd name="T2" fmla="*/ 5 w 6"/>
                <a:gd name="T3" fmla="*/ 0 h 3"/>
                <a:gd name="T4" fmla="*/ 4 w 6"/>
                <a:gd name="T5" fmla="*/ 0 h 3"/>
                <a:gd name="T6" fmla="*/ 2 w 6"/>
                <a:gd name="T7" fmla="*/ 1 h 3"/>
                <a:gd name="T8" fmla="*/ 1 w 6"/>
                <a:gd name="T9" fmla="*/ 1 h 3"/>
                <a:gd name="T10" fmla="*/ 1 w 6"/>
                <a:gd name="T11" fmla="*/ 2 h 3"/>
                <a:gd name="T12" fmla="*/ 0 w 6"/>
                <a:gd name="T13" fmla="*/ 2 h 3"/>
                <a:gd name="T14" fmla="*/ 1 w 6"/>
                <a:gd name="T15" fmla="*/ 3 h 3"/>
                <a:gd name="T16" fmla="*/ 1 w 6"/>
                <a:gd name="T17" fmla="*/ 3 h 3"/>
                <a:gd name="T18" fmla="*/ 1 w 6"/>
                <a:gd name="T19" fmla="*/ 3 h 3"/>
                <a:gd name="T20" fmla="*/ 2 w 6"/>
                <a:gd name="T21" fmla="*/ 3 h 3"/>
                <a:gd name="T22" fmla="*/ 2 w 6"/>
                <a:gd name="T23" fmla="*/ 3 h 3"/>
                <a:gd name="T24" fmla="*/ 2 w 6"/>
                <a:gd name="T25" fmla="*/ 3 h 3"/>
                <a:gd name="T26" fmla="*/ 4 w 6"/>
                <a:gd name="T27" fmla="*/ 3 h 3"/>
                <a:gd name="T28" fmla="*/ 6 w 6"/>
                <a:gd name="T29" fmla="*/ 2 h 3"/>
                <a:gd name="T30" fmla="*/ 6 w 6"/>
                <a:gd name="T31" fmla="*/ 2 h 3"/>
                <a:gd name="T32" fmla="*/ 6 w 6"/>
                <a:gd name="T33" fmla="*/ 1 h 3"/>
                <a:gd name="T34" fmla="*/ 6 w 6"/>
                <a:gd name="T35" fmla="*/ 0 h 3"/>
                <a:gd name="T36" fmla="*/ 6 w 6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3" name="Freeform 487"/>
            <p:cNvSpPr>
              <a:spLocks/>
            </p:cNvSpPr>
            <p:nvPr/>
          </p:nvSpPr>
          <p:spPr bwMode="auto">
            <a:xfrm>
              <a:off x="7100888" y="3201988"/>
              <a:ext cx="7938" cy="6350"/>
            </a:xfrm>
            <a:custGeom>
              <a:avLst/>
              <a:gdLst>
                <a:gd name="T0" fmla="*/ 3 w 5"/>
                <a:gd name="T1" fmla="*/ 1 h 4"/>
                <a:gd name="T2" fmla="*/ 2 w 5"/>
                <a:gd name="T3" fmla="*/ 1 h 4"/>
                <a:gd name="T4" fmla="*/ 2 w 5"/>
                <a:gd name="T5" fmla="*/ 2 h 4"/>
                <a:gd name="T6" fmla="*/ 2 w 5"/>
                <a:gd name="T7" fmla="*/ 2 h 4"/>
                <a:gd name="T8" fmla="*/ 0 w 5"/>
                <a:gd name="T9" fmla="*/ 3 h 4"/>
                <a:gd name="T10" fmla="*/ 0 w 5"/>
                <a:gd name="T11" fmla="*/ 3 h 4"/>
                <a:gd name="T12" fmla="*/ 1 w 5"/>
                <a:gd name="T13" fmla="*/ 3 h 4"/>
                <a:gd name="T14" fmla="*/ 2 w 5"/>
                <a:gd name="T15" fmla="*/ 3 h 4"/>
                <a:gd name="T16" fmla="*/ 2 w 5"/>
                <a:gd name="T17" fmla="*/ 3 h 4"/>
                <a:gd name="T18" fmla="*/ 2 w 5"/>
                <a:gd name="T19" fmla="*/ 4 h 4"/>
                <a:gd name="T20" fmla="*/ 2 w 5"/>
                <a:gd name="T21" fmla="*/ 3 h 4"/>
                <a:gd name="T22" fmla="*/ 2 w 5"/>
                <a:gd name="T23" fmla="*/ 3 h 4"/>
                <a:gd name="T24" fmla="*/ 3 w 5"/>
                <a:gd name="T25" fmla="*/ 3 h 4"/>
                <a:gd name="T26" fmla="*/ 4 w 5"/>
                <a:gd name="T27" fmla="*/ 3 h 4"/>
                <a:gd name="T28" fmla="*/ 5 w 5"/>
                <a:gd name="T29" fmla="*/ 1 h 4"/>
                <a:gd name="T30" fmla="*/ 5 w 5"/>
                <a:gd name="T31" fmla="*/ 1 h 4"/>
                <a:gd name="T32" fmla="*/ 5 w 5"/>
                <a:gd name="T33" fmla="*/ 0 h 4"/>
                <a:gd name="T34" fmla="*/ 5 w 5"/>
                <a:gd name="T35" fmla="*/ 0 h 4"/>
                <a:gd name="T36" fmla="*/ 3 w 5"/>
                <a:gd name="T3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" h="4">
                  <a:moveTo>
                    <a:pt x="3" y="1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4" name="Freeform 488"/>
            <p:cNvSpPr>
              <a:spLocks/>
            </p:cNvSpPr>
            <p:nvPr/>
          </p:nvSpPr>
          <p:spPr bwMode="auto">
            <a:xfrm>
              <a:off x="7113588" y="3144838"/>
              <a:ext cx="80963" cy="50800"/>
            </a:xfrm>
            <a:custGeom>
              <a:avLst/>
              <a:gdLst>
                <a:gd name="T0" fmla="*/ 22 w 51"/>
                <a:gd name="T1" fmla="*/ 29 h 32"/>
                <a:gd name="T2" fmla="*/ 24 w 51"/>
                <a:gd name="T3" fmla="*/ 29 h 32"/>
                <a:gd name="T4" fmla="*/ 25 w 51"/>
                <a:gd name="T5" fmla="*/ 32 h 32"/>
                <a:gd name="T6" fmla="*/ 28 w 51"/>
                <a:gd name="T7" fmla="*/ 32 h 32"/>
                <a:gd name="T8" fmla="*/ 30 w 51"/>
                <a:gd name="T9" fmla="*/ 32 h 32"/>
                <a:gd name="T10" fmla="*/ 32 w 51"/>
                <a:gd name="T11" fmla="*/ 32 h 32"/>
                <a:gd name="T12" fmla="*/ 34 w 51"/>
                <a:gd name="T13" fmla="*/ 32 h 32"/>
                <a:gd name="T14" fmla="*/ 35 w 51"/>
                <a:gd name="T15" fmla="*/ 31 h 32"/>
                <a:gd name="T16" fmla="*/ 40 w 51"/>
                <a:gd name="T17" fmla="*/ 27 h 32"/>
                <a:gd name="T18" fmla="*/ 43 w 51"/>
                <a:gd name="T19" fmla="*/ 31 h 32"/>
                <a:gd name="T20" fmla="*/ 45 w 51"/>
                <a:gd name="T21" fmla="*/ 31 h 32"/>
                <a:gd name="T22" fmla="*/ 49 w 51"/>
                <a:gd name="T23" fmla="*/ 29 h 32"/>
                <a:gd name="T24" fmla="*/ 48 w 51"/>
                <a:gd name="T25" fmla="*/ 26 h 32"/>
                <a:gd name="T26" fmla="*/ 51 w 51"/>
                <a:gd name="T27" fmla="*/ 23 h 32"/>
                <a:gd name="T28" fmla="*/ 50 w 51"/>
                <a:gd name="T29" fmla="*/ 20 h 32"/>
                <a:gd name="T30" fmla="*/ 49 w 51"/>
                <a:gd name="T31" fmla="*/ 19 h 32"/>
                <a:gd name="T32" fmla="*/ 46 w 51"/>
                <a:gd name="T33" fmla="*/ 17 h 32"/>
                <a:gd name="T34" fmla="*/ 40 w 51"/>
                <a:gd name="T35" fmla="*/ 17 h 32"/>
                <a:gd name="T36" fmla="*/ 38 w 51"/>
                <a:gd name="T37" fmla="*/ 17 h 32"/>
                <a:gd name="T38" fmla="*/ 35 w 51"/>
                <a:gd name="T39" fmla="*/ 18 h 32"/>
                <a:gd name="T40" fmla="*/ 34 w 51"/>
                <a:gd name="T41" fmla="*/ 20 h 32"/>
                <a:gd name="T42" fmla="*/ 31 w 51"/>
                <a:gd name="T43" fmla="*/ 20 h 32"/>
                <a:gd name="T44" fmla="*/ 33 w 51"/>
                <a:gd name="T45" fmla="*/ 22 h 32"/>
                <a:gd name="T46" fmla="*/ 30 w 51"/>
                <a:gd name="T47" fmla="*/ 21 h 32"/>
                <a:gd name="T48" fmla="*/ 27 w 51"/>
                <a:gd name="T49" fmla="*/ 20 h 32"/>
                <a:gd name="T50" fmla="*/ 26 w 51"/>
                <a:gd name="T51" fmla="*/ 20 h 32"/>
                <a:gd name="T52" fmla="*/ 24 w 51"/>
                <a:gd name="T53" fmla="*/ 20 h 32"/>
                <a:gd name="T54" fmla="*/ 24 w 51"/>
                <a:gd name="T55" fmla="*/ 21 h 32"/>
                <a:gd name="T56" fmla="*/ 21 w 51"/>
                <a:gd name="T57" fmla="*/ 20 h 32"/>
                <a:gd name="T58" fmla="*/ 21 w 51"/>
                <a:gd name="T59" fmla="*/ 19 h 32"/>
                <a:gd name="T60" fmla="*/ 21 w 51"/>
                <a:gd name="T61" fmla="*/ 17 h 32"/>
                <a:gd name="T62" fmla="*/ 20 w 51"/>
                <a:gd name="T63" fmla="*/ 15 h 32"/>
                <a:gd name="T64" fmla="*/ 18 w 51"/>
                <a:gd name="T65" fmla="*/ 15 h 32"/>
                <a:gd name="T66" fmla="*/ 16 w 51"/>
                <a:gd name="T67" fmla="*/ 16 h 32"/>
                <a:gd name="T68" fmla="*/ 18 w 51"/>
                <a:gd name="T69" fmla="*/ 14 h 32"/>
                <a:gd name="T70" fmla="*/ 17 w 51"/>
                <a:gd name="T71" fmla="*/ 13 h 32"/>
                <a:gd name="T72" fmla="*/ 16 w 51"/>
                <a:gd name="T73" fmla="*/ 12 h 32"/>
                <a:gd name="T74" fmla="*/ 19 w 51"/>
                <a:gd name="T75" fmla="*/ 13 h 32"/>
                <a:gd name="T76" fmla="*/ 22 w 51"/>
                <a:gd name="T77" fmla="*/ 13 h 32"/>
                <a:gd name="T78" fmla="*/ 21 w 51"/>
                <a:gd name="T79" fmla="*/ 10 h 32"/>
                <a:gd name="T80" fmla="*/ 17 w 51"/>
                <a:gd name="T81" fmla="*/ 9 h 32"/>
                <a:gd name="T82" fmla="*/ 17 w 51"/>
                <a:gd name="T83" fmla="*/ 8 h 32"/>
                <a:gd name="T84" fmla="*/ 19 w 51"/>
                <a:gd name="T85" fmla="*/ 8 h 32"/>
                <a:gd name="T86" fmla="*/ 16 w 51"/>
                <a:gd name="T87" fmla="*/ 6 h 32"/>
                <a:gd name="T88" fmla="*/ 13 w 51"/>
                <a:gd name="T89" fmla="*/ 7 h 32"/>
                <a:gd name="T90" fmla="*/ 9 w 51"/>
                <a:gd name="T91" fmla="*/ 9 h 32"/>
                <a:gd name="T92" fmla="*/ 10 w 51"/>
                <a:gd name="T93" fmla="*/ 5 h 32"/>
                <a:gd name="T94" fmla="*/ 9 w 51"/>
                <a:gd name="T95" fmla="*/ 2 h 32"/>
                <a:gd name="T96" fmla="*/ 6 w 51"/>
                <a:gd name="T97" fmla="*/ 1 h 32"/>
                <a:gd name="T98" fmla="*/ 1 w 51"/>
                <a:gd name="T99" fmla="*/ 1 h 32"/>
                <a:gd name="T100" fmla="*/ 0 w 51"/>
                <a:gd name="T101" fmla="*/ 3 h 32"/>
                <a:gd name="T102" fmla="*/ 0 w 51"/>
                <a:gd name="T103" fmla="*/ 4 h 32"/>
                <a:gd name="T104" fmla="*/ 1 w 51"/>
                <a:gd name="T105" fmla="*/ 6 h 32"/>
                <a:gd name="T106" fmla="*/ 3 w 51"/>
                <a:gd name="T107" fmla="*/ 9 h 32"/>
                <a:gd name="T108" fmla="*/ 6 w 51"/>
                <a:gd name="T109" fmla="*/ 11 h 32"/>
                <a:gd name="T110" fmla="*/ 9 w 51"/>
                <a:gd name="T111" fmla="*/ 10 h 32"/>
                <a:gd name="T112" fmla="*/ 11 w 51"/>
                <a:gd name="T113" fmla="*/ 10 h 32"/>
                <a:gd name="T114" fmla="*/ 13 w 51"/>
                <a:gd name="T115" fmla="*/ 17 h 32"/>
                <a:gd name="T116" fmla="*/ 13 w 51"/>
                <a:gd name="T117" fmla="*/ 24 h 32"/>
                <a:gd name="T118" fmla="*/ 14 w 51"/>
                <a:gd name="T119" fmla="*/ 29 h 32"/>
                <a:gd name="T120" fmla="*/ 16 w 51"/>
                <a:gd name="T121" fmla="*/ 30 h 32"/>
                <a:gd name="T122" fmla="*/ 18 w 51"/>
                <a:gd name="T123" fmla="*/ 29 h 32"/>
                <a:gd name="T124" fmla="*/ 20 w 51"/>
                <a:gd name="T12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" h="32">
                  <a:moveTo>
                    <a:pt x="22" y="30"/>
                  </a:moveTo>
                  <a:lnTo>
                    <a:pt x="22" y="30"/>
                  </a:lnTo>
                  <a:lnTo>
                    <a:pt x="22" y="29"/>
                  </a:lnTo>
                  <a:lnTo>
                    <a:pt x="22" y="29"/>
                  </a:lnTo>
                  <a:lnTo>
                    <a:pt x="22" y="29"/>
                  </a:lnTo>
                  <a:lnTo>
                    <a:pt x="22" y="29"/>
                  </a:lnTo>
                  <a:lnTo>
                    <a:pt x="22" y="29"/>
                  </a:lnTo>
                  <a:lnTo>
                    <a:pt x="22" y="28"/>
                  </a:lnTo>
                  <a:lnTo>
                    <a:pt x="23" y="30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9"/>
                  </a:lnTo>
                  <a:lnTo>
                    <a:pt x="24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8" y="32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0" y="31"/>
                  </a:lnTo>
                  <a:lnTo>
                    <a:pt x="31" y="32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2" y="32"/>
                  </a:lnTo>
                  <a:lnTo>
                    <a:pt x="33" y="32"/>
                  </a:lnTo>
                  <a:lnTo>
                    <a:pt x="33" y="31"/>
                  </a:lnTo>
                  <a:lnTo>
                    <a:pt x="33" y="30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5" y="31"/>
                  </a:lnTo>
                  <a:lnTo>
                    <a:pt x="35" y="31"/>
                  </a:lnTo>
                  <a:lnTo>
                    <a:pt x="35" y="30"/>
                  </a:lnTo>
                  <a:lnTo>
                    <a:pt x="35" y="29"/>
                  </a:lnTo>
                  <a:lnTo>
                    <a:pt x="35" y="31"/>
                  </a:lnTo>
                  <a:lnTo>
                    <a:pt x="39" y="31"/>
                  </a:lnTo>
                  <a:lnTo>
                    <a:pt x="40" y="29"/>
                  </a:lnTo>
                  <a:lnTo>
                    <a:pt x="40" y="29"/>
                  </a:lnTo>
                  <a:lnTo>
                    <a:pt x="39" y="27"/>
                  </a:lnTo>
                  <a:lnTo>
                    <a:pt x="40" y="27"/>
                  </a:lnTo>
                  <a:lnTo>
                    <a:pt x="40" y="28"/>
                  </a:lnTo>
                  <a:lnTo>
                    <a:pt x="41" y="28"/>
                  </a:lnTo>
                  <a:lnTo>
                    <a:pt x="41" y="31"/>
                  </a:lnTo>
                  <a:lnTo>
                    <a:pt x="42" y="32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4" y="32"/>
                  </a:lnTo>
                  <a:lnTo>
                    <a:pt x="45" y="32"/>
                  </a:lnTo>
                  <a:lnTo>
                    <a:pt x="45" y="31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49" y="31"/>
                  </a:lnTo>
                  <a:lnTo>
                    <a:pt x="49" y="31"/>
                  </a:lnTo>
                  <a:lnTo>
                    <a:pt x="49" y="29"/>
                  </a:lnTo>
                  <a:lnTo>
                    <a:pt x="49" y="29"/>
                  </a:lnTo>
                  <a:lnTo>
                    <a:pt x="49" y="29"/>
                  </a:lnTo>
                  <a:lnTo>
                    <a:pt x="49" y="28"/>
                  </a:lnTo>
                  <a:lnTo>
                    <a:pt x="48" y="27"/>
                  </a:lnTo>
                  <a:lnTo>
                    <a:pt x="48" y="26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4"/>
                  </a:lnTo>
                  <a:lnTo>
                    <a:pt x="50" y="24"/>
                  </a:lnTo>
                  <a:lnTo>
                    <a:pt x="51" y="23"/>
                  </a:lnTo>
                  <a:lnTo>
                    <a:pt x="51" y="21"/>
                  </a:lnTo>
                  <a:lnTo>
                    <a:pt x="51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48" y="18"/>
                  </a:lnTo>
                  <a:lnTo>
                    <a:pt x="47" y="18"/>
                  </a:lnTo>
                  <a:lnTo>
                    <a:pt x="46" y="18"/>
                  </a:lnTo>
                  <a:lnTo>
                    <a:pt x="46" y="17"/>
                  </a:lnTo>
                  <a:lnTo>
                    <a:pt x="46" y="17"/>
                  </a:lnTo>
                  <a:lnTo>
                    <a:pt x="46" y="17"/>
                  </a:lnTo>
                  <a:lnTo>
                    <a:pt x="43" y="16"/>
                  </a:lnTo>
                  <a:lnTo>
                    <a:pt x="42" y="16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39" y="17"/>
                  </a:lnTo>
                  <a:lnTo>
                    <a:pt x="39" y="16"/>
                  </a:lnTo>
                  <a:lnTo>
                    <a:pt x="38" y="16"/>
                  </a:lnTo>
                  <a:lnTo>
                    <a:pt x="38" y="17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9"/>
                  </a:lnTo>
                  <a:lnTo>
                    <a:pt x="35" y="18"/>
                  </a:lnTo>
                  <a:lnTo>
                    <a:pt x="35" y="19"/>
                  </a:lnTo>
                  <a:lnTo>
                    <a:pt x="34" y="19"/>
                  </a:lnTo>
                  <a:lnTo>
                    <a:pt x="34" y="19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3" y="20"/>
                  </a:lnTo>
                  <a:lnTo>
                    <a:pt x="33" y="19"/>
                  </a:lnTo>
                  <a:lnTo>
                    <a:pt x="33" y="20"/>
                  </a:lnTo>
                  <a:lnTo>
                    <a:pt x="32" y="20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32" y="21"/>
                  </a:lnTo>
                  <a:lnTo>
                    <a:pt x="33" y="21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31" y="22"/>
                  </a:lnTo>
                  <a:lnTo>
                    <a:pt x="30" y="22"/>
                  </a:lnTo>
                  <a:lnTo>
                    <a:pt x="29" y="22"/>
                  </a:lnTo>
                  <a:lnTo>
                    <a:pt x="30" y="22"/>
                  </a:lnTo>
                  <a:lnTo>
                    <a:pt x="30" y="21"/>
                  </a:lnTo>
                  <a:lnTo>
                    <a:pt x="29" y="20"/>
                  </a:lnTo>
                  <a:lnTo>
                    <a:pt x="28" y="20"/>
                  </a:lnTo>
                  <a:lnTo>
                    <a:pt x="27" y="19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4" y="21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1" y="16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7" y="15"/>
                  </a:lnTo>
                  <a:lnTo>
                    <a:pt x="17" y="16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7" y="16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9" y="14"/>
                  </a:lnTo>
                  <a:lnTo>
                    <a:pt x="18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5" y="13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8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8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10"/>
                  </a:lnTo>
                  <a:lnTo>
                    <a:pt x="22" y="11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7" y="9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9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8" y="7"/>
                  </a:lnTo>
                  <a:lnTo>
                    <a:pt x="17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9" y="9"/>
                  </a:lnTo>
                  <a:lnTo>
                    <a:pt x="10" y="8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9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2" y="13"/>
                  </a:lnTo>
                  <a:lnTo>
                    <a:pt x="12" y="15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3" y="26"/>
                  </a:lnTo>
                  <a:lnTo>
                    <a:pt x="14" y="28"/>
                  </a:lnTo>
                  <a:lnTo>
                    <a:pt x="14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6" y="30"/>
                  </a:lnTo>
                  <a:lnTo>
                    <a:pt x="16" y="29"/>
                  </a:lnTo>
                  <a:lnTo>
                    <a:pt x="17" y="28"/>
                  </a:lnTo>
                  <a:lnTo>
                    <a:pt x="17" y="29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31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1" y="31"/>
                  </a:lnTo>
                  <a:lnTo>
                    <a:pt x="2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5" name="Freeform 489"/>
            <p:cNvSpPr>
              <a:spLocks/>
            </p:cNvSpPr>
            <p:nvPr/>
          </p:nvSpPr>
          <p:spPr bwMode="auto">
            <a:xfrm>
              <a:off x="7161213" y="3159125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6" name="Freeform 490"/>
            <p:cNvSpPr>
              <a:spLocks/>
            </p:cNvSpPr>
            <p:nvPr/>
          </p:nvSpPr>
          <p:spPr bwMode="auto">
            <a:xfrm>
              <a:off x="7065963" y="3208338"/>
              <a:ext cx="11113" cy="14288"/>
            </a:xfrm>
            <a:custGeom>
              <a:avLst/>
              <a:gdLst>
                <a:gd name="T0" fmla="*/ 4 w 7"/>
                <a:gd name="T1" fmla="*/ 0 h 9"/>
                <a:gd name="T2" fmla="*/ 4 w 7"/>
                <a:gd name="T3" fmla="*/ 0 h 9"/>
                <a:gd name="T4" fmla="*/ 1 w 7"/>
                <a:gd name="T5" fmla="*/ 0 h 9"/>
                <a:gd name="T6" fmla="*/ 1 w 7"/>
                <a:gd name="T7" fmla="*/ 0 h 9"/>
                <a:gd name="T8" fmla="*/ 0 w 7"/>
                <a:gd name="T9" fmla="*/ 2 h 9"/>
                <a:gd name="T10" fmla="*/ 0 w 7"/>
                <a:gd name="T11" fmla="*/ 3 h 9"/>
                <a:gd name="T12" fmla="*/ 1 w 7"/>
                <a:gd name="T13" fmla="*/ 4 h 9"/>
                <a:gd name="T14" fmla="*/ 4 w 7"/>
                <a:gd name="T15" fmla="*/ 7 h 9"/>
                <a:gd name="T16" fmla="*/ 4 w 7"/>
                <a:gd name="T17" fmla="*/ 7 h 9"/>
                <a:gd name="T18" fmla="*/ 5 w 7"/>
                <a:gd name="T19" fmla="*/ 9 h 9"/>
                <a:gd name="T20" fmla="*/ 5 w 7"/>
                <a:gd name="T21" fmla="*/ 9 h 9"/>
                <a:gd name="T22" fmla="*/ 5 w 7"/>
                <a:gd name="T23" fmla="*/ 8 h 9"/>
                <a:gd name="T24" fmla="*/ 5 w 7"/>
                <a:gd name="T25" fmla="*/ 8 h 9"/>
                <a:gd name="T26" fmla="*/ 6 w 7"/>
                <a:gd name="T27" fmla="*/ 7 h 9"/>
                <a:gd name="T28" fmla="*/ 6 w 7"/>
                <a:gd name="T29" fmla="*/ 7 h 9"/>
                <a:gd name="T30" fmla="*/ 6 w 7"/>
                <a:gd name="T31" fmla="*/ 6 h 9"/>
                <a:gd name="T32" fmla="*/ 7 w 7"/>
                <a:gd name="T33" fmla="*/ 5 h 9"/>
                <a:gd name="T34" fmla="*/ 7 w 7"/>
                <a:gd name="T35" fmla="*/ 2 h 9"/>
                <a:gd name="T36" fmla="*/ 7 w 7"/>
                <a:gd name="T37" fmla="*/ 1 h 9"/>
                <a:gd name="T38" fmla="*/ 6 w 7"/>
                <a:gd name="T39" fmla="*/ 1 h 9"/>
                <a:gd name="T40" fmla="*/ 6 w 7"/>
                <a:gd name="T41" fmla="*/ 0 h 9"/>
                <a:gd name="T42" fmla="*/ 5 w 7"/>
                <a:gd name="T43" fmla="*/ 0 h 9"/>
                <a:gd name="T44" fmla="*/ 4 w 7"/>
                <a:gd name="T4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" h="9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2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7" name="Freeform 491"/>
            <p:cNvSpPr>
              <a:spLocks/>
            </p:cNvSpPr>
            <p:nvPr/>
          </p:nvSpPr>
          <p:spPr bwMode="auto">
            <a:xfrm>
              <a:off x="7080251" y="3165475"/>
              <a:ext cx="7938" cy="3175"/>
            </a:xfrm>
            <a:custGeom>
              <a:avLst/>
              <a:gdLst>
                <a:gd name="T0" fmla="*/ 4 w 5"/>
                <a:gd name="T1" fmla="*/ 1 h 2"/>
                <a:gd name="T2" fmla="*/ 5 w 5"/>
                <a:gd name="T3" fmla="*/ 0 h 2"/>
                <a:gd name="T4" fmla="*/ 4 w 5"/>
                <a:gd name="T5" fmla="*/ 0 h 2"/>
                <a:gd name="T6" fmla="*/ 3 w 5"/>
                <a:gd name="T7" fmla="*/ 0 h 2"/>
                <a:gd name="T8" fmla="*/ 0 w 5"/>
                <a:gd name="T9" fmla="*/ 2 h 2"/>
                <a:gd name="T10" fmla="*/ 0 w 5"/>
                <a:gd name="T11" fmla="*/ 2 h 2"/>
                <a:gd name="T12" fmla="*/ 4 w 5"/>
                <a:gd name="T13" fmla="*/ 1 h 2"/>
                <a:gd name="T14" fmla="*/ 4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8" name="Freeform 492"/>
            <p:cNvSpPr>
              <a:spLocks/>
            </p:cNvSpPr>
            <p:nvPr/>
          </p:nvSpPr>
          <p:spPr bwMode="auto">
            <a:xfrm>
              <a:off x="7086601" y="3125788"/>
              <a:ext cx="7938" cy="4763"/>
            </a:xfrm>
            <a:custGeom>
              <a:avLst/>
              <a:gdLst>
                <a:gd name="T0" fmla="*/ 2 w 5"/>
                <a:gd name="T1" fmla="*/ 0 h 3"/>
                <a:gd name="T2" fmla="*/ 2 w 5"/>
                <a:gd name="T3" fmla="*/ 0 h 3"/>
                <a:gd name="T4" fmla="*/ 1 w 5"/>
                <a:gd name="T5" fmla="*/ 0 h 3"/>
                <a:gd name="T6" fmla="*/ 0 w 5"/>
                <a:gd name="T7" fmla="*/ 1 h 3"/>
                <a:gd name="T8" fmla="*/ 0 w 5"/>
                <a:gd name="T9" fmla="*/ 2 h 3"/>
                <a:gd name="T10" fmla="*/ 2 w 5"/>
                <a:gd name="T11" fmla="*/ 3 h 3"/>
                <a:gd name="T12" fmla="*/ 3 w 5"/>
                <a:gd name="T13" fmla="*/ 3 h 3"/>
                <a:gd name="T14" fmla="*/ 3 w 5"/>
                <a:gd name="T15" fmla="*/ 3 h 3"/>
                <a:gd name="T16" fmla="*/ 4 w 5"/>
                <a:gd name="T17" fmla="*/ 2 h 3"/>
                <a:gd name="T18" fmla="*/ 5 w 5"/>
                <a:gd name="T19" fmla="*/ 2 h 3"/>
                <a:gd name="T20" fmla="*/ 4 w 5"/>
                <a:gd name="T21" fmla="*/ 2 h 3"/>
                <a:gd name="T22" fmla="*/ 2 w 5"/>
                <a:gd name="T2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9" name="Freeform 493"/>
            <p:cNvSpPr>
              <a:spLocks/>
            </p:cNvSpPr>
            <p:nvPr/>
          </p:nvSpPr>
          <p:spPr bwMode="auto">
            <a:xfrm>
              <a:off x="7081838" y="3167063"/>
              <a:ext cx="7938" cy="4763"/>
            </a:xfrm>
            <a:custGeom>
              <a:avLst/>
              <a:gdLst>
                <a:gd name="T0" fmla="*/ 1 w 5"/>
                <a:gd name="T1" fmla="*/ 3 h 3"/>
                <a:gd name="T2" fmla="*/ 2 w 5"/>
                <a:gd name="T3" fmla="*/ 3 h 3"/>
                <a:gd name="T4" fmla="*/ 3 w 5"/>
                <a:gd name="T5" fmla="*/ 3 h 3"/>
                <a:gd name="T6" fmla="*/ 3 w 5"/>
                <a:gd name="T7" fmla="*/ 2 h 3"/>
                <a:gd name="T8" fmla="*/ 5 w 5"/>
                <a:gd name="T9" fmla="*/ 1 h 3"/>
                <a:gd name="T10" fmla="*/ 4 w 5"/>
                <a:gd name="T11" fmla="*/ 0 h 3"/>
                <a:gd name="T12" fmla="*/ 2 w 5"/>
                <a:gd name="T13" fmla="*/ 1 h 3"/>
                <a:gd name="T14" fmla="*/ 2 w 5"/>
                <a:gd name="T15" fmla="*/ 1 h 3"/>
                <a:gd name="T16" fmla="*/ 1 w 5"/>
                <a:gd name="T17" fmla="*/ 1 h 3"/>
                <a:gd name="T18" fmla="*/ 0 w 5"/>
                <a:gd name="T19" fmla="*/ 2 h 3"/>
                <a:gd name="T20" fmla="*/ 0 w 5"/>
                <a:gd name="T21" fmla="*/ 3 h 3"/>
                <a:gd name="T22" fmla="*/ 1 w 5"/>
                <a:gd name="T23" fmla="*/ 3 h 3"/>
                <a:gd name="T24" fmla="*/ 1 w 5"/>
                <a:gd name="T2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0" name="Freeform 494"/>
            <p:cNvSpPr>
              <a:spLocks/>
            </p:cNvSpPr>
            <p:nvPr/>
          </p:nvSpPr>
          <p:spPr bwMode="auto">
            <a:xfrm>
              <a:off x="7091363" y="3151188"/>
              <a:ext cx="4763" cy="4763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0 w 3"/>
                <a:gd name="T5" fmla="*/ 2 h 3"/>
                <a:gd name="T6" fmla="*/ 0 w 3"/>
                <a:gd name="T7" fmla="*/ 2 h 3"/>
                <a:gd name="T8" fmla="*/ 0 w 3"/>
                <a:gd name="T9" fmla="*/ 3 h 3"/>
                <a:gd name="T10" fmla="*/ 1 w 3"/>
                <a:gd name="T11" fmla="*/ 3 h 3"/>
                <a:gd name="T12" fmla="*/ 2 w 3"/>
                <a:gd name="T13" fmla="*/ 2 h 3"/>
                <a:gd name="T14" fmla="*/ 3 w 3"/>
                <a:gd name="T15" fmla="*/ 1 h 3"/>
                <a:gd name="T16" fmla="*/ 2 w 3"/>
                <a:gd name="T17" fmla="*/ 0 h 3"/>
                <a:gd name="T18" fmla="*/ 2 w 3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1" name="Freeform 495"/>
            <p:cNvSpPr>
              <a:spLocks/>
            </p:cNvSpPr>
            <p:nvPr/>
          </p:nvSpPr>
          <p:spPr bwMode="auto">
            <a:xfrm>
              <a:off x="7175501" y="3348038"/>
              <a:ext cx="7938" cy="9525"/>
            </a:xfrm>
            <a:custGeom>
              <a:avLst/>
              <a:gdLst>
                <a:gd name="T0" fmla="*/ 4 w 5"/>
                <a:gd name="T1" fmla="*/ 3 h 6"/>
                <a:gd name="T2" fmla="*/ 5 w 5"/>
                <a:gd name="T3" fmla="*/ 2 h 6"/>
                <a:gd name="T4" fmla="*/ 5 w 5"/>
                <a:gd name="T5" fmla="*/ 2 h 6"/>
                <a:gd name="T6" fmla="*/ 5 w 5"/>
                <a:gd name="T7" fmla="*/ 1 h 6"/>
                <a:gd name="T8" fmla="*/ 5 w 5"/>
                <a:gd name="T9" fmla="*/ 1 h 6"/>
                <a:gd name="T10" fmla="*/ 4 w 5"/>
                <a:gd name="T11" fmla="*/ 0 h 6"/>
                <a:gd name="T12" fmla="*/ 4 w 5"/>
                <a:gd name="T13" fmla="*/ 1 h 6"/>
                <a:gd name="T14" fmla="*/ 2 w 5"/>
                <a:gd name="T15" fmla="*/ 2 h 6"/>
                <a:gd name="T16" fmla="*/ 1 w 5"/>
                <a:gd name="T17" fmla="*/ 2 h 6"/>
                <a:gd name="T18" fmla="*/ 0 w 5"/>
                <a:gd name="T19" fmla="*/ 5 h 6"/>
                <a:gd name="T20" fmla="*/ 0 w 5"/>
                <a:gd name="T21" fmla="*/ 6 h 6"/>
                <a:gd name="T22" fmla="*/ 0 w 5"/>
                <a:gd name="T23" fmla="*/ 6 h 6"/>
                <a:gd name="T24" fmla="*/ 1 w 5"/>
                <a:gd name="T25" fmla="*/ 6 h 6"/>
                <a:gd name="T26" fmla="*/ 1 w 5"/>
                <a:gd name="T27" fmla="*/ 6 h 6"/>
                <a:gd name="T28" fmla="*/ 2 w 5"/>
                <a:gd name="T29" fmla="*/ 5 h 6"/>
                <a:gd name="T30" fmla="*/ 3 w 5"/>
                <a:gd name="T31" fmla="*/ 5 h 6"/>
                <a:gd name="T32" fmla="*/ 3 w 5"/>
                <a:gd name="T33" fmla="*/ 4 h 6"/>
                <a:gd name="T34" fmla="*/ 3 w 5"/>
                <a:gd name="T35" fmla="*/ 4 h 6"/>
                <a:gd name="T36" fmla="*/ 4 w 5"/>
                <a:gd name="T3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" h="6">
                  <a:moveTo>
                    <a:pt x="4" y="3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2" name="Freeform 496"/>
            <p:cNvSpPr>
              <a:spLocks/>
            </p:cNvSpPr>
            <p:nvPr/>
          </p:nvSpPr>
          <p:spPr bwMode="auto">
            <a:xfrm>
              <a:off x="7077076" y="3154363"/>
              <a:ext cx="7938" cy="6350"/>
            </a:xfrm>
            <a:custGeom>
              <a:avLst/>
              <a:gdLst>
                <a:gd name="T0" fmla="*/ 2 w 5"/>
                <a:gd name="T1" fmla="*/ 0 h 4"/>
                <a:gd name="T2" fmla="*/ 1 w 5"/>
                <a:gd name="T3" fmla="*/ 0 h 4"/>
                <a:gd name="T4" fmla="*/ 0 w 5"/>
                <a:gd name="T5" fmla="*/ 0 h 4"/>
                <a:gd name="T6" fmla="*/ 0 w 5"/>
                <a:gd name="T7" fmla="*/ 1 h 4"/>
                <a:gd name="T8" fmla="*/ 0 w 5"/>
                <a:gd name="T9" fmla="*/ 1 h 4"/>
                <a:gd name="T10" fmla="*/ 0 w 5"/>
                <a:gd name="T11" fmla="*/ 1 h 4"/>
                <a:gd name="T12" fmla="*/ 0 w 5"/>
                <a:gd name="T13" fmla="*/ 2 h 4"/>
                <a:gd name="T14" fmla="*/ 0 w 5"/>
                <a:gd name="T15" fmla="*/ 2 h 4"/>
                <a:gd name="T16" fmla="*/ 1 w 5"/>
                <a:gd name="T17" fmla="*/ 2 h 4"/>
                <a:gd name="T18" fmla="*/ 1 w 5"/>
                <a:gd name="T19" fmla="*/ 2 h 4"/>
                <a:gd name="T20" fmla="*/ 0 w 5"/>
                <a:gd name="T21" fmla="*/ 3 h 4"/>
                <a:gd name="T22" fmla="*/ 1 w 5"/>
                <a:gd name="T23" fmla="*/ 4 h 4"/>
                <a:gd name="T24" fmla="*/ 3 w 5"/>
                <a:gd name="T25" fmla="*/ 4 h 4"/>
                <a:gd name="T26" fmla="*/ 4 w 5"/>
                <a:gd name="T27" fmla="*/ 4 h 4"/>
                <a:gd name="T28" fmla="*/ 5 w 5"/>
                <a:gd name="T29" fmla="*/ 3 h 4"/>
                <a:gd name="T30" fmla="*/ 4 w 5"/>
                <a:gd name="T31" fmla="*/ 2 h 4"/>
                <a:gd name="T32" fmla="*/ 3 w 5"/>
                <a:gd name="T33" fmla="*/ 2 h 4"/>
                <a:gd name="T34" fmla="*/ 3 w 5"/>
                <a:gd name="T35" fmla="*/ 1 h 4"/>
                <a:gd name="T36" fmla="*/ 2 w 5"/>
                <a:gd name="T37" fmla="*/ 0 h 4"/>
                <a:gd name="T38" fmla="*/ 2 w 5"/>
                <a:gd name="T39" fmla="*/ 0 h 4"/>
                <a:gd name="T40" fmla="*/ 2 w 5"/>
                <a:gd name="T41" fmla="*/ 0 h 4"/>
                <a:gd name="T42" fmla="*/ 2 w 5"/>
                <a:gd name="T43" fmla="*/ 0 h 4"/>
                <a:gd name="T44" fmla="*/ 2 w 5"/>
                <a:gd name="T4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3" name="Freeform 497"/>
            <p:cNvSpPr>
              <a:spLocks/>
            </p:cNvSpPr>
            <p:nvPr/>
          </p:nvSpPr>
          <p:spPr bwMode="auto">
            <a:xfrm>
              <a:off x="7085013" y="3154363"/>
              <a:ext cx="25400" cy="31750"/>
            </a:xfrm>
            <a:custGeom>
              <a:avLst/>
              <a:gdLst>
                <a:gd name="T0" fmla="*/ 8 w 16"/>
                <a:gd name="T1" fmla="*/ 0 h 20"/>
                <a:gd name="T2" fmla="*/ 5 w 16"/>
                <a:gd name="T3" fmla="*/ 2 h 20"/>
                <a:gd name="T4" fmla="*/ 8 w 16"/>
                <a:gd name="T5" fmla="*/ 4 h 20"/>
                <a:gd name="T6" fmla="*/ 7 w 16"/>
                <a:gd name="T7" fmla="*/ 4 h 20"/>
                <a:gd name="T8" fmla="*/ 9 w 16"/>
                <a:gd name="T9" fmla="*/ 6 h 20"/>
                <a:gd name="T10" fmla="*/ 10 w 16"/>
                <a:gd name="T11" fmla="*/ 8 h 20"/>
                <a:gd name="T12" fmla="*/ 7 w 16"/>
                <a:gd name="T13" fmla="*/ 7 h 20"/>
                <a:gd name="T14" fmla="*/ 6 w 16"/>
                <a:gd name="T15" fmla="*/ 6 h 20"/>
                <a:gd name="T16" fmla="*/ 5 w 16"/>
                <a:gd name="T17" fmla="*/ 3 h 20"/>
                <a:gd name="T18" fmla="*/ 3 w 16"/>
                <a:gd name="T19" fmla="*/ 2 h 20"/>
                <a:gd name="T20" fmla="*/ 2 w 16"/>
                <a:gd name="T21" fmla="*/ 4 h 20"/>
                <a:gd name="T22" fmla="*/ 3 w 16"/>
                <a:gd name="T23" fmla="*/ 7 h 20"/>
                <a:gd name="T24" fmla="*/ 5 w 16"/>
                <a:gd name="T25" fmla="*/ 8 h 20"/>
                <a:gd name="T26" fmla="*/ 5 w 16"/>
                <a:gd name="T27" fmla="*/ 11 h 20"/>
                <a:gd name="T28" fmla="*/ 3 w 16"/>
                <a:gd name="T29" fmla="*/ 9 h 20"/>
                <a:gd name="T30" fmla="*/ 2 w 16"/>
                <a:gd name="T31" fmla="*/ 11 h 20"/>
                <a:gd name="T32" fmla="*/ 1 w 16"/>
                <a:gd name="T33" fmla="*/ 11 h 20"/>
                <a:gd name="T34" fmla="*/ 1 w 16"/>
                <a:gd name="T35" fmla="*/ 13 h 20"/>
                <a:gd name="T36" fmla="*/ 3 w 16"/>
                <a:gd name="T37" fmla="*/ 13 h 20"/>
                <a:gd name="T38" fmla="*/ 7 w 16"/>
                <a:gd name="T39" fmla="*/ 11 h 20"/>
                <a:gd name="T40" fmla="*/ 10 w 16"/>
                <a:gd name="T41" fmla="*/ 11 h 20"/>
                <a:gd name="T42" fmla="*/ 12 w 16"/>
                <a:gd name="T43" fmla="*/ 11 h 20"/>
                <a:gd name="T44" fmla="*/ 10 w 16"/>
                <a:gd name="T45" fmla="*/ 12 h 20"/>
                <a:gd name="T46" fmla="*/ 9 w 16"/>
                <a:gd name="T47" fmla="*/ 13 h 20"/>
                <a:gd name="T48" fmla="*/ 8 w 16"/>
                <a:gd name="T49" fmla="*/ 14 h 20"/>
                <a:gd name="T50" fmla="*/ 6 w 16"/>
                <a:gd name="T51" fmla="*/ 14 h 20"/>
                <a:gd name="T52" fmla="*/ 8 w 16"/>
                <a:gd name="T53" fmla="*/ 16 h 20"/>
                <a:gd name="T54" fmla="*/ 7 w 16"/>
                <a:gd name="T55" fmla="*/ 17 h 20"/>
                <a:gd name="T56" fmla="*/ 8 w 16"/>
                <a:gd name="T57" fmla="*/ 20 h 20"/>
                <a:gd name="T58" fmla="*/ 10 w 16"/>
                <a:gd name="T59" fmla="*/ 19 h 20"/>
                <a:gd name="T60" fmla="*/ 11 w 16"/>
                <a:gd name="T61" fmla="*/ 20 h 20"/>
                <a:gd name="T62" fmla="*/ 12 w 16"/>
                <a:gd name="T63" fmla="*/ 19 h 20"/>
                <a:gd name="T64" fmla="*/ 13 w 16"/>
                <a:gd name="T65" fmla="*/ 20 h 20"/>
                <a:gd name="T66" fmla="*/ 14 w 16"/>
                <a:gd name="T67" fmla="*/ 18 h 20"/>
                <a:gd name="T68" fmla="*/ 15 w 16"/>
                <a:gd name="T69" fmla="*/ 18 h 20"/>
                <a:gd name="T70" fmla="*/ 14 w 16"/>
                <a:gd name="T71" fmla="*/ 16 h 20"/>
                <a:gd name="T72" fmla="*/ 15 w 16"/>
                <a:gd name="T73" fmla="*/ 15 h 20"/>
                <a:gd name="T74" fmla="*/ 15 w 16"/>
                <a:gd name="T75" fmla="*/ 14 h 20"/>
                <a:gd name="T76" fmla="*/ 15 w 16"/>
                <a:gd name="T77" fmla="*/ 14 h 20"/>
                <a:gd name="T78" fmla="*/ 15 w 16"/>
                <a:gd name="T79" fmla="*/ 13 h 20"/>
                <a:gd name="T80" fmla="*/ 16 w 16"/>
                <a:gd name="T81" fmla="*/ 15 h 20"/>
                <a:gd name="T82" fmla="*/ 15 w 16"/>
                <a:gd name="T83" fmla="*/ 10 h 20"/>
                <a:gd name="T84" fmla="*/ 16 w 16"/>
                <a:gd name="T85" fmla="*/ 8 h 20"/>
                <a:gd name="T86" fmla="*/ 15 w 16"/>
                <a:gd name="T87" fmla="*/ 4 h 20"/>
                <a:gd name="T88" fmla="*/ 14 w 16"/>
                <a:gd name="T89" fmla="*/ 0 h 20"/>
                <a:gd name="T90" fmla="*/ 12 w 16"/>
                <a:gd name="T91" fmla="*/ 0 h 20"/>
                <a:gd name="T92" fmla="*/ 12 w 16"/>
                <a:gd name="T93" fmla="*/ 0 h 20"/>
                <a:gd name="T94" fmla="*/ 11 w 16"/>
                <a:gd name="T9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" h="20">
                  <a:moveTo>
                    <a:pt x="10" y="1"/>
                  </a:move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9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9" y="9"/>
                  </a:lnTo>
                  <a:lnTo>
                    <a:pt x="8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5" y="7"/>
                  </a:lnTo>
                  <a:lnTo>
                    <a:pt x="5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11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2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5" y="12"/>
                  </a:lnTo>
                  <a:lnTo>
                    <a:pt x="7" y="11"/>
                  </a:lnTo>
                  <a:lnTo>
                    <a:pt x="8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1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8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18"/>
                  </a:lnTo>
                  <a:lnTo>
                    <a:pt x="10" y="19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3" y="19"/>
                  </a:lnTo>
                  <a:lnTo>
                    <a:pt x="13" y="20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4" y="15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3"/>
                  </a:lnTo>
                  <a:lnTo>
                    <a:pt x="16" y="15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5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5" y="4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4" name="Freeform 498"/>
            <p:cNvSpPr>
              <a:spLocks/>
            </p:cNvSpPr>
            <p:nvPr/>
          </p:nvSpPr>
          <p:spPr bwMode="auto">
            <a:xfrm>
              <a:off x="7008813" y="3214688"/>
              <a:ext cx="85725" cy="71438"/>
            </a:xfrm>
            <a:custGeom>
              <a:avLst/>
              <a:gdLst>
                <a:gd name="T0" fmla="*/ 52 w 54"/>
                <a:gd name="T1" fmla="*/ 30 h 45"/>
                <a:gd name="T2" fmla="*/ 48 w 54"/>
                <a:gd name="T3" fmla="*/ 26 h 45"/>
                <a:gd name="T4" fmla="*/ 46 w 54"/>
                <a:gd name="T5" fmla="*/ 25 h 45"/>
                <a:gd name="T6" fmla="*/ 44 w 54"/>
                <a:gd name="T7" fmla="*/ 19 h 45"/>
                <a:gd name="T8" fmla="*/ 42 w 54"/>
                <a:gd name="T9" fmla="*/ 13 h 45"/>
                <a:gd name="T10" fmla="*/ 40 w 54"/>
                <a:gd name="T11" fmla="*/ 5 h 45"/>
                <a:gd name="T12" fmla="*/ 37 w 54"/>
                <a:gd name="T13" fmla="*/ 1 h 45"/>
                <a:gd name="T14" fmla="*/ 36 w 54"/>
                <a:gd name="T15" fmla="*/ 2 h 45"/>
                <a:gd name="T16" fmla="*/ 33 w 54"/>
                <a:gd name="T17" fmla="*/ 0 h 45"/>
                <a:gd name="T18" fmla="*/ 33 w 54"/>
                <a:gd name="T19" fmla="*/ 3 h 45"/>
                <a:gd name="T20" fmla="*/ 34 w 54"/>
                <a:gd name="T21" fmla="*/ 12 h 45"/>
                <a:gd name="T22" fmla="*/ 34 w 54"/>
                <a:gd name="T23" fmla="*/ 15 h 45"/>
                <a:gd name="T24" fmla="*/ 32 w 54"/>
                <a:gd name="T25" fmla="*/ 15 h 45"/>
                <a:gd name="T26" fmla="*/ 30 w 54"/>
                <a:gd name="T27" fmla="*/ 7 h 45"/>
                <a:gd name="T28" fmla="*/ 28 w 54"/>
                <a:gd name="T29" fmla="*/ 6 h 45"/>
                <a:gd name="T30" fmla="*/ 26 w 54"/>
                <a:gd name="T31" fmla="*/ 4 h 45"/>
                <a:gd name="T32" fmla="*/ 26 w 54"/>
                <a:gd name="T33" fmla="*/ 7 h 45"/>
                <a:gd name="T34" fmla="*/ 26 w 54"/>
                <a:gd name="T35" fmla="*/ 8 h 45"/>
                <a:gd name="T36" fmla="*/ 23 w 54"/>
                <a:gd name="T37" fmla="*/ 10 h 45"/>
                <a:gd name="T38" fmla="*/ 21 w 54"/>
                <a:gd name="T39" fmla="*/ 10 h 45"/>
                <a:gd name="T40" fmla="*/ 21 w 54"/>
                <a:gd name="T41" fmla="*/ 5 h 45"/>
                <a:gd name="T42" fmla="*/ 16 w 54"/>
                <a:gd name="T43" fmla="*/ 5 h 45"/>
                <a:gd name="T44" fmla="*/ 13 w 54"/>
                <a:gd name="T45" fmla="*/ 8 h 45"/>
                <a:gd name="T46" fmla="*/ 14 w 54"/>
                <a:gd name="T47" fmla="*/ 6 h 45"/>
                <a:gd name="T48" fmla="*/ 13 w 54"/>
                <a:gd name="T49" fmla="*/ 0 h 45"/>
                <a:gd name="T50" fmla="*/ 2 w 54"/>
                <a:gd name="T51" fmla="*/ 10 h 45"/>
                <a:gd name="T52" fmla="*/ 0 w 54"/>
                <a:gd name="T53" fmla="*/ 14 h 45"/>
                <a:gd name="T54" fmla="*/ 3 w 54"/>
                <a:gd name="T55" fmla="*/ 17 h 45"/>
                <a:gd name="T56" fmla="*/ 3 w 54"/>
                <a:gd name="T57" fmla="*/ 20 h 45"/>
                <a:gd name="T58" fmla="*/ 5 w 54"/>
                <a:gd name="T59" fmla="*/ 19 h 45"/>
                <a:gd name="T60" fmla="*/ 10 w 54"/>
                <a:gd name="T61" fmla="*/ 18 h 45"/>
                <a:gd name="T62" fmla="*/ 10 w 54"/>
                <a:gd name="T63" fmla="*/ 20 h 45"/>
                <a:gd name="T64" fmla="*/ 4 w 54"/>
                <a:gd name="T65" fmla="*/ 25 h 45"/>
                <a:gd name="T66" fmla="*/ 9 w 54"/>
                <a:gd name="T67" fmla="*/ 26 h 45"/>
                <a:gd name="T68" fmla="*/ 17 w 54"/>
                <a:gd name="T69" fmla="*/ 26 h 45"/>
                <a:gd name="T70" fmla="*/ 21 w 54"/>
                <a:gd name="T71" fmla="*/ 28 h 45"/>
                <a:gd name="T72" fmla="*/ 14 w 54"/>
                <a:gd name="T73" fmla="*/ 29 h 45"/>
                <a:gd name="T74" fmla="*/ 7 w 54"/>
                <a:gd name="T75" fmla="*/ 36 h 45"/>
                <a:gd name="T76" fmla="*/ 15 w 54"/>
                <a:gd name="T77" fmla="*/ 38 h 45"/>
                <a:gd name="T78" fmla="*/ 16 w 54"/>
                <a:gd name="T79" fmla="*/ 40 h 45"/>
                <a:gd name="T80" fmla="*/ 21 w 54"/>
                <a:gd name="T81" fmla="*/ 45 h 45"/>
                <a:gd name="T82" fmla="*/ 25 w 54"/>
                <a:gd name="T83" fmla="*/ 43 h 45"/>
                <a:gd name="T84" fmla="*/ 31 w 54"/>
                <a:gd name="T85" fmla="*/ 41 h 45"/>
                <a:gd name="T86" fmla="*/ 37 w 54"/>
                <a:gd name="T87" fmla="*/ 37 h 45"/>
                <a:gd name="T88" fmla="*/ 40 w 54"/>
                <a:gd name="T89" fmla="*/ 38 h 45"/>
                <a:gd name="T90" fmla="*/ 41 w 54"/>
                <a:gd name="T91" fmla="*/ 40 h 45"/>
                <a:gd name="T92" fmla="*/ 47 w 54"/>
                <a:gd name="T93" fmla="*/ 42 h 45"/>
                <a:gd name="T94" fmla="*/ 49 w 54"/>
                <a:gd name="T95" fmla="*/ 41 h 45"/>
                <a:gd name="T96" fmla="*/ 52 w 54"/>
                <a:gd name="T97" fmla="*/ 40 h 45"/>
                <a:gd name="T98" fmla="*/ 50 w 54"/>
                <a:gd name="T99" fmla="*/ 38 h 45"/>
                <a:gd name="T100" fmla="*/ 51 w 54"/>
                <a:gd name="T101" fmla="*/ 36 h 45"/>
                <a:gd name="T102" fmla="*/ 48 w 54"/>
                <a:gd name="T103" fmla="*/ 37 h 45"/>
                <a:gd name="T104" fmla="*/ 49 w 54"/>
                <a:gd name="T105" fmla="*/ 34 h 45"/>
                <a:gd name="T106" fmla="*/ 51 w 54"/>
                <a:gd name="T107" fmla="*/ 33 h 45"/>
                <a:gd name="T108" fmla="*/ 52 w 54"/>
                <a:gd name="T109" fmla="*/ 35 h 45"/>
                <a:gd name="T110" fmla="*/ 54 w 54"/>
                <a:gd name="T111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" h="45">
                  <a:moveTo>
                    <a:pt x="54" y="30"/>
                  </a:moveTo>
                  <a:lnTo>
                    <a:pt x="54" y="30"/>
                  </a:lnTo>
                  <a:lnTo>
                    <a:pt x="53" y="31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29"/>
                  </a:lnTo>
                  <a:lnTo>
                    <a:pt x="52" y="29"/>
                  </a:lnTo>
                  <a:lnTo>
                    <a:pt x="51" y="29"/>
                  </a:lnTo>
                  <a:lnTo>
                    <a:pt x="49" y="27"/>
                  </a:lnTo>
                  <a:lnTo>
                    <a:pt x="49" y="26"/>
                  </a:lnTo>
                  <a:lnTo>
                    <a:pt x="49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7" y="26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6" y="25"/>
                  </a:lnTo>
                  <a:lnTo>
                    <a:pt x="45" y="25"/>
                  </a:lnTo>
                  <a:lnTo>
                    <a:pt x="44" y="23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3" y="21"/>
                  </a:lnTo>
                  <a:lnTo>
                    <a:pt x="43" y="20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44" y="17"/>
                  </a:lnTo>
                  <a:lnTo>
                    <a:pt x="43" y="17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2" y="13"/>
                  </a:lnTo>
                  <a:lnTo>
                    <a:pt x="41" y="7"/>
                  </a:lnTo>
                  <a:lnTo>
                    <a:pt x="40" y="7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9" y="3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7" y="1"/>
                  </a:lnTo>
                  <a:lnTo>
                    <a:pt x="37" y="1"/>
                  </a:lnTo>
                  <a:lnTo>
                    <a:pt x="37" y="1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1"/>
                  </a:lnTo>
                  <a:lnTo>
                    <a:pt x="33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35" y="14"/>
                  </a:lnTo>
                  <a:lnTo>
                    <a:pt x="35" y="15"/>
                  </a:lnTo>
                  <a:lnTo>
                    <a:pt x="34" y="15"/>
                  </a:lnTo>
                  <a:lnTo>
                    <a:pt x="34" y="15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2" y="14"/>
                  </a:lnTo>
                  <a:lnTo>
                    <a:pt x="31" y="13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8"/>
                  </a:lnTo>
                  <a:lnTo>
                    <a:pt x="30" y="8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8" y="6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7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4" y="8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2" y="6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19" y="4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5" y="5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8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9"/>
                  </a:lnTo>
                  <a:lnTo>
                    <a:pt x="9" y="19"/>
                  </a:lnTo>
                  <a:lnTo>
                    <a:pt x="10" y="19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3" y="22"/>
                  </a:lnTo>
                  <a:lnTo>
                    <a:pt x="2" y="23"/>
                  </a:lnTo>
                  <a:lnTo>
                    <a:pt x="3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1" y="27"/>
                  </a:lnTo>
                  <a:lnTo>
                    <a:pt x="15" y="26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8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0" y="27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9"/>
                  </a:lnTo>
                  <a:lnTo>
                    <a:pt x="20" y="29"/>
                  </a:lnTo>
                  <a:lnTo>
                    <a:pt x="20" y="28"/>
                  </a:lnTo>
                  <a:lnTo>
                    <a:pt x="20" y="29"/>
                  </a:lnTo>
                  <a:lnTo>
                    <a:pt x="20" y="29"/>
                  </a:lnTo>
                  <a:lnTo>
                    <a:pt x="19" y="29"/>
                  </a:lnTo>
                  <a:lnTo>
                    <a:pt x="14" y="29"/>
                  </a:lnTo>
                  <a:lnTo>
                    <a:pt x="5" y="31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5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10" y="38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4" y="38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6" y="39"/>
                  </a:lnTo>
                  <a:lnTo>
                    <a:pt x="16" y="39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7" y="43"/>
                  </a:lnTo>
                  <a:lnTo>
                    <a:pt x="18" y="44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3" y="44"/>
                  </a:lnTo>
                  <a:lnTo>
                    <a:pt x="23" y="44"/>
                  </a:lnTo>
                  <a:lnTo>
                    <a:pt x="23" y="44"/>
                  </a:lnTo>
                  <a:lnTo>
                    <a:pt x="23" y="44"/>
                  </a:lnTo>
                  <a:lnTo>
                    <a:pt x="24" y="43"/>
                  </a:lnTo>
                  <a:lnTo>
                    <a:pt x="25" y="43"/>
                  </a:lnTo>
                  <a:lnTo>
                    <a:pt x="25" y="43"/>
                  </a:lnTo>
                  <a:lnTo>
                    <a:pt x="25" y="43"/>
                  </a:lnTo>
                  <a:lnTo>
                    <a:pt x="26" y="43"/>
                  </a:lnTo>
                  <a:lnTo>
                    <a:pt x="27" y="43"/>
                  </a:lnTo>
                  <a:lnTo>
                    <a:pt x="27" y="43"/>
                  </a:lnTo>
                  <a:lnTo>
                    <a:pt x="28" y="43"/>
                  </a:lnTo>
                  <a:lnTo>
                    <a:pt x="31" y="42"/>
                  </a:lnTo>
                  <a:lnTo>
                    <a:pt x="31" y="41"/>
                  </a:lnTo>
                  <a:lnTo>
                    <a:pt x="31" y="40"/>
                  </a:lnTo>
                  <a:lnTo>
                    <a:pt x="35" y="40"/>
                  </a:lnTo>
                  <a:lnTo>
                    <a:pt x="35" y="39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37" y="37"/>
                  </a:lnTo>
                  <a:lnTo>
                    <a:pt x="37" y="36"/>
                  </a:lnTo>
                  <a:lnTo>
                    <a:pt x="37" y="36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9" y="39"/>
                  </a:lnTo>
                  <a:lnTo>
                    <a:pt x="40" y="38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41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3" y="41"/>
                  </a:lnTo>
                  <a:lnTo>
                    <a:pt x="43" y="41"/>
                  </a:lnTo>
                  <a:lnTo>
                    <a:pt x="44" y="40"/>
                  </a:lnTo>
                  <a:lnTo>
                    <a:pt x="44" y="41"/>
                  </a:lnTo>
                  <a:lnTo>
                    <a:pt x="45" y="41"/>
                  </a:lnTo>
                  <a:lnTo>
                    <a:pt x="45" y="42"/>
                  </a:lnTo>
                  <a:lnTo>
                    <a:pt x="47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9" y="42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0" y="41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1" y="39"/>
                  </a:lnTo>
                  <a:lnTo>
                    <a:pt x="52" y="40"/>
                  </a:lnTo>
                  <a:lnTo>
                    <a:pt x="52" y="39"/>
                  </a:lnTo>
                  <a:lnTo>
                    <a:pt x="52" y="39"/>
                  </a:lnTo>
                  <a:lnTo>
                    <a:pt x="52" y="38"/>
                  </a:lnTo>
                  <a:lnTo>
                    <a:pt x="51" y="38"/>
                  </a:lnTo>
                  <a:lnTo>
                    <a:pt x="51" y="38"/>
                  </a:lnTo>
                  <a:lnTo>
                    <a:pt x="51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1" y="38"/>
                  </a:lnTo>
                  <a:lnTo>
                    <a:pt x="51" y="38"/>
                  </a:lnTo>
                  <a:lnTo>
                    <a:pt x="51" y="37"/>
                  </a:lnTo>
                  <a:lnTo>
                    <a:pt x="51" y="37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0" y="36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48" y="37"/>
                  </a:lnTo>
                  <a:lnTo>
                    <a:pt x="48" y="38"/>
                  </a:lnTo>
                  <a:lnTo>
                    <a:pt x="48" y="37"/>
                  </a:lnTo>
                  <a:lnTo>
                    <a:pt x="47" y="36"/>
                  </a:lnTo>
                  <a:lnTo>
                    <a:pt x="47" y="36"/>
                  </a:lnTo>
                  <a:lnTo>
                    <a:pt x="48" y="36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49" y="34"/>
                  </a:lnTo>
                  <a:lnTo>
                    <a:pt x="49" y="34"/>
                  </a:lnTo>
                  <a:lnTo>
                    <a:pt x="49" y="34"/>
                  </a:lnTo>
                  <a:lnTo>
                    <a:pt x="49" y="33"/>
                  </a:lnTo>
                  <a:lnTo>
                    <a:pt x="50" y="33"/>
                  </a:lnTo>
                  <a:lnTo>
                    <a:pt x="50" y="33"/>
                  </a:lnTo>
                  <a:lnTo>
                    <a:pt x="50" y="33"/>
                  </a:lnTo>
                  <a:lnTo>
                    <a:pt x="51" y="33"/>
                  </a:lnTo>
                  <a:lnTo>
                    <a:pt x="51" y="32"/>
                  </a:lnTo>
                  <a:lnTo>
                    <a:pt x="51" y="33"/>
                  </a:lnTo>
                  <a:lnTo>
                    <a:pt x="51" y="34"/>
                  </a:lnTo>
                  <a:lnTo>
                    <a:pt x="51" y="34"/>
                  </a:lnTo>
                  <a:lnTo>
                    <a:pt x="51" y="34"/>
                  </a:lnTo>
                  <a:lnTo>
                    <a:pt x="52" y="34"/>
                  </a:lnTo>
                  <a:lnTo>
                    <a:pt x="52" y="35"/>
                  </a:lnTo>
                  <a:lnTo>
                    <a:pt x="52" y="34"/>
                  </a:lnTo>
                  <a:lnTo>
                    <a:pt x="53" y="32"/>
                  </a:lnTo>
                  <a:lnTo>
                    <a:pt x="53" y="33"/>
                  </a:lnTo>
                  <a:lnTo>
                    <a:pt x="53" y="34"/>
                  </a:lnTo>
                  <a:lnTo>
                    <a:pt x="53" y="35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5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5" name="Freeform 499"/>
            <p:cNvSpPr>
              <a:spLocks/>
            </p:cNvSpPr>
            <p:nvPr/>
          </p:nvSpPr>
          <p:spPr bwMode="auto">
            <a:xfrm>
              <a:off x="7100888" y="3267075"/>
              <a:ext cx="20638" cy="19050"/>
            </a:xfrm>
            <a:custGeom>
              <a:avLst/>
              <a:gdLst>
                <a:gd name="T0" fmla="*/ 10 w 13"/>
                <a:gd name="T1" fmla="*/ 5 h 12"/>
                <a:gd name="T2" fmla="*/ 8 w 13"/>
                <a:gd name="T3" fmla="*/ 3 h 12"/>
                <a:gd name="T4" fmla="*/ 7 w 13"/>
                <a:gd name="T5" fmla="*/ 2 h 12"/>
                <a:gd name="T6" fmla="*/ 7 w 13"/>
                <a:gd name="T7" fmla="*/ 2 h 12"/>
                <a:gd name="T8" fmla="*/ 7 w 13"/>
                <a:gd name="T9" fmla="*/ 1 h 12"/>
                <a:gd name="T10" fmla="*/ 6 w 13"/>
                <a:gd name="T11" fmla="*/ 0 h 12"/>
                <a:gd name="T12" fmla="*/ 5 w 13"/>
                <a:gd name="T13" fmla="*/ 0 h 12"/>
                <a:gd name="T14" fmla="*/ 4 w 13"/>
                <a:gd name="T15" fmla="*/ 1 h 12"/>
                <a:gd name="T16" fmla="*/ 4 w 13"/>
                <a:gd name="T17" fmla="*/ 3 h 12"/>
                <a:gd name="T18" fmla="*/ 4 w 13"/>
                <a:gd name="T19" fmla="*/ 3 h 12"/>
                <a:gd name="T20" fmla="*/ 3 w 13"/>
                <a:gd name="T21" fmla="*/ 3 h 12"/>
                <a:gd name="T22" fmla="*/ 3 w 13"/>
                <a:gd name="T23" fmla="*/ 4 h 12"/>
                <a:gd name="T24" fmla="*/ 3 w 13"/>
                <a:gd name="T25" fmla="*/ 5 h 12"/>
                <a:gd name="T26" fmla="*/ 2 w 13"/>
                <a:gd name="T27" fmla="*/ 6 h 12"/>
                <a:gd name="T28" fmla="*/ 1 w 13"/>
                <a:gd name="T29" fmla="*/ 6 h 12"/>
                <a:gd name="T30" fmla="*/ 0 w 13"/>
                <a:gd name="T31" fmla="*/ 7 h 12"/>
                <a:gd name="T32" fmla="*/ 1 w 13"/>
                <a:gd name="T33" fmla="*/ 9 h 12"/>
                <a:gd name="T34" fmla="*/ 1 w 13"/>
                <a:gd name="T35" fmla="*/ 8 h 12"/>
                <a:gd name="T36" fmla="*/ 2 w 13"/>
                <a:gd name="T37" fmla="*/ 8 h 12"/>
                <a:gd name="T38" fmla="*/ 2 w 13"/>
                <a:gd name="T39" fmla="*/ 9 h 12"/>
                <a:gd name="T40" fmla="*/ 3 w 13"/>
                <a:gd name="T41" fmla="*/ 9 h 12"/>
                <a:gd name="T42" fmla="*/ 4 w 13"/>
                <a:gd name="T43" fmla="*/ 9 h 12"/>
                <a:gd name="T44" fmla="*/ 4 w 13"/>
                <a:gd name="T45" fmla="*/ 10 h 12"/>
                <a:gd name="T46" fmla="*/ 5 w 13"/>
                <a:gd name="T47" fmla="*/ 10 h 12"/>
                <a:gd name="T48" fmla="*/ 6 w 13"/>
                <a:gd name="T49" fmla="*/ 11 h 12"/>
                <a:gd name="T50" fmla="*/ 7 w 13"/>
                <a:gd name="T51" fmla="*/ 11 h 12"/>
                <a:gd name="T52" fmla="*/ 8 w 13"/>
                <a:gd name="T53" fmla="*/ 11 h 12"/>
                <a:gd name="T54" fmla="*/ 10 w 13"/>
                <a:gd name="T55" fmla="*/ 12 h 12"/>
                <a:gd name="T56" fmla="*/ 11 w 13"/>
                <a:gd name="T57" fmla="*/ 10 h 12"/>
                <a:gd name="T58" fmla="*/ 12 w 13"/>
                <a:gd name="T59" fmla="*/ 10 h 12"/>
                <a:gd name="T60" fmla="*/ 12 w 13"/>
                <a:gd name="T61" fmla="*/ 10 h 12"/>
                <a:gd name="T62" fmla="*/ 13 w 13"/>
                <a:gd name="T63" fmla="*/ 9 h 12"/>
                <a:gd name="T64" fmla="*/ 12 w 13"/>
                <a:gd name="T65" fmla="*/ 9 h 12"/>
                <a:gd name="T66" fmla="*/ 11 w 13"/>
                <a:gd name="T67" fmla="*/ 7 h 12"/>
                <a:gd name="T68" fmla="*/ 11 w 13"/>
                <a:gd name="T6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" h="12">
                  <a:moveTo>
                    <a:pt x="11" y="6"/>
                  </a:moveTo>
                  <a:lnTo>
                    <a:pt x="10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9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6" name="Freeform 500"/>
            <p:cNvSpPr>
              <a:spLocks/>
            </p:cNvSpPr>
            <p:nvPr/>
          </p:nvSpPr>
          <p:spPr bwMode="auto">
            <a:xfrm>
              <a:off x="7086601" y="3205163"/>
              <a:ext cx="28575" cy="42863"/>
            </a:xfrm>
            <a:custGeom>
              <a:avLst/>
              <a:gdLst>
                <a:gd name="T0" fmla="*/ 18 w 18"/>
                <a:gd name="T1" fmla="*/ 15 h 27"/>
                <a:gd name="T2" fmla="*/ 18 w 18"/>
                <a:gd name="T3" fmla="*/ 13 h 27"/>
                <a:gd name="T4" fmla="*/ 17 w 18"/>
                <a:gd name="T5" fmla="*/ 13 h 27"/>
                <a:gd name="T6" fmla="*/ 16 w 18"/>
                <a:gd name="T7" fmla="*/ 13 h 27"/>
                <a:gd name="T8" fmla="*/ 16 w 18"/>
                <a:gd name="T9" fmla="*/ 12 h 27"/>
                <a:gd name="T10" fmla="*/ 16 w 18"/>
                <a:gd name="T11" fmla="*/ 11 h 27"/>
                <a:gd name="T12" fmla="*/ 14 w 18"/>
                <a:gd name="T13" fmla="*/ 9 h 27"/>
                <a:gd name="T14" fmla="*/ 13 w 18"/>
                <a:gd name="T15" fmla="*/ 9 h 27"/>
                <a:gd name="T16" fmla="*/ 14 w 18"/>
                <a:gd name="T17" fmla="*/ 7 h 27"/>
                <a:gd name="T18" fmla="*/ 16 w 18"/>
                <a:gd name="T19" fmla="*/ 6 h 27"/>
                <a:gd name="T20" fmla="*/ 15 w 18"/>
                <a:gd name="T21" fmla="*/ 5 h 27"/>
                <a:gd name="T22" fmla="*/ 16 w 18"/>
                <a:gd name="T23" fmla="*/ 3 h 27"/>
                <a:gd name="T24" fmla="*/ 16 w 18"/>
                <a:gd name="T25" fmla="*/ 1 h 27"/>
                <a:gd name="T26" fmla="*/ 12 w 18"/>
                <a:gd name="T27" fmla="*/ 2 h 27"/>
                <a:gd name="T28" fmla="*/ 10 w 18"/>
                <a:gd name="T29" fmla="*/ 2 h 27"/>
                <a:gd name="T30" fmla="*/ 8 w 18"/>
                <a:gd name="T31" fmla="*/ 0 h 27"/>
                <a:gd name="T32" fmla="*/ 7 w 18"/>
                <a:gd name="T33" fmla="*/ 1 h 27"/>
                <a:gd name="T34" fmla="*/ 7 w 18"/>
                <a:gd name="T35" fmla="*/ 2 h 27"/>
                <a:gd name="T36" fmla="*/ 6 w 18"/>
                <a:gd name="T37" fmla="*/ 2 h 27"/>
                <a:gd name="T38" fmla="*/ 4 w 18"/>
                <a:gd name="T39" fmla="*/ 3 h 27"/>
                <a:gd name="T40" fmla="*/ 5 w 18"/>
                <a:gd name="T41" fmla="*/ 4 h 27"/>
                <a:gd name="T42" fmla="*/ 6 w 18"/>
                <a:gd name="T43" fmla="*/ 5 h 27"/>
                <a:gd name="T44" fmla="*/ 5 w 18"/>
                <a:gd name="T45" fmla="*/ 5 h 27"/>
                <a:gd name="T46" fmla="*/ 4 w 18"/>
                <a:gd name="T47" fmla="*/ 5 h 27"/>
                <a:gd name="T48" fmla="*/ 4 w 18"/>
                <a:gd name="T49" fmla="*/ 7 h 27"/>
                <a:gd name="T50" fmla="*/ 7 w 18"/>
                <a:gd name="T51" fmla="*/ 7 h 27"/>
                <a:gd name="T52" fmla="*/ 8 w 18"/>
                <a:gd name="T53" fmla="*/ 9 h 27"/>
                <a:gd name="T54" fmla="*/ 7 w 18"/>
                <a:gd name="T55" fmla="*/ 8 h 27"/>
                <a:gd name="T56" fmla="*/ 7 w 18"/>
                <a:gd name="T57" fmla="*/ 10 h 27"/>
                <a:gd name="T58" fmla="*/ 8 w 18"/>
                <a:gd name="T59" fmla="*/ 12 h 27"/>
                <a:gd name="T60" fmla="*/ 7 w 18"/>
                <a:gd name="T61" fmla="*/ 11 h 27"/>
                <a:gd name="T62" fmla="*/ 7 w 18"/>
                <a:gd name="T63" fmla="*/ 13 h 27"/>
                <a:gd name="T64" fmla="*/ 6 w 18"/>
                <a:gd name="T65" fmla="*/ 13 h 27"/>
                <a:gd name="T66" fmla="*/ 4 w 18"/>
                <a:gd name="T67" fmla="*/ 13 h 27"/>
                <a:gd name="T68" fmla="*/ 3 w 18"/>
                <a:gd name="T69" fmla="*/ 12 h 27"/>
                <a:gd name="T70" fmla="*/ 3 w 18"/>
                <a:gd name="T71" fmla="*/ 11 h 27"/>
                <a:gd name="T72" fmla="*/ 1 w 18"/>
                <a:gd name="T73" fmla="*/ 10 h 27"/>
                <a:gd name="T74" fmla="*/ 3 w 18"/>
                <a:gd name="T75" fmla="*/ 16 h 27"/>
                <a:gd name="T76" fmla="*/ 3 w 18"/>
                <a:gd name="T77" fmla="*/ 18 h 27"/>
                <a:gd name="T78" fmla="*/ 5 w 18"/>
                <a:gd name="T79" fmla="*/ 18 h 27"/>
                <a:gd name="T80" fmla="*/ 7 w 18"/>
                <a:gd name="T81" fmla="*/ 19 h 27"/>
                <a:gd name="T82" fmla="*/ 8 w 18"/>
                <a:gd name="T83" fmla="*/ 21 h 27"/>
                <a:gd name="T84" fmla="*/ 9 w 18"/>
                <a:gd name="T85" fmla="*/ 22 h 27"/>
                <a:gd name="T86" fmla="*/ 10 w 18"/>
                <a:gd name="T87" fmla="*/ 24 h 27"/>
                <a:gd name="T88" fmla="*/ 11 w 18"/>
                <a:gd name="T89" fmla="*/ 26 h 27"/>
                <a:gd name="T90" fmla="*/ 12 w 18"/>
                <a:gd name="T91" fmla="*/ 26 h 27"/>
                <a:gd name="T92" fmla="*/ 14 w 18"/>
                <a:gd name="T93" fmla="*/ 25 h 27"/>
                <a:gd name="T94" fmla="*/ 14 w 18"/>
                <a:gd name="T95" fmla="*/ 23 h 27"/>
                <a:gd name="T96" fmla="*/ 16 w 18"/>
                <a:gd name="T97" fmla="*/ 23 h 27"/>
                <a:gd name="T98" fmla="*/ 18 w 18"/>
                <a:gd name="T99" fmla="*/ 21 h 27"/>
                <a:gd name="T100" fmla="*/ 18 w 18"/>
                <a:gd name="T101" fmla="*/ 20 h 27"/>
                <a:gd name="T102" fmla="*/ 18 w 18"/>
                <a:gd name="T103" fmla="*/ 19 h 27"/>
                <a:gd name="T104" fmla="*/ 18 w 18"/>
                <a:gd name="T105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" h="27">
                  <a:moveTo>
                    <a:pt x="18" y="16"/>
                  </a:moveTo>
                  <a:lnTo>
                    <a:pt x="18" y="16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5" y="10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2" y="11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7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9" y="2"/>
                  </a:lnTo>
                  <a:lnTo>
                    <a:pt x="8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8"/>
                  </a:lnTo>
                  <a:lnTo>
                    <a:pt x="8" y="9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5" y="14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3" y="23"/>
                  </a:lnTo>
                  <a:lnTo>
                    <a:pt x="14" y="23"/>
                  </a:lnTo>
                  <a:lnTo>
                    <a:pt x="14" y="23"/>
                  </a:lnTo>
                  <a:lnTo>
                    <a:pt x="15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7" y="22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7" name="Freeform 501"/>
            <p:cNvSpPr>
              <a:spLocks/>
            </p:cNvSpPr>
            <p:nvPr/>
          </p:nvSpPr>
          <p:spPr bwMode="auto">
            <a:xfrm>
              <a:off x="7191376" y="3267075"/>
              <a:ext cx="4763" cy="4763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3 h 3"/>
                <a:gd name="T4" fmla="*/ 3 w 3"/>
                <a:gd name="T5" fmla="*/ 2 h 3"/>
                <a:gd name="T6" fmla="*/ 3 w 3"/>
                <a:gd name="T7" fmla="*/ 1 h 3"/>
                <a:gd name="T8" fmla="*/ 3 w 3"/>
                <a:gd name="T9" fmla="*/ 1 h 3"/>
                <a:gd name="T10" fmla="*/ 2 w 3"/>
                <a:gd name="T11" fmla="*/ 0 h 3"/>
                <a:gd name="T12" fmla="*/ 2 w 3"/>
                <a:gd name="T13" fmla="*/ 1 h 3"/>
                <a:gd name="T14" fmla="*/ 1 w 3"/>
                <a:gd name="T15" fmla="*/ 1 h 3"/>
                <a:gd name="T16" fmla="*/ 1 w 3"/>
                <a:gd name="T17" fmla="*/ 1 h 3"/>
                <a:gd name="T18" fmla="*/ 0 w 3"/>
                <a:gd name="T19" fmla="*/ 1 h 3"/>
                <a:gd name="T20" fmla="*/ 0 w 3"/>
                <a:gd name="T21" fmla="*/ 0 h 3"/>
                <a:gd name="T22" fmla="*/ 0 w 3"/>
                <a:gd name="T23" fmla="*/ 1 h 3"/>
                <a:gd name="T24" fmla="*/ 0 w 3"/>
                <a:gd name="T25" fmla="*/ 2 h 3"/>
                <a:gd name="T26" fmla="*/ 1 w 3"/>
                <a:gd name="T27" fmla="*/ 3 h 3"/>
                <a:gd name="T28" fmla="*/ 1 w 3"/>
                <a:gd name="T2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lnTo>
                    <a:pt x="2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8" name="Freeform 502"/>
            <p:cNvSpPr>
              <a:spLocks/>
            </p:cNvSpPr>
            <p:nvPr/>
          </p:nvSpPr>
          <p:spPr bwMode="auto">
            <a:xfrm>
              <a:off x="7172326" y="3314700"/>
              <a:ext cx="4763" cy="4763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3 h 3"/>
                <a:gd name="T4" fmla="*/ 2 w 3"/>
                <a:gd name="T5" fmla="*/ 3 h 3"/>
                <a:gd name="T6" fmla="*/ 3 w 3"/>
                <a:gd name="T7" fmla="*/ 3 h 3"/>
                <a:gd name="T8" fmla="*/ 3 w 3"/>
                <a:gd name="T9" fmla="*/ 3 h 3"/>
                <a:gd name="T10" fmla="*/ 3 w 3"/>
                <a:gd name="T11" fmla="*/ 3 h 3"/>
                <a:gd name="T12" fmla="*/ 2 w 3"/>
                <a:gd name="T13" fmla="*/ 2 h 3"/>
                <a:gd name="T14" fmla="*/ 2 w 3"/>
                <a:gd name="T15" fmla="*/ 1 h 3"/>
                <a:gd name="T16" fmla="*/ 2 w 3"/>
                <a:gd name="T17" fmla="*/ 1 h 3"/>
                <a:gd name="T18" fmla="*/ 2 w 3"/>
                <a:gd name="T19" fmla="*/ 1 h 3"/>
                <a:gd name="T20" fmla="*/ 1 w 3"/>
                <a:gd name="T21" fmla="*/ 0 h 3"/>
                <a:gd name="T22" fmla="*/ 0 w 3"/>
                <a:gd name="T23" fmla="*/ 0 h 3"/>
                <a:gd name="T24" fmla="*/ 0 w 3"/>
                <a:gd name="T25" fmla="*/ 0 h 3"/>
                <a:gd name="T26" fmla="*/ 0 w 3"/>
                <a:gd name="T27" fmla="*/ 0 h 3"/>
                <a:gd name="T28" fmla="*/ 1 w 3"/>
                <a:gd name="T29" fmla="*/ 1 h 3"/>
                <a:gd name="T30" fmla="*/ 1 w 3"/>
                <a:gd name="T3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9" name="Freeform 503"/>
            <p:cNvSpPr>
              <a:spLocks/>
            </p:cNvSpPr>
            <p:nvPr/>
          </p:nvSpPr>
          <p:spPr bwMode="auto">
            <a:xfrm>
              <a:off x="7159626" y="3316288"/>
              <a:ext cx="31750" cy="30163"/>
            </a:xfrm>
            <a:custGeom>
              <a:avLst/>
              <a:gdLst>
                <a:gd name="T0" fmla="*/ 20 w 20"/>
                <a:gd name="T1" fmla="*/ 15 h 19"/>
                <a:gd name="T2" fmla="*/ 19 w 20"/>
                <a:gd name="T3" fmla="*/ 14 h 19"/>
                <a:gd name="T4" fmla="*/ 19 w 20"/>
                <a:gd name="T5" fmla="*/ 13 h 19"/>
                <a:gd name="T6" fmla="*/ 18 w 20"/>
                <a:gd name="T7" fmla="*/ 13 h 19"/>
                <a:gd name="T8" fmla="*/ 17 w 20"/>
                <a:gd name="T9" fmla="*/ 13 h 19"/>
                <a:gd name="T10" fmla="*/ 16 w 20"/>
                <a:gd name="T11" fmla="*/ 13 h 19"/>
                <a:gd name="T12" fmla="*/ 16 w 20"/>
                <a:gd name="T13" fmla="*/ 13 h 19"/>
                <a:gd name="T14" fmla="*/ 16 w 20"/>
                <a:gd name="T15" fmla="*/ 10 h 19"/>
                <a:gd name="T16" fmla="*/ 14 w 20"/>
                <a:gd name="T17" fmla="*/ 9 h 19"/>
                <a:gd name="T18" fmla="*/ 13 w 20"/>
                <a:gd name="T19" fmla="*/ 8 h 19"/>
                <a:gd name="T20" fmla="*/ 12 w 20"/>
                <a:gd name="T21" fmla="*/ 7 h 19"/>
                <a:gd name="T22" fmla="*/ 11 w 20"/>
                <a:gd name="T23" fmla="*/ 6 h 19"/>
                <a:gd name="T24" fmla="*/ 9 w 20"/>
                <a:gd name="T25" fmla="*/ 5 h 19"/>
                <a:gd name="T26" fmla="*/ 9 w 20"/>
                <a:gd name="T27" fmla="*/ 4 h 19"/>
                <a:gd name="T28" fmla="*/ 7 w 20"/>
                <a:gd name="T29" fmla="*/ 4 h 19"/>
                <a:gd name="T30" fmla="*/ 7 w 20"/>
                <a:gd name="T31" fmla="*/ 5 h 19"/>
                <a:gd name="T32" fmla="*/ 6 w 20"/>
                <a:gd name="T33" fmla="*/ 3 h 19"/>
                <a:gd name="T34" fmla="*/ 6 w 20"/>
                <a:gd name="T35" fmla="*/ 2 h 19"/>
                <a:gd name="T36" fmla="*/ 5 w 20"/>
                <a:gd name="T37" fmla="*/ 1 h 19"/>
                <a:gd name="T38" fmla="*/ 4 w 20"/>
                <a:gd name="T39" fmla="*/ 0 h 19"/>
                <a:gd name="T40" fmla="*/ 3 w 20"/>
                <a:gd name="T41" fmla="*/ 2 h 19"/>
                <a:gd name="T42" fmla="*/ 2 w 20"/>
                <a:gd name="T43" fmla="*/ 12 h 19"/>
                <a:gd name="T44" fmla="*/ 2 w 20"/>
                <a:gd name="T45" fmla="*/ 14 h 19"/>
                <a:gd name="T46" fmla="*/ 0 w 20"/>
                <a:gd name="T47" fmla="*/ 14 h 19"/>
                <a:gd name="T48" fmla="*/ 0 w 20"/>
                <a:gd name="T49" fmla="*/ 16 h 19"/>
                <a:gd name="T50" fmla="*/ 1 w 20"/>
                <a:gd name="T51" fmla="*/ 16 h 19"/>
                <a:gd name="T52" fmla="*/ 2 w 20"/>
                <a:gd name="T53" fmla="*/ 16 h 19"/>
                <a:gd name="T54" fmla="*/ 3 w 20"/>
                <a:gd name="T55" fmla="*/ 16 h 19"/>
                <a:gd name="T56" fmla="*/ 4 w 20"/>
                <a:gd name="T57" fmla="*/ 16 h 19"/>
                <a:gd name="T58" fmla="*/ 4 w 20"/>
                <a:gd name="T59" fmla="*/ 14 h 19"/>
                <a:gd name="T60" fmla="*/ 4 w 20"/>
                <a:gd name="T61" fmla="*/ 16 h 19"/>
                <a:gd name="T62" fmla="*/ 5 w 20"/>
                <a:gd name="T63" fmla="*/ 19 h 19"/>
                <a:gd name="T64" fmla="*/ 6 w 20"/>
                <a:gd name="T65" fmla="*/ 19 h 19"/>
                <a:gd name="T66" fmla="*/ 8 w 20"/>
                <a:gd name="T67" fmla="*/ 18 h 19"/>
                <a:gd name="T68" fmla="*/ 8 w 20"/>
                <a:gd name="T69" fmla="*/ 18 h 19"/>
                <a:gd name="T70" fmla="*/ 9 w 20"/>
                <a:gd name="T71" fmla="*/ 16 h 19"/>
                <a:gd name="T72" fmla="*/ 9 w 20"/>
                <a:gd name="T73" fmla="*/ 16 h 19"/>
                <a:gd name="T74" fmla="*/ 10 w 20"/>
                <a:gd name="T75" fmla="*/ 15 h 19"/>
                <a:gd name="T76" fmla="*/ 10 w 20"/>
                <a:gd name="T77" fmla="*/ 15 h 19"/>
                <a:gd name="T78" fmla="*/ 10 w 20"/>
                <a:gd name="T79" fmla="*/ 13 h 19"/>
                <a:gd name="T80" fmla="*/ 12 w 20"/>
                <a:gd name="T81" fmla="*/ 13 h 19"/>
                <a:gd name="T82" fmla="*/ 12 w 20"/>
                <a:gd name="T83" fmla="*/ 14 h 19"/>
                <a:gd name="T84" fmla="*/ 12 w 20"/>
                <a:gd name="T85" fmla="*/ 14 h 19"/>
                <a:gd name="T86" fmla="*/ 14 w 20"/>
                <a:gd name="T87" fmla="*/ 14 h 19"/>
                <a:gd name="T88" fmla="*/ 14 w 20"/>
                <a:gd name="T89" fmla="*/ 15 h 19"/>
                <a:gd name="T90" fmla="*/ 14 w 20"/>
                <a:gd name="T91" fmla="*/ 16 h 19"/>
                <a:gd name="T92" fmla="*/ 15 w 20"/>
                <a:gd name="T93" fmla="*/ 16 h 19"/>
                <a:gd name="T94" fmla="*/ 16 w 20"/>
                <a:gd name="T95" fmla="*/ 16 h 19"/>
                <a:gd name="T96" fmla="*/ 16 w 20"/>
                <a:gd name="T97" fmla="*/ 17 h 19"/>
                <a:gd name="T98" fmla="*/ 17 w 20"/>
                <a:gd name="T99" fmla="*/ 17 h 19"/>
                <a:gd name="T100" fmla="*/ 18 w 20"/>
                <a:gd name="T101" fmla="*/ 17 h 19"/>
                <a:gd name="T102" fmla="*/ 20 w 20"/>
                <a:gd name="T103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" h="19">
                  <a:moveTo>
                    <a:pt x="20" y="15"/>
                  </a:moveTo>
                  <a:lnTo>
                    <a:pt x="20" y="15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5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6" y="19"/>
                  </a:lnTo>
                  <a:lnTo>
                    <a:pt x="7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0" y="16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17" y="16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20" y="15"/>
                  </a:lnTo>
                  <a:lnTo>
                    <a:pt x="2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0" name="Freeform 504"/>
            <p:cNvSpPr>
              <a:spLocks/>
            </p:cNvSpPr>
            <p:nvPr/>
          </p:nvSpPr>
          <p:spPr bwMode="auto">
            <a:xfrm>
              <a:off x="7183438" y="3436938"/>
              <a:ext cx="6350" cy="3175"/>
            </a:xfrm>
            <a:custGeom>
              <a:avLst/>
              <a:gdLst>
                <a:gd name="T0" fmla="*/ 2 w 4"/>
                <a:gd name="T1" fmla="*/ 2 h 2"/>
                <a:gd name="T2" fmla="*/ 3 w 4"/>
                <a:gd name="T3" fmla="*/ 2 h 2"/>
                <a:gd name="T4" fmla="*/ 3 w 4"/>
                <a:gd name="T5" fmla="*/ 2 h 2"/>
                <a:gd name="T6" fmla="*/ 4 w 4"/>
                <a:gd name="T7" fmla="*/ 2 h 2"/>
                <a:gd name="T8" fmla="*/ 4 w 4"/>
                <a:gd name="T9" fmla="*/ 2 h 2"/>
                <a:gd name="T10" fmla="*/ 3 w 4"/>
                <a:gd name="T11" fmla="*/ 2 h 2"/>
                <a:gd name="T12" fmla="*/ 3 w 4"/>
                <a:gd name="T13" fmla="*/ 1 h 2"/>
                <a:gd name="T14" fmla="*/ 3 w 4"/>
                <a:gd name="T15" fmla="*/ 1 h 2"/>
                <a:gd name="T16" fmla="*/ 3 w 4"/>
                <a:gd name="T17" fmla="*/ 0 h 2"/>
                <a:gd name="T18" fmla="*/ 2 w 4"/>
                <a:gd name="T19" fmla="*/ 0 h 2"/>
                <a:gd name="T20" fmla="*/ 2 w 4"/>
                <a:gd name="T21" fmla="*/ 0 h 2"/>
                <a:gd name="T22" fmla="*/ 0 w 4"/>
                <a:gd name="T23" fmla="*/ 0 h 2"/>
                <a:gd name="T24" fmla="*/ 0 w 4"/>
                <a:gd name="T25" fmla="*/ 1 h 2"/>
                <a:gd name="T26" fmla="*/ 1 w 4"/>
                <a:gd name="T27" fmla="*/ 1 h 2"/>
                <a:gd name="T28" fmla="*/ 2 w 4"/>
                <a:gd name="T2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1" name="Freeform 505"/>
            <p:cNvSpPr>
              <a:spLocks/>
            </p:cNvSpPr>
            <p:nvPr/>
          </p:nvSpPr>
          <p:spPr bwMode="auto">
            <a:xfrm>
              <a:off x="7191376" y="3355975"/>
              <a:ext cx="4763" cy="635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4 h 4"/>
                <a:gd name="T6" fmla="*/ 2 w 3"/>
                <a:gd name="T7" fmla="*/ 4 h 4"/>
                <a:gd name="T8" fmla="*/ 2 w 3"/>
                <a:gd name="T9" fmla="*/ 3 h 4"/>
                <a:gd name="T10" fmla="*/ 3 w 3"/>
                <a:gd name="T11" fmla="*/ 0 h 4"/>
                <a:gd name="T12" fmla="*/ 3 w 3"/>
                <a:gd name="T13" fmla="*/ 0 h 4"/>
                <a:gd name="T14" fmla="*/ 1 w 3"/>
                <a:gd name="T15" fmla="*/ 0 h 4"/>
                <a:gd name="T16" fmla="*/ 1 w 3"/>
                <a:gd name="T17" fmla="*/ 0 h 4"/>
                <a:gd name="T18" fmla="*/ 1 w 3"/>
                <a:gd name="T19" fmla="*/ 0 h 4"/>
                <a:gd name="T20" fmla="*/ 1 w 3"/>
                <a:gd name="T21" fmla="*/ 0 h 4"/>
                <a:gd name="T22" fmla="*/ 0 w 3"/>
                <a:gd name="T23" fmla="*/ 0 h 4"/>
                <a:gd name="T24" fmla="*/ 0 w 3"/>
                <a:gd name="T25" fmla="*/ 3 h 4"/>
                <a:gd name="T26" fmla="*/ 0 w 3"/>
                <a:gd name="T27" fmla="*/ 3 h 4"/>
                <a:gd name="T28" fmla="*/ 1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2" name="Freeform 506"/>
            <p:cNvSpPr>
              <a:spLocks/>
            </p:cNvSpPr>
            <p:nvPr/>
          </p:nvSpPr>
          <p:spPr bwMode="auto">
            <a:xfrm>
              <a:off x="7115176" y="3173413"/>
              <a:ext cx="14288" cy="19050"/>
            </a:xfrm>
            <a:custGeom>
              <a:avLst/>
              <a:gdLst>
                <a:gd name="T0" fmla="*/ 2 w 9"/>
                <a:gd name="T1" fmla="*/ 9 h 12"/>
                <a:gd name="T2" fmla="*/ 2 w 9"/>
                <a:gd name="T3" fmla="*/ 9 h 12"/>
                <a:gd name="T4" fmla="*/ 3 w 9"/>
                <a:gd name="T5" fmla="*/ 10 h 12"/>
                <a:gd name="T6" fmla="*/ 3 w 9"/>
                <a:gd name="T7" fmla="*/ 11 h 12"/>
                <a:gd name="T8" fmla="*/ 3 w 9"/>
                <a:gd name="T9" fmla="*/ 10 h 12"/>
                <a:gd name="T10" fmla="*/ 4 w 9"/>
                <a:gd name="T11" fmla="*/ 10 h 12"/>
                <a:gd name="T12" fmla="*/ 4 w 9"/>
                <a:gd name="T13" fmla="*/ 11 h 12"/>
                <a:gd name="T14" fmla="*/ 5 w 9"/>
                <a:gd name="T15" fmla="*/ 12 h 12"/>
                <a:gd name="T16" fmla="*/ 6 w 9"/>
                <a:gd name="T17" fmla="*/ 12 h 12"/>
                <a:gd name="T18" fmla="*/ 7 w 9"/>
                <a:gd name="T19" fmla="*/ 12 h 12"/>
                <a:gd name="T20" fmla="*/ 9 w 9"/>
                <a:gd name="T21" fmla="*/ 12 h 12"/>
                <a:gd name="T22" fmla="*/ 9 w 9"/>
                <a:gd name="T23" fmla="*/ 6 h 12"/>
                <a:gd name="T24" fmla="*/ 8 w 9"/>
                <a:gd name="T25" fmla="*/ 4 h 12"/>
                <a:gd name="T26" fmla="*/ 8 w 9"/>
                <a:gd name="T27" fmla="*/ 3 h 12"/>
                <a:gd name="T28" fmla="*/ 7 w 9"/>
                <a:gd name="T29" fmla="*/ 3 h 12"/>
                <a:gd name="T30" fmla="*/ 7 w 9"/>
                <a:gd name="T31" fmla="*/ 2 h 12"/>
                <a:gd name="T32" fmla="*/ 6 w 9"/>
                <a:gd name="T33" fmla="*/ 2 h 12"/>
                <a:gd name="T34" fmla="*/ 5 w 9"/>
                <a:gd name="T35" fmla="*/ 1 h 12"/>
                <a:gd name="T36" fmla="*/ 4 w 9"/>
                <a:gd name="T37" fmla="*/ 0 h 12"/>
                <a:gd name="T38" fmla="*/ 2 w 9"/>
                <a:gd name="T39" fmla="*/ 2 h 12"/>
                <a:gd name="T40" fmla="*/ 2 w 9"/>
                <a:gd name="T41" fmla="*/ 2 h 12"/>
                <a:gd name="T42" fmla="*/ 1 w 9"/>
                <a:gd name="T43" fmla="*/ 3 h 12"/>
                <a:gd name="T44" fmla="*/ 2 w 9"/>
                <a:gd name="T45" fmla="*/ 3 h 12"/>
                <a:gd name="T46" fmla="*/ 2 w 9"/>
                <a:gd name="T47" fmla="*/ 3 h 12"/>
                <a:gd name="T48" fmla="*/ 1 w 9"/>
                <a:gd name="T49" fmla="*/ 4 h 12"/>
                <a:gd name="T50" fmla="*/ 2 w 9"/>
                <a:gd name="T51" fmla="*/ 4 h 12"/>
                <a:gd name="T52" fmla="*/ 0 w 9"/>
                <a:gd name="T53" fmla="*/ 5 h 12"/>
                <a:gd name="T54" fmla="*/ 0 w 9"/>
                <a:gd name="T55" fmla="*/ 6 h 12"/>
                <a:gd name="T56" fmla="*/ 0 w 9"/>
                <a:gd name="T57" fmla="*/ 6 h 12"/>
                <a:gd name="T58" fmla="*/ 0 w 9"/>
                <a:gd name="T59" fmla="*/ 8 h 12"/>
                <a:gd name="T60" fmla="*/ 1 w 9"/>
                <a:gd name="T61" fmla="*/ 9 h 12"/>
                <a:gd name="T62" fmla="*/ 2 w 9"/>
                <a:gd name="T63" fmla="*/ 8 h 12"/>
                <a:gd name="T64" fmla="*/ 1 w 9"/>
                <a:gd name="T6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" h="12">
                  <a:moveTo>
                    <a:pt x="1" y="9"/>
                  </a:moveTo>
                  <a:lnTo>
                    <a:pt x="2" y="9"/>
                  </a:lnTo>
                  <a:lnTo>
                    <a:pt x="2" y="10"/>
                  </a:lnTo>
                  <a:lnTo>
                    <a:pt x="2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6"/>
                  </a:lnTo>
                  <a:lnTo>
                    <a:pt x="9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3" name="Freeform 507"/>
            <p:cNvSpPr>
              <a:spLocks/>
            </p:cNvSpPr>
            <p:nvPr/>
          </p:nvSpPr>
          <p:spPr bwMode="auto">
            <a:xfrm>
              <a:off x="7197726" y="3409950"/>
              <a:ext cx="1588" cy="3175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0 h 2"/>
                <a:gd name="T4" fmla="*/ 1 w 1"/>
                <a:gd name="T5" fmla="*/ 0 h 2"/>
                <a:gd name="T6" fmla="*/ 1 w 1"/>
                <a:gd name="T7" fmla="*/ 0 h 2"/>
                <a:gd name="T8" fmla="*/ 1 w 1"/>
                <a:gd name="T9" fmla="*/ 0 h 2"/>
                <a:gd name="T10" fmla="*/ 1 w 1"/>
                <a:gd name="T11" fmla="*/ 0 h 2"/>
                <a:gd name="T12" fmla="*/ 1 w 1"/>
                <a:gd name="T13" fmla="*/ 0 h 2"/>
                <a:gd name="T14" fmla="*/ 1 w 1"/>
                <a:gd name="T15" fmla="*/ 1 h 2"/>
                <a:gd name="T16" fmla="*/ 1 w 1"/>
                <a:gd name="T17" fmla="*/ 1 h 2"/>
                <a:gd name="T18" fmla="*/ 1 w 1"/>
                <a:gd name="T19" fmla="*/ 1 h 2"/>
                <a:gd name="T20" fmla="*/ 1 w 1"/>
                <a:gd name="T21" fmla="*/ 1 h 2"/>
                <a:gd name="T22" fmla="*/ 1 w 1"/>
                <a:gd name="T23" fmla="*/ 1 h 2"/>
                <a:gd name="T24" fmla="*/ 1 w 1"/>
                <a:gd name="T25" fmla="*/ 1 h 2"/>
                <a:gd name="T26" fmla="*/ 0 w 1"/>
                <a:gd name="T27" fmla="*/ 2 h 2"/>
                <a:gd name="T28" fmla="*/ 0 w 1"/>
                <a:gd name="T29" fmla="*/ 2 h 2"/>
                <a:gd name="T30" fmla="*/ 0 w 1"/>
                <a:gd name="T31" fmla="*/ 2 h 2"/>
                <a:gd name="T32" fmla="*/ 1 w 1"/>
                <a:gd name="T33" fmla="*/ 2 h 2"/>
                <a:gd name="T34" fmla="*/ 1 w 1"/>
                <a:gd name="T35" fmla="*/ 2 h 2"/>
                <a:gd name="T36" fmla="*/ 1 w 1"/>
                <a:gd name="T37" fmla="*/ 2 h 2"/>
                <a:gd name="T38" fmla="*/ 1 w 1"/>
                <a:gd name="T39" fmla="*/ 2 h 2"/>
                <a:gd name="T40" fmla="*/ 1 w 1"/>
                <a:gd name="T41" fmla="*/ 2 h 2"/>
                <a:gd name="T42" fmla="*/ 1 w 1"/>
                <a:gd name="T43" fmla="*/ 2 h 2"/>
                <a:gd name="T44" fmla="*/ 1 w 1"/>
                <a:gd name="T45" fmla="*/ 2 h 2"/>
                <a:gd name="T46" fmla="*/ 1 w 1"/>
                <a:gd name="T47" fmla="*/ 1 h 2"/>
                <a:gd name="T48" fmla="*/ 1 w 1"/>
                <a:gd name="T49" fmla="*/ 1 h 2"/>
                <a:gd name="T50" fmla="*/ 1 w 1"/>
                <a:gd name="T51" fmla="*/ 1 h 2"/>
                <a:gd name="T52" fmla="*/ 1 w 1"/>
                <a:gd name="T53" fmla="*/ 1 h 2"/>
                <a:gd name="T54" fmla="*/ 1 w 1"/>
                <a:gd name="T55" fmla="*/ 1 h 2"/>
                <a:gd name="T56" fmla="*/ 1 w 1"/>
                <a:gd name="T57" fmla="*/ 1 h 2"/>
                <a:gd name="T58" fmla="*/ 1 w 1"/>
                <a:gd name="T5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4" name="Freeform 508"/>
            <p:cNvSpPr>
              <a:spLocks/>
            </p:cNvSpPr>
            <p:nvPr/>
          </p:nvSpPr>
          <p:spPr bwMode="auto">
            <a:xfrm>
              <a:off x="7218363" y="3289300"/>
              <a:ext cx="4763" cy="6350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4 h 4"/>
                <a:gd name="T4" fmla="*/ 3 w 3"/>
                <a:gd name="T5" fmla="*/ 3 h 4"/>
                <a:gd name="T6" fmla="*/ 3 w 3"/>
                <a:gd name="T7" fmla="*/ 2 h 4"/>
                <a:gd name="T8" fmla="*/ 1 w 3"/>
                <a:gd name="T9" fmla="*/ 1 h 4"/>
                <a:gd name="T10" fmla="*/ 1 w 3"/>
                <a:gd name="T11" fmla="*/ 0 h 4"/>
                <a:gd name="T12" fmla="*/ 0 w 3"/>
                <a:gd name="T13" fmla="*/ 1 h 4"/>
                <a:gd name="T14" fmla="*/ 0 w 3"/>
                <a:gd name="T15" fmla="*/ 1 h 4"/>
                <a:gd name="T16" fmla="*/ 0 w 3"/>
                <a:gd name="T17" fmla="*/ 1 h 4"/>
                <a:gd name="T18" fmla="*/ 0 w 3"/>
                <a:gd name="T19" fmla="*/ 3 h 4"/>
                <a:gd name="T20" fmla="*/ 1 w 3"/>
                <a:gd name="T21" fmla="*/ 3 h 4"/>
                <a:gd name="T22" fmla="*/ 2 w 3"/>
                <a:gd name="T2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5" name="Freeform 509"/>
            <p:cNvSpPr>
              <a:spLocks/>
            </p:cNvSpPr>
            <p:nvPr/>
          </p:nvSpPr>
          <p:spPr bwMode="auto">
            <a:xfrm>
              <a:off x="7218363" y="3351213"/>
              <a:ext cx="3175" cy="1588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1 w 2"/>
                <a:gd name="T9" fmla="*/ 1 h 1"/>
                <a:gd name="T10" fmla="*/ 2 w 2"/>
                <a:gd name="T11" fmla="*/ 0 h 1"/>
                <a:gd name="T12" fmla="*/ 2 w 2"/>
                <a:gd name="T13" fmla="*/ 0 h 1"/>
                <a:gd name="T14" fmla="*/ 2 w 2"/>
                <a:gd name="T15" fmla="*/ 0 h 1"/>
                <a:gd name="T16" fmla="*/ 2 w 2"/>
                <a:gd name="T17" fmla="*/ 0 h 1"/>
                <a:gd name="T18" fmla="*/ 2 w 2"/>
                <a:gd name="T19" fmla="*/ 0 h 1"/>
                <a:gd name="T20" fmla="*/ 2 w 2"/>
                <a:gd name="T21" fmla="*/ 0 h 1"/>
                <a:gd name="T22" fmla="*/ 1 w 2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6" name="Freeform 510"/>
            <p:cNvSpPr>
              <a:spLocks/>
            </p:cNvSpPr>
            <p:nvPr/>
          </p:nvSpPr>
          <p:spPr bwMode="auto">
            <a:xfrm>
              <a:off x="7205663" y="334168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2 h 2"/>
                <a:gd name="T8" fmla="*/ 2 w 2"/>
                <a:gd name="T9" fmla="*/ 1 h 2"/>
                <a:gd name="T10" fmla="*/ 2 w 2"/>
                <a:gd name="T11" fmla="*/ 1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7" name="Freeform 511"/>
            <p:cNvSpPr>
              <a:spLocks/>
            </p:cNvSpPr>
            <p:nvPr/>
          </p:nvSpPr>
          <p:spPr bwMode="auto">
            <a:xfrm>
              <a:off x="7235826" y="3351213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0 w 2"/>
                <a:gd name="T11" fmla="*/ 1 h 1"/>
                <a:gd name="T12" fmla="*/ 1 w 2"/>
                <a:gd name="T13" fmla="*/ 1 h 1"/>
                <a:gd name="T14" fmla="*/ 2 w 2"/>
                <a:gd name="T15" fmla="*/ 1 h 1"/>
                <a:gd name="T16" fmla="*/ 2 w 2"/>
                <a:gd name="T17" fmla="*/ 0 h 1"/>
                <a:gd name="T18" fmla="*/ 1 w 2"/>
                <a:gd name="T19" fmla="*/ 0 h 1"/>
                <a:gd name="T20" fmla="*/ 0 w 2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8" name="Freeform 512"/>
            <p:cNvSpPr>
              <a:spLocks/>
            </p:cNvSpPr>
            <p:nvPr/>
          </p:nvSpPr>
          <p:spPr bwMode="auto">
            <a:xfrm>
              <a:off x="7248526" y="3373438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0 h 1"/>
                <a:gd name="T16" fmla="*/ 1 w 1"/>
                <a:gd name="T17" fmla="*/ 0 h 1"/>
                <a:gd name="T18" fmla="*/ 1 w 1"/>
                <a:gd name="T19" fmla="*/ 0 h 1"/>
                <a:gd name="T20" fmla="*/ 0 w 1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9" name="Rectangle 513"/>
            <p:cNvSpPr>
              <a:spLocks noChangeArrowheads="1"/>
            </p:cNvSpPr>
            <p:nvPr/>
          </p:nvSpPr>
          <p:spPr bwMode="auto">
            <a:xfrm>
              <a:off x="7123113" y="317341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90" name="Freeform 514"/>
            <p:cNvSpPr>
              <a:spLocks/>
            </p:cNvSpPr>
            <p:nvPr/>
          </p:nvSpPr>
          <p:spPr bwMode="auto">
            <a:xfrm>
              <a:off x="7192963" y="3408363"/>
              <a:ext cx="6350" cy="7938"/>
            </a:xfrm>
            <a:custGeom>
              <a:avLst/>
              <a:gdLst>
                <a:gd name="T0" fmla="*/ 3 w 4"/>
                <a:gd name="T1" fmla="*/ 4 h 5"/>
                <a:gd name="T2" fmla="*/ 4 w 4"/>
                <a:gd name="T3" fmla="*/ 2 h 5"/>
                <a:gd name="T4" fmla="*/ 3 w 4"/>
                <a:gd name="T5" fmla="*/ 2 h 5"/>
                <a:gd name="T6" fmla="*/ 3 w 4"/>
                <a:gd name="T7" fmla="*/ 2 h 5"/>
                <a:gd name="T8" fmla="*/ 3 w 4"/>
                <a:gd name="T9" fmla="*/ 1 h 5"/>
                <a:gd name="T10" fmla="*/ 3 w 4"/>
                <a:gd name="T11" fmla="*/ 1 h 5"/>
                <a:gd name="T12" fmla="*/ 3 w 4"/>
                <a:gd name="T13" fmla="*/ 1 h 5"/>
                <a:gd name="T14" fmla="*/ 3 w 4"/>
                <a:gd name="T15" fmla="*/ 1 h 5"/>
                <a:gd name="T16" fmla="*/ 3 w 4"/>
                <a:gd name="T17" fmla="*/ 1 h 5"/>
                <a:gd name="T18" fmla="*/ 2 w 4"/>
                <a:gd name="T19" fmla="*/ 1 h 5"/>
                <a:gd name="T20" fmla="*/ 2 w 4"/>
                <a:gd name="T21" fmla="*/ 0 h 5"/>
                <a:gd name="T22" fmla="*/ 2 w 4"/>
                <a:gd name="T23" fmla="*/ 0 h 5"/>
                <a:gd name="T24" fmla="*/ 2 w 4"/>
                <a:gd name="T25" fmla="*/ 2 h 5"/>
                <a:gd name="T26" fmla="*/ 1 w 4"/>
                <a:gd name="T27" fmla="*/ 3 h 5"/>
                <a:gd name="T28" fmla="*/ 1 w 4"/>
                <a:gd name="T29" fmla="*/ 3 h 5"/>
                <a:gd name="T30" fmla="*/ 2 w 4"/>
                <a:gd name="T31" fmla="*/ 2 h 5"/>
                <a:gd name="T32" fmla="*/ 2 w 4"/>
                <a:gd name="T33" fmla="*/ 1 h 5"/>
                <a:gd name="T34" fmla="*/ 2 w 4"/>
                <a:gd name="T35" fmla="*/ 1 h 5"/>
                <a:gd name="T36" fmla="*/ 2 w 4"/>
                <a:gd name="T37" fmla="*/ 1 h 5"/>
                <a:gd name="T38" fmla="*/ 2 w 4"/>
                <a:gd name="T39" fmla="*/ 2 h 5"/>
                <a:gd name="T40" fmla="*/ 1 w 4"/>
                <a:gd name="T41" fmla="*/ 3 h 5"/>
                <a:gd name="T42" fmla="*/ 0 w 4"/>
                <a:gd name="T43" fmla="*/ 4 h 5"/>
                <a:gd name="T44" fmla="*/ 0 w 4"/>
                <a:gd name="T45" fmla="*/ 4 h 5"/>
                <a:gd name="T46" fmla="*/ 0 w 4"/>
                <a:gd name="T47" fmla="*/ 4 h 5"/>
                <a:gd name="T48" fmla="*/ 0 w 4"/>
                <a:gd name="T49" fmla="*/ 4 h 5"/>
                <a:gd name="T50" fmla="*/ 2 w 4"/>
                <a:gd name="T51" fmla="*/ 3 h 5"/>
                <a:gd name="T52" fmla="*/ 2 w 4"/>
                <a:gd name="T53" fmla="*/ 3 h 5"/>
                <a:gd name="T54" fmla="*/ 1 w 4"/>
                <a:gd name="T55" fmla="*/ 5 h 5"/>
                <a:gd name="T56" fmla="*/ 1 w 4"/>
                <a:gd name="T57" fmla="*/ 4 h 5"/>
                <a:gd name="T58" fmla="*/ 1 w 4"/>
                <a:gd name="T59" fmla="*/ 4 h 5"/>
                <a:gd name="T60" fmla="*/ 2 w 4"/>
                <a:gd name="T61" fmla="*/ 4 h 5"/>
                <a:gd name="T62" fmla="*/ 2 w 4"/>
                <a:gd name="T63" fmla="*/ 4 h 5"/>
                <a:gd name="T64" fmla="*/ 3 w 4"/>
                <a:gd name="T65" fmla="*/ 2 h 5"/>
                <a:gd name="T66" fmla="*/ 3 w 4"/>
                <a:gd name="T67" fmla="*/ 3 h 5"/>
                <a:gd name="T68" fmla="*/ 3 w 4"/>
                <a:gd name="T69" fmla="*/ 2 h 5"/>
                <a:gd name="T70" fmla="*/ 3 w 4"/>
                <a:gd name="T71" fmla="*/ 2 h 5"/>
                <a:gd name="T72" fmla="*/ 3 w 4"/>
                <a:gd name="T73" fmla="*/ 2 h 5"/>
                <a:gd name="T74" fmla="*/ 3 w 4"/>
                <a:gd name="T75" fmla="*/ 1 h 5"/>
                <a:gd name="T76" fmla="*/ 3 w 4"/>
                <a:gd name="T77" fmla="*/ 1 h 5"/>
                <a:gd name="T78" fmla="*/ 3 w 4"/>
                <a:gd name="T79" fmla="*/ 1 h 5"/>
                <a:gd name="T80" fmla="*/ 2 w 4"/>
                <a:gd name="T81" fmla="*/ 4 h 5"/>
                <a:gd name="T82" fmla="*/ 2 w 4"/>
                <a:gd name="T8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" h="5">
                  <a:moveTo>
                    <a:pt x="2" y="4"/>
                  </a:moveTo>
                  <a:lnTo>
                    <a:pt x="3" y="4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2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91" name="Freeform 515"/>
            <p:cNvSpPr>
              <a:spLocks/>
            </p:cNvSpPr>
            <p:nvPr/>
          </p:nvSpPr>
          <p:spPr bwMode="auto">
            <a:xfrm>
              <a:off x="7192963" y="3409950"/>
              <a:ext cx="3175" cy="1588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1 w 2"/>
                <a:gd name="T13" fmla="*/ 0 h 1"/>
                <a:gd name="T14" fmla="*/ 1 w 2"/>
                <a:gd name="T15" fmla="*/ 0 h 1"/>
                <a:gd name="T16" fmla="*/ 1 w 2"/>
                <a:gd name="T17" fmla="*/ 0 h 1"/>
                <a:gd name="T18" fmla="*/ 1 w 2"/>
                <a:gd name="T19" fmla="*/ 0 h 1"/>
                <a:gd name="T20" fmla="*/ 1 w 2"/>
                <a:gd name="T21" fmla="*/ 0 h 1"/>
                <a:gd name="T22" fmla="*/ 0 w 2"/>
                <a:gd name="T23" fmla="*/ 0 h 1"/>
                <a:gd name="T24" fmla="*/ 1 w 2"/>
                <a:gd name="T25" fmla="*/ 0 h 1"/>
                <a:gd name="T26" fmla="*/ 1 w 2"/>
                <a:gd name="T27" fmla="*/ 0 h 1"/>
                <a:gd name="T28" fmla="*/ 0 w 2"/>
                <a:gd name="T29" fmla="*/ 1 h 1"/>
                <a:gd name="T30" fmla="*/ 0 w 2"/>
                <a:gd name="T31" fmla="*/ 1 h 1"/>
                <a:gd name="T32" fmla="*/ 0 w 2"/>
                <a:gd name="T33" fmla="*/ 1 h 1"/>
                <a:gd name="T34" fmla="*/ 0 w 2"/>
                <a:gd name="T35" fmla="*/ 1 h 1"/>
                <a:gd name="T36" fmla="*/ 0 w 2"/>
                <a:gd name="T37" fmla="*/ 1 h 1"/>
                <a:gd name="T38" fmla="*/ 0 w 2"/>
                <a:gd name="T39" fmla="*/ 1 h 1"/>
                <a:gd name="T40" fmla="*/ 0 w 2"/>
                <a:gd name="T41" fmla="*/ 1 h 1"/>
                <a:gd name="T42" fmla="*/ 0 w 2"/>
                <a:gd name="T43" fmla="*/ 1 h 1"/>
                <a:gd name="T44" fmla="*/ 0 w 2"/>
                <a:gd name="T45" fmla="*/ 1 h 1"/>
                <a:gd name="T46" fmla="*/ 0 w 2"/>
                <a:gd name="T47" fmla="*/ 1 h 1"/>
                <a:gd name="T48" fmla="*/ 0 w 2"/>
                <a:gd name="T4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92" name="Freeform 516"/>
            <p:cNvSpPr>
              <a:spLocks/>
            </p:cNvSpPr>
            <p:nvPr/>
          </p:nvSpPr>
          <p:spPr bwMode="auto">
            <a:xfrm>
              <a:off x="7118351" y="3200400"/>
              <a:ext cx="26988" cy="36513"/>
            </a:xfrm>
            <a:custGeom>
              <a:avLst/>
              <a:gdLst>
                <a:gd name="T0" fmla="*/ 17 w 17"/>
                <a:gd name="T1" fmla="*/ 3 h 23"/>
                <a:gd name="T2" fmla="*/ 16 w 17"/>
                <a:gd name="T3" fmla="*/ 3 h 23"/>
                <a:gd name="T4" fmla="*/ 12 w 17"/>
                <a:gd name="T5" fmla="*/ 2 h 23"/>
                <a:gd name="T6" fmla="*/ 11 w 17"/>
                <a:gd name="T7" fmla="*/ 3 h 23"/>
                <a:gd name="T8" fmla="*/ 11 w 17"/>
                <a:gd name="T9" fmla="*/ 2 h 23"/>
                <a:gd name="T10" fmla="*/ 10 w 17"/>
                <a:gd name="T11" fmla="*/ 1 h 23"/>
                <a:gd name="T12" fmla="*/ 9 w 17"/>
                <a:gd name="T13" fmla="*/ 1 h 23"/>
                <a:gd name="T14" fmla="*/ 7 w 17"/>
                <a:gd name="T15" fmla="*/ 0 h 23"/>
                <a:gd name="T16" fmla="*/ 6 w 17"/>
                <a:gd name="T17" fmla="*/ 1 h 23"/>
                <a:gd name="T18" fmla="*/ 6 w 17"/>
                <a:gd name="T19" fmla="*/ 1 h 23"/>
                <a:gd name="T20" fmla="*/ 5 w 17"/>
                <a:gd name="T21" fmla="*/ 1 h 23"/>
                <a:gd name="T22" fmla="*/ 4 w 17"/>
                <a:gd name="T23" fmla="*/ 1 h 23"/>
                <a:gd name="T24" fmla="*/ 2 w 17"/>
                <a:gd name="T25" fmla="*/ 2 h 23"/>
                <a:gd name="T26" fmla="*/ 2 w 17"/>
                <a:gd name="T27" fmla="*/ 3 h 23"/>
                <a:gd name="T28" fmla="*/ 2 w 17"/>
                <a:gd name="T29" fmla="*/ 4 h 23"/>
                <a:gd name="T30" fmla="*/ 3 w 17"/>
                <a:gd name="T31" fmla="*/ 4 h 23"/>
                <a:gd name="T32" fmla="*/ 2 w 17"/>
                <a:gd name="T33" fmla="*/ 4 h 23"/>
                <a:gd name="T34" fmla="*/ 3 w 17"/>
                <a:gd name="T35" fmla="*/ 5 h 23"/>
                <a:gd name="T36" fmla="*/ 4 w 17"/>
                <a:gd name="T37" fmla="*/ 6 h 23"/>
                <a:gd name="T38" fmla="*/ 3 w 17"/>
                <a:gd name="T39" fmla="*/ 6 h 23"/>
                <a:gd name="T40" fmla="*/ 2 w 17"/>
                <a:gd name="T41" fmla="*/ 5 h 23"/>
                <a:gd name="T42" fmla="*/ 1 w 17"/>
                <a:gd name="T43" fmla="*/ 5 h 23"/>
                <a:gd name="T44" fmla="*/ 0 w 17"/>
                <a:gd name="T45" fmla="*/ 5 h 23"/>
                <a:gd name="T46" fmla="*/ 0 w 17"/>
                <a:gd name="T47" fmla="*/ 6 h 23"/>
                <a:gd name="T48" fmla="*/ 1 w 17"/>
                <a:gd name="T49" fmla="*/ 7 h 23"/>
                <a:gd name="T50" fmla="*/ 0 w 17"/>
                <a:gd name="T51" fmla="*/ 7 h 23"/>
                <a:gd name="T52" fmla="*/ 0 w 17"/>
                <a:gd name="T53" fmla="*/ 9 h 23"/>
                <a:gd name="T54" fmla="*/ 1 w 17"/>
                <a:gd name="T55" fmla="*/ 11 h 23"/>
                <a:gd name="T56" fmla="*/ 0 w 17"/>
                <a:gd name="T57" fmla="*/ 12 h 23"/>
                <a:gd name="T58" fmla="*/ 0 w 17"/>
                <a:gd name="T59" fmla="*/ 13 h 23"/>
                <a:gd name="T60" fmla="*/ 1 w 17"/>
                <a:gd name="T61" fmla="*/ 15 h 23"/>
                <a:gd name="T62" fmla="*/ 1 w 17"/>
                <a:gd name="T63" fmla="*/ 16 h 23"/>
                <a:gd name="T64" fmla="*/ 1 w 17"/>
                <a:gd name="T65" fmla="*/ 17 h 23"/>
                <a:gd name="T66" fmla="*/ 2 w 17"/>
                <a:gd name="T67" fmla="*/ 18 h 23"/>
                <a:gd name="T68" fmla="*/ 2 w 17"/>
                <a:gd name="T69" fmla="*/ 21 h 23"/>
                <a:gd name="T70" fmla="*/ 3 w 17"/>
                <a:gd name="T71" fmla="*/ 21 h 23"/>
                <a:gd name="T72" fmla="*/ 2 w 17"/>
                <a:gd name="T73" fmla="*/ 22 h 23"/>
                <a:gd name="T74" fmla="*/ 2 w 17"/>
                <a:gd name="T75" fmla="*/ 23 h 23"/>
                <a:gd name="T76" fmla="*/ 4 w 17"/>
                <a:gd name="T77" fmla="*/ 22 h 23"/>
                <a:gd name="T78" fmla="*/ 5 w 17"/>
                <a:gd name="T79" fmla="*/ 23 h 23"/>
                <a:gd name="T80" fmla="*/ 5 w 17"/>
                <a:gd name="T81" fmla="*/ 22 h 23"/>
                <a:gd name="T82" fmla="*/ 5 w 17"/>
                <a:gd name="T83" fmla="*/ 22 h 23"/>
                <a:gd name="T84" fmla="*/ 5 w 17"/>
                <a:gd name="T85" fmla="*/ 22 h 23"/>
                <a:gd name="T86" fmla="*/ 6 w 17"/>
                <a:gd name="T87" fmla="*/ 19 h 23"/>
                <a:gd name="T88" fmla="*/ 7 w 17"/>
                <a:gd name="T89" fmla="*/ 19 h 23"/>
                <a:gd name="T90" fmla="*/ 6 w 17"/>
                <a:gd name="T91" fmla="*/ 17 h 23"/>
                <a:gd name="T92" fmla="*/ 6 w 17"/>
                <a:gd name="T93" fmla="*/ 15 h 23"/>
                <a:gd name="T94" fmla="*/ 5 w 17"/>
                <a:gd name="T95" fmla="*/ 15 h 23"/>
                <a:gd name="T96" fmla="*/ 5 w 17"/>
                <a:gd name="T97" fmla="*/ 15 h 23"/>
                <a:gd name="T98" fmla="*/ 5 w 17"/>
                <a:gd name="T99" fmla="*/ 15 h 23"/>
                <a:gd name="T100" fmla="*/ 7 w 17"/>
                <a:gd name="T101" fmla="*/ 15 h 23"/>
                <a:gd name="T102" fmla="*/ 7 w 17"/>
                <a:gd name="T103" fmla="*/ 15 h 23"/>
                <a:gd name="T104" fmla="*/ 8 w 17"/>
                <a:gd name="T105" fmla="*/ 15 h 23"/>
                <a:gd name="T106" fmla="*/ 10 w 17"/>
                <a:gd name="T107" fmla="*/ 15 h 23"/>
                <a:gd name="T108" fmla="*/ 11 w 17"/>
                <a:gd name="T109" fmla="*/ 16 h 23"/>
                <a:gd name="T110" fmla="*/ 12 w 17"/>
                <a:gd name="T111" fmla="*/ 14 h 23"/>
                <a:gd name="T112" fmla="*/ 12 w 17"/>
                <a:gd name="T113" fmla="*/ 13 h 23"/>
                <a:gd name="T114" fmla="*/ 13 w 17"/>
                <a:gd name="T115" fmla="*/ 11 h 23"/>
                <a:gd name="T116" fmla="*/ 12 w 17"/>
                <a:gd name="T117" fmla="*/ 10 h 23"/>
                <a:gd name="T118" fmla="*/ 14 w 17"/>
                <a:gd name="T119" fmla="*/ 10 h 23"/>
                <a:gd name="T120" fmla="*/ 14 w 17"/>
                <a:gd name="T121" fmla="*/ 7 h 23"/>
                <a:gd name="T122" fmla="*/ 17 w 17"/>
                <a:gd name="T123" fmla="*/ 4 h 23"/>
                <a:gd name="T124" fmla="*/ 17 w 17"/>
                <a:gd name="T125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" h="23">
                  <a:moveTo>
                    <a:pt x="17" y="4"/>
                  </a:move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3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5" y="7"/>
                  </a:lnTo>
                  <a:lnTo>
                    <a:pt x="17" y="4"/>
                  </a:lnTo>
                  <a:lnTo>
                    <a:pt x="16" y="4"/>
                  </a:lnTo>
                  <a:lnTo>
                    <a:pt x="17" y="3"/>
                  </a:lnTo>
                  <a:lnTo>
                    <a:pt x="1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93" name="Freeform 517"/>
            <p:cNvSpPr>
              <a:spLocks/>
            </p:cNvSpPr>
            <p:nvPr/>
          </p:nvSpPr>
          <p:spPr bwMode="auto">
            <a:xfrm>
              <a:off x="7159626" y="3287713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1 w 2"/>
                <a:gd name="T3" fmla="*/ 0 h 4"/>
                <a:gd name="T4" fmla="*/ 0 w 2"/>
                <a:gd name="T5" fmla="*/ 1 h 4"/>
                <a:gd name="T6" fmla="*/ 0 w 2"/>
                <a:gd name="T7" fmla="*/ 4 h 4"/>
                <a:gd name="T8" fmla="*/ 1 w 2"/>
                <a:gd name="T9" fmla="*/ 4 h 4"/>
                <a:gd name="T10" fmla="*/ 2 w 2"/>
                <a:gd name="T11" fmla="*/ 4 h 4"/>
                <a:gd name="T12" fmla="*/ 2 w 2"/>
                <a:gd name="T13" fmla="*/ 4 h 4"/>
                <a:gd name="T14" fmla="*/ 2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94" name="Freeform 519"/>
            <p:cNvSpPr>
              <a:spLocks/>
            </p:cNvSpPr>
            <p:nvPr/>
          </p:nvSpPr>
          <p:spPr bwMode="auto">
            <a:xfrm>
              <a:off x="6929438" y="3275013"/>
              <a:ext cx="3175" cy="4763"/>
            </a:xfrm>
            <a:custGeom>
              <a:avLst/>
              <a:gdLst>
                <a:gd name="T0" fmla="*/ 0 w 2"/>
                <a:gd name="T1" fmla="*/ 2 h 3"/>
                <a:gd name="T2" fmla="*/ 1 w 2"/>
                <a:gd name="T3" fmla="*/ 2 h 3"/>
                <a:gd name="T4" fmla="*/ 1 w 2"/>
                <a:gd name="T5" fmla="*/ 2 h 3"/>
                <a:gd name="T6" fmla="*/ 2 w 2"/>
                <a:gd name="T7" fmla="*/ 2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2 w 2"/>
                <a:gd name="T21" fmla="*/ 1 h 3"/>
                <a:gd name="T22" fmla="*/ 1 w 2"/>
                <a:gd name="T23" fmla="*/ 1 h 3"/>
                <a:gd name="T24" fmla="*/ 0 w 2"/>
                <a:gd name="T25" fmla="*/ 0 h 3"/>
                <a:gd name="T26" fmla="*/ 0 w 2"/>
                <a:gd name="T27" fmla="*/ 0 h 3"/>
                <a:gd name="T28" fmla="*/ 0 w 2"/>
                <a:gd name="T29" fmla="*/ 0 h 3"/>
                <a:gd name="T30" fmla="*/ 0 w 2"/>
                <a:gd name="T31" fmla="*/ 0 h 3"/>
                <a:gd name="T32" fmla="*/ 0 w 2"/>
                <a:gd name="T33" fmla="*/ 0 h 3"/>
                <a:gd name="T34" fmla="*/ 0 w 2"/>
                <a:gd name="T35" fmla="*/ 1 h 3"/>
                <a:gd name="T36" fmla="*/ 0 w 2"/>
                <a:gd name="T37" fmla="*/ 1 h 3"/>
                <a:gd name="T38" fmla="*/ 0 w 2"/>
                <a:gd name="T3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95" name="Freeform 520"/>
            <p:cNvSpPr>
              <a:spLocks/>
            </p:cNvSpPr>
            <p:nvPr/>
          </p:nvSpPr>
          <p:spPr bwMode="auto">
            <a:xfrm>
              <a:off x="6950075" y="3419475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96" name="Freeform 521"/>
            <p:cNvSpPr>
              <a:spLocks/>
            </p:cNvSpPr>
            <p:nvPr/>
          </p:nvSpPr>
          <p:spPr bwMode="auto">
            <a:xfrm>
              <a:off x="6948488" y="3414713"/>
              <a:ext cx="4763" cy="6350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3 h 4"/>
                <a:gd name="T4" fmla="*/ 2 w 3"/>
                <a:gd name="T5" fmla="*/ 2 h 4"/>
                <a:gd name="T6" fmla="*/ 2 w 3"/>
                <a:gd name="T7" fmla="*/ 0 h 4"/>
                <a:gd name="T8" fmla="*/ 2 w 3"/>
                <a:gd name="T9" fmla="*/ 0 h 4"/>
                <a:gd name="T10" fmla="*/ 1 w 3"/>
                <a:gd name="T11" fmla="*/ 0 h 4"/>
                <a:gd name="T12" fmla="*/ 1 w 3"/>
                <a:gd name="T13" fmla="*/ 0 h 4"/>
                <a:gd name="T14" fmla="*/ 1 w 3"/>
                <a:gd name="T15" fmla="*/ 0 h 4"/>
                <a:gd name="T16" fmla="*/ 1 w 3"/>
                <a:gd name="T17" fmla="*/ 1 h 4"/>
                <a:gd name="T18" fmla="*/ 1 w 3"/>
                <a:gd name="T19" fmla="*/ 1 h 4"/>
                <a:gd name="T20" fmla="*/ 1 w 3"/>
                <a:gd name="T21" fmla="*/ 1 h 4"/>
                <a:gd name="T22" fmla="*/ 1 w 3"/>
                <a:gd name="T23" fmla="*/ 1 h 4"/>
                <a:gd name="T24" fmla="*/ 0 w 3"/>
                <a:gd name="T25" fmla="*/ 2 h 4"/>
                <a:gd name="T26" fmla="*/ 0 w 3"/>
                <a:gd name="T27" fmla="*/ 2 h 4"/>
                <a:gd name="T28" fmla="*/ 0 w 3"/>
                <a:gd name="T29" fmla="*/ 2 h 4"/>
                <a:gd name="T30" fmla="*/ 0 w 3"/>
                <a:gd name="T31" fmla="*/ 2 h 4"/>
                <a:gd name="T32" fmla="*/ 0 w 3"/>
                <a:gd name="T33" fmla="*/ 3 h 4"/>
                <a:gd name="T34" fmla="*/ 1 w 3"/>
                <a:gd name="T35" fmla="*/ 3 h 4"/>
                <a:gd name="T36" fmla="*/ 1 w 3"/>
                <a:gd name="T37" fmla="*/ 3 h 4"/>
                <a:gd name="T38" fmla="*/ 1 w 3"/>
                <a:gd name="T39" fmla="*/ 2 h 4"/>
                <a:gd name="T40" fmla="*/ 1 w 3"/>
                <a:gd name="T41" fmla="*/ 2 h 4"/>
                <a:gd name="T42" fmla="*/ 2 w 3"/>
                <a:gd name="T43" fmla="*/ 2 h 4"/>
                <a:gd name="T44" fmla="*/ 2 w 3"/>
                <a:gd name="T45" fmla="*/ 2 h 4"/>
                <a:gd name="T46" fmla="*/ 2 w 3"/>
                <a:gd name="T47" fmla="*/ 2 h 4"/>
                <a:gd name="T48" fmla="*/ 2 w 3"/>
                <a:gd name="T49" fmla="*/ 3 h 4"/>
                <a:gd name="T50" fmla="*/ 1 w 3"/>
                <a:gd name="T51" fmla="*/ 3 h 4"/>
                <a:gd name="T52" fmla="*/ 2 w 3"/>
                <a:gd name="T53" fmla="*/ 3 h 4"/>
                <a:gd name="T54" fmla="*/ 2 w 3"/>
                <a:gd name="T55" fmla="*/ 3 h 4"/>
                <a:gd name="T56" fmla="*/ 2 w 3"/>
                <a:gd name="T57" fmla="*/ 3 h 4"/>
                <a:gd name="T58" fmla="*/ 2 w 3"/>
                <a:gd name="T59" fmla="*/ 3 h 4"/>
                <a:gd name="T60" fmla="*/ 2 w 3"/>
                <a:gd name="T61" fmla="*/ 3 h 4"/>
                <a:gd name="T62" fmla="*/ 2 w 3"/>
                <a:gd name="T63" fmla="*/ 4 h 4"/>
                <a:gd name="T64" fmla="*/ 2 w 3"/>
                <a:gd name="T65" fmla="*/ 4 h 4"/>
                <a:gd name="T66" fmla="*/ 2 w 3"/>
                <a:gd name="T67" fmla="*/ 4 h 4"/>
                <a:gd name="T68" fmla="*/ 3 w 3"/>
                <a:gd name="T69" fmla="*/ 4 h 4"/>
                <a:gd name="T70" fmla="*/ 3 w 3"/>
                <a:gd name="T7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97" name="Freeform 522"/>
            <p:cNvSpPr>
              <a:spLocks/>
            </p:cNvSpPr>
            <p:nvPr/>
          </p:nvSpPr>
          <p:spPr bwMode="auto">
            <a:xfrm>
              <a:off x="6945313" y="3436938"/>
              <a:ext cx="6350" cy="7938"/>
            </a:xfrm>
            <a:custGeom>
              <a:avLst/>
              <a:gdLst>
                <a:gd name="T0" fmla="*/ 3 w 4"/>
                <a:gd name="T1" fmla="*/ 3 h 5"/>
                <a:gd name="T2" fmla="*/ 3 w 4"/>
                <a:gd name="T3" fmla="*/ 3 h 5"/>
                <a:gd name="T4" fmla="*/ 2 w 4"/>
                <a:gd name="T5" fmla="*/ 3 h 5"/>
                <a:gd name="T6" fmla="*/ 1 w 4"/>
                <a:gd name="T7" fmla="*/ 2 h 5"/>
                <a:gd name="T8" fmla="*/ 2 w 4"/>
                <a:gd name="T9" fmla="*/ 2 h 5"/>
                <a:gd name="T10" fmla="*/ 2 w 4"/>
                <a:gd name="T11" fmla="*/ 1 h 5"/>
                <a:gd name="T12" fmla="*/ 2 w 4"/>
                <a:gd name="T13" fmla="*/ 1 h 5"/>
                <a:gd name="T14" fmla="*/ 2 w 4"/>
                <a:gd name="T15" fmla="*/ 1 h 5"/>
                <a:gd name="T16" fmla="*/ 3 w 4"/>
                <a:gd name="T17" fmla="*/ 1 h 5"/>
                <a:gd name="T18" fmla="*/ 2 w 4"/>
                <a:gd name="T19" fmla="*/ 1 h 5"/>
                <a:gd name="T20" fmla="*/ 2 w 4"/>
                <a:gd name="T21" fmla="*/ 0 h 5"/>
                <a:gd name="T22" fmla="*/ 2 w 4"/>
                <a:gd name="T23" fmla="*/ 0 h 5"/>
                <a:gd name="T24" fmla="*/ 2 w 4"/>
                <a:gd name="T25" fmla="*/ 0 h 5"/>
                <a:gd name="T26" fmla="*/ 2 w 4"/>
                <a:gd name="T27" fmla="*/ 0 h 5"/>
                <a:gd name="T28" fmla="*/ 2 w 4"/>
                <a:gd name="T29" fmla="*/ 0 h 5"/>
                <a:gd name="T30" fmla="*/ 0 w 4"/>
                <a:gd name="T31" fmla="*/ 0 h 5"/>
                <a:gd name="T32" fmla="*/ 1 w 4"/>
                <a:gd name="T33" fmla="*/ 1 h 5"/>
                <a:gd name="T34" fmla="*/ 1 w 4"/>
                <a:gd name="T35" fmla="*/ 1 h 5"/>
                <a:gd name="T36" fmla="*/ 1 w 4"/>
                <a:gd name="T37" fmla="*/ 1 h 5"/>
                <a:gd name="T38" fmla="*/ 1 w 4"/>
                <a:gd name="T39" fmla="*/ 2 h 5"/>
                <a:gd name="T40" fmla="*/ 1 w 4"/>
                <a:gd name="T41" fmla="*/ 1 h 5"/>
                <a:gd name="T42" fmla="*/ 1 w 4"/>
                <a:gd name="T43" fmla="*/ 2 h 5"/>
                <a:gd name="T44" fmla="*/ 1 w 4"/>
                <a:gd name="T45" fmla="*/ 2 h 5"/>
                <a:gd name="T46" fmla="*/ 1 w 4"/>
                <a:gd name="T47" fmla="*/ 2 h 5"/>
                <a:gd name="T48" fmla="*/ 2 w 4"/>
                <a:gd name="T49" fmla="*/ 3 h 5"/>
                <a:gd name="T50" fmla="*/ 2 w 4"/>
                <a:gd name="T51" fmla="*/ 3 h 5"/>
                <a:gd name="T52" fmla="*/ 2 w 4"/>
                <a:gd name="T53" fmla="*/ 4 h 5"/>
                <a:gd name="T54" fmla="*/ 2 w 4"/>
                <a:gd name="T55" fmla="*/ 4 h 5"/>
                <a:gd name="T56" fmla="*/ 2 w 4"/>
                <a:gd name="T57" fmla="*/ 4 h 5"/>
                <a:gd name="T58" fmla="*/ 4 w 4"/>
                <a:gd name="T59" fmla="*/ 5 h 5"/>
                <a:gd name="T60" fmla="*/ 4 w 4"/>
                <a:gd name="T61" fmla="*/ 5 h 5"/>
                <a:gd name="T62" fmla="*/ 4 w 4"/>
                <a:gd name="T63" fmla="*/ 5 h 5"/>
                <a:gd name="T64" fmla="*/ 3 w 4"/>
                <a:gd name="T65" fmla="*/ 3 h 5"/>
                <a:gd name="T66" fmla="*/ 3 w 4"/>
                <a:gd name="T6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lnTo>
                    <a:pt x="3" y="3"/>
                  </a:lnTo>
                  <a:lnTo>
                    <a:pt x="2" y="3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98" name="Freeform 523"/>
            <p:cNvSpPr>
              <a:spLocks/>
            </p:cNvSpPr>
            <p:nvPr/>
          </p:nvSpPr>
          <p:spPr bwMode="auto">
            <a:xfrm>
              <a:off x="6954838" y="3429000"/>
              <a:ext cx="1588" cy="3175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1 h 2"/>
                <a:gd name="T4" fmla="*/ 0 w 1"/>
                <a:gd name="T5" fmla="*/ 0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2 h 2"/>
                <a:gd name="T14" fmla="*/ 1 w 1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99" name="Freeform 524"/>
            <p:cNvSpPr>
              <a:spLocks/>
            </p:cNvSpPr>
            <p:nvPr/>
          </p:nvSpPr>
          <p:spPr bwMode="auto">
            <a:xfrm>
              <a:off x="6954838" y="3432175"/>
              <a:ext cx="3175" cy="4763"/>
            </a:xfrm>
            <a:custGeom>
              <a:avLst/>
              <a:gdLst>
                <a:gd name="T0" fmla="*/ 2 w 2"/>
                <a:gd name="T1" fmla="*/ 2 h 3"/>
                <a:gd name="T2" fmla="*/ 1 w 2"/>
                <a:gd name="T3" fmla="*/ 1 h 3"/>
                <a:gd name="T4" fmla="*/ 0 w 2"/>
                <a:gd name="T5" fmla="*/ 0 h 3"/>
                <a:gd name="T6" fmla="*/ 0 w 2"/>
                <a:gd name="T7" fmla="*/ 1 h 3"/>
                <a:gd name="T8" fmla="*/ 0 w 2"/>
                <a:gd name="T9" fmla="*/ 1 h 3"/>
                <a:gd name="T10" fmla="*/ 1 w 2"/>
                <a:gd name="T11" fmla="*/ 2 h 3"/>
                <a:gd name="T12" fmla="*/ 1 w 2"/>
                <a:gd name="T13" fmla="*/ 2 h 3"/>
                <a:gd name="T14" fmla="*/ 2 w 2"/>
                <a:gd name="T15" fmla="*/ 3 h 3"/>
                <a:gd name="T16" fmla="*/ 2 w 2"/>
                <a:gd name="T17" fmla="*/ 3 h 3"/>
                <a:gd name="T18" fmla="*/ 2 w 2"/>
                <a:gd name="T19" fmla="*/ 3 h 3"/>
                <a:gd name="T20" fmla="*/ 2 w 2"/>
                <a:gd name="T2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0" name="Freeform 525"/>
            <p:cNvSpPr>
              <a:spLocks/>
            </p:cNvSpPr>
            <p:nvPr/>
          </p:nvSpPr>
          <p:spPr bwMode="auto">
            <a:xfrm>
              <a:off x="6956425" y="3430588"/>
              <a:ext cx="3175" cy="6350"/>
            </a:xfrm>
            <a:custGeom>
              <a:avLst/>
              <a:gdLst>
                <a:gd name="T0" fmla="*/ 1 w 2"/>
                <a:gd name="T1" fmla="*/ 1 h 4"/>
                <a:gd name="T2" fmla="*/ 1 w 2"/>
                <a:gd name="T3" fmla="*/ 1 h 4"/>
                <a:gd name="T4" fmla="*/ 1 w 2"/>
                <a:gd name="T5" fmla="*/ 1 h 4"/>
                <a:gd name="T6" fmla="*/ 0 w 2"/>
                <a:gd name="T7" fmla="*/ 0 h 4"/>
                <a:gd name="T8" fmla="*/ 0 w 2"/>
                <a:gd name="T9" fmla="*/ 0 h 4"/>
                <a:gd name="T10" fmla="*/ 0 w 2"/>
                <a:gd name="T11" fmla="*/ 1 h 4"/>
                <a:gd name="T12" fmla="*/ 0 w 2"/>
                <a:gd name="T13" fmla="*/ 1 h 4"/>
                <a:gd name="T14" fmla="*/ 0 w 2"/>
                <a:gd name="T15" fmla="*/ 1 h 4"/>
                <a:gd name="T16" fmla="*/ 0 w 2"/>
                <a:gd name="T17" fmla="*/ 1 h 4"/>
                <a:gd name="T18" fmla="*/ 2 w 2"/>
                <a:gd name="T19" fmla="*/ 4 h 4"/>
                <a:gd name="T20" fmla="*/ 2 w 2"/>
                <a:gd name="T21" fmla="*/ 4 h 4"/>
                <a:gd name="T22" fmla="*/ 2 w 2"/>
                <a:gd name="T23" fmla="*/ 3 h 4"/>
                <a:gd name="T24" fmla="*/ 1 w 2"/>
                <a:gd name="T25" fmla="*/ 2 h 4"/>
                <a:gd name="T26" fmla="*/ 1 w 2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1" y="2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1" name="Freeform 526"/>
            <p:cNvSpPr>
              <a:spLocks/>
            </p:cNvSpPr>
            <p:nvPr/>
          </p:nvSpPr>
          <p:spPr bwMode="auto">
            <a:xfrm>
              <a:off x="6942138" y="3429000"/>
              <a:ext cx="6350" cy="7938"/>
            </a:xfrm>
            <a:custGeom>
              <a:avLst/>
              <a:gdLst>
                <a:gd name="T0" fmla="*/ 3 w 4"/>
                <a:gd name="T1" fmla="*/ 5 h 5"/>
                <a:gd name="T2" fmla="*/ 3 w 4"/>
                <a:gd name="T3" fmla="*/ 5 h 5"/>
                <a:gd name="T4" fmla="*/ 3 w 4"/>
                <a:gd name="T5" fmla="*/ 5 h 5"/>
                <a:gd name="T6" fmla="*/ 3 w 4"/>
                <a:gd name="T7" fmla="*/ 5 h 5"/>
                <a:gd name="T8" fmla="*/ 4 w 4"/>
                <a:gd name="T9" fmla="*/ 1 h 5"/>
                <a:gd name="T10" fmla="*/ 4 w 4"/>
                <a:gd name="T11" fmla="*/ 0 h 5"/>
                <a:gd name="T12" fmla="*/ 4 w 4"/>
                <a:gd name="T13" fmla="*/ 0 h 5"/>
                <a:gd name="T14" fmla="*/ 4 w 4"/>
                <a:gd name="T15" fmla="*/ 0 h 5"/>
                <a:gd name="T16" fmla="*/ 3 w 4"/>
                <a:gd name="T17" fmla="*/ 0 h 5"/>
                <a:gd name="T18" fmla="*/ 3 w 4"/>
                <a:gd name="T19" fmla="*/ 1 h 5"/>
                <a:gd name="T20" fmla="*/ 3 w 4"/>
                <a:gd name="T21" fmla="*/ 1 h 5"/>
                <a:gd name="T22" fmla="*/ 3 w 4"/>
                <a:gd name="T23" fmla="*/ 2 h 5"/>
                <a:gd name="T24" fmla="*/ 2 w 4"/>
                <a:gd name="T25" fmla="*/ 3 h 5"/>
                <a:gd name="T26" fmla="*/ 2 w 4"/>
                <a:gd name="T27" fmla="*/ 3 h 5"/>
                <a:gd name="T28" fmla="*/ 2 w 4"/>
                <a:gd name="T29" fmla="*/ 2 h 5"/>
                <a:gd name="T30" fmla="*/ 1 w 4"/>
                <a:gd name="T31" fmla="*/ 2 h 5"/>
                <a:gd name="T32" fmla="*/ 3 w 4"/>
                <a:gd name="T33" fmla="*/ 2 h 5"/>
                <a:gd name="T34" fmla="*/ 3 w 4"/>
                <a:gd name="T35" fmla="*/ 2 h 5"/>
                <a:gd name="T36" fmla="*/ 3 w 4"/>
                <a:gd name="T37" fmla="*/ 1 h 5"/>
                <a:gd name="T38" fmla="*/ 2 w 4"/>
                <a:gd name="T39" fmla="*/ 0 h 5"/>
                <a:gd name="T40" fmla="*/ 2 w 4"/>
                <a:gd name="T41" fmla="*/ 0 h 5"/>
                <a:gd name="T42" fmla="*/ 2 w 4"/>
                <a:gd name="T43" fmla="*/ 1 h 5"/>
                <a:gd name="T44" fmla="*/ 1 w 4"/>
                <a:gd name="T45" fmla="*/ 1 h 5"/>
                <a:gd name="T46" fmla="*/ 2 w 4"/>
                <a:gd name="T47" fmla="*/ 0 h 5"/>
                <a:gd name="T48" fmla="*/ 1 w 4"/>
                <a:gd name="T49" fmla="*/ 0 h 5"/>
                <a:gd name="T50" fmla="*/ 0 w 4"/>
                <a:gd name="T51" fmla="*/ 0 h 5"/>
                <a:gd name="T52" fmla="*/ 0 w 4"/>
                <a:gd name="T53" fmla="*/ 1 h 5"/>
                <a:gd name="T54" fmla="*/ 1 w 4"/>
                <a:gd name="T55" fmla="*/ 1 h 5"/>
                <a:gd name="T56" fmla="*/ 1 w 4"/>
                <a:gd name="T57" fmla="*/ 3 h 5"/>
                <a:gd name="T58" fmla="*/ 1 w 4"/>
                <a:gd name="T59" fmla="*/ 3 h 5"/>
                <a:gd name="T60" fmla="*/ 2 w 4"/>
                <a:gd name="T61" fmla="*/ 3 h 5"/>
                <a:gd name="T62" fmla="*/ 2 w 4"/>
                <a:gd name="T63" fmla="*/ 4 h 5"/>
                <a:gd name="T64" fmla="*/ 2 w 4"/>
                <a:gd name="T65" fmla="*/ 4 h 5"/>
                <a:gd name="T66" fmla="*/ 2 w 4"/>
                <a:gd name="T67" fmla="*/ 4 h 5"/>
                <a:gd name="T68" fmla="*/ 2 w 4"/>
                <a:gd name="T69" fmla="*/ 5 h 5"/>
                <a:gd name="T70" fmla="*/ 2 w 4"/>
                <a:gd name="T71" fmla="*/ 5 h 5"/>
                <a:gd name="T72" fmla="*/ 2 w 4"/>
                <a:gd name="T73" fmla="*/ 5 h 5"/>
                <a:gd name="T74" fmla="*/ 3 w 4"/>
                <a:gd name="T7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" h="5">
                  <a:moveTo>
                    <a:pt x="3" y="5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2" name="Freeform 527"/>
            <p:cNvSpPr>
              <a:spLocks/>
            </p:cNvSpPr>
            <p:nvPr/>
          </p:nvSpPr>
          <p:spPr bwMode="auto">
            <a:xfrm>
              <a:off x="6946900" y="3409950"/>
              <a:ext cx="0" cy="158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0 h 1"/>
                <a:gd name="T4" fmla="*/ 0 h 1"/>
                <a:gd name="T5" fmla="*/ 1 h 1"/>
                <a:gd name="T6" fmla="*/ 1 h 1"/>
                <a:gd name="T7" fmla="*/ 1 h 1"/>
                <a:gd name="T8" fmla="*/ 1 h 1"/>
                <a:gd name="T9" fmla="*/ 1 h 1"/>
                <a:gd name="T10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3" name="Freeform 528"/>
            <p:cNvSpPr>
              <a:spLocks/>
            </p:cNvSpPr>
            <p:nvPr/>
          </p:nvSpPr>
          <p:spPr bwMode="auto">
            <a:xfrm>
              <a:off x="6938963" y="3409950"/>
              <a:ext cx="7938" cy="14288"/>
            </a:xfrm>
            <a:custGeom>
              <a:avLst/>
              <a:gdLst>
                <a:gd name="T0" fmla="*/ 3 w 5"/>
                <a:gd name="T1" fmla="*/ 5 h 9"/>
                <a:gd name="T2" fmla="*/ 2 w 5"/>
                <a:gd name="T3" fmla="*/ 5 h 9"/>
                <a:gd name="T4" fmla="*/ 2 w 5"/>
                <a:gd name="T5" fmla="*/ 6 h 9"/>
                <a:gd name="T6" fmla="*/ 3 w 5"/>
                <a:gd name="T7" fmla="*/ 6 h 9"/>
                <a:gd name="T8" fmla="*/ 3 w 5"/>
                <a:gd name="T9" fmla="*/ 7 h 9"/>
                <a:gd name="T10" fmla="*/ 4 w 5"/>
                <a:gd name="T11" fmla="*/ 8 h 9"/>
                <a:gd name="T12" fmla="*/ 4 w 5"/>
                <a:gd name="T13" fmla="*/ 7 h 9"/>
                <a:gd name="T14" fmla="*/ 5 w 5"/>
                <a:gd name="T15" fmla="*/ 9 h 9"/>
                <a:gd name="T16" fmla="*/ 5 w 5"/>
                <a:gd name="T17" fmla="*/ 8 h 9"/>
                <a:gd name="T18" fmla="*/ 5 w 5"/>
                <a:gd name="T19" fmla="*/ 8 h 9"/>
                <a:gd name="T20" fmla="*/ 5 w 5"/>
                <a:gd name="T21" fmla="*/ 8 h 9"/>
                <a:gd name="T22" fmla="*/ 5 w 5"/>
                <a:gd name="T23" fmla="*/ 7 h 9"/>
                <a:gd name="T24" fmla="*/ 5 w 5"/>
                <a:gd name="T25" fmla="*/ 7 h 9"/>
                <a:gd name="T26" fmla="*/ 5 w 5"/>
                <a:gd name="T27" fmla="*/ 6 h 9"/>
                <a:gd name="T28" fmla="*/ 5 w 5"/>
                <a:gd name="T29" fmla="*/ 6 h 9"/>
                <a:gd name="T30" fmla="*/ 4 w 5"/>
                <a:gd name="T31" fmla="*/ 6 h 9"/>
                <a:gd name="T32" fmla="*/ 4 w 5"/>
                <a:gd name="T33" fmla="*/ 5 h 9"/>
                <a:gd name="T34" fmla="*/ 4 w 5"/>
                <a:gd name="T35" fmla="*/ 5 h 9"/>
                <a:gd name="T36" fmla="*/ 4 w 5"/>
                <a:gd name="T37" fmla="*/ 4 h 9"/>
                <a:gd name="T38" fmla="*/ 4 w 5"/>
                <a:gd name="T39" fmla="*/ 4 h 9"/>
                <a:gd name="T40" fmla="*/ 4 w 5"/>
                <a:gd name="T41" fmla="*/ 4 h 9"/>
                <a:gd name="T42" fmla="*/ 4 w 5"/>
                <a:gd name="T43" fmla="*/ 3 h 9"/>
                <a:gd name="T44" fmla="*/ 3 w 5"/>
                <a:gd name="T45" fmla="*/ 2 h 9"/>
                <a:gd name="T46" fmla="*/ 2 w 5"/>
                <a:gd name="T47" fmla="*/ 2 h 9"/>
                <a:gd name="T48" fmla="*/ 2 w 5"/>
                <a:gd name="T49" fmla="*/ 1 h 9"/>
                <a:gd name="T50" fmla="*/ 2 w 5"/>
                <a:gd name="T51" fmla="*/ 0 h 9"/>
                <a:gd name="T52" fmla="*/ 1 w 5"/>
                <a:gd name="T53" fmla="*/ 1 h 9"/>
                <a:gd name="T54" fmla="*/ 1 w 5"/>
                <a:gd name="T55" fmla="*/ 0 h 9"/>
                <a:gd name="T56" fmla="*/ 1 w 5"/>
                <a:gd name="T57" fmla="*/ 1 h 9"/>
                <a:gd name="T58" fmla="*/ 1 w 5"/>
                <a:gd name="T59" fmla="*/ 2 h 9"/>
                <a:gd name="T60" fmla="*/ 1 w 5"/>
                <a:gd name="T61" fmla="*/ 3 h 9"/>
                <a:gd name="T62" fmla="*/ 1 w 5"/>
                <a:gd name="T63" fmla="*/ 2 h 9"/>
                <a:gd name="T64" fmla="*/ 2 w 5"/>
                <a:gd name="T65" fmla="*/ 2 h 9"/>
                <a:gd name="T66" fmla="*/ 1 w 5"/>
                <a:gd name="T67" fmla="*/ 4 h 9"/>
                <a:gd name="T68" fmla="*/ 2 w 5"/>
                <a:gd name="T69" fmla="*/ 5 h 9"/>
                <a:gd name="T70" fmla="*/ 3 w 5"/>
                <a:gd name="T7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" h="9">
                  <a:moveTo>
                    <a:pt x="3" y="4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4" name="Freeform 529"/>
            <p:cNvSpPr>
              <a:spLocks/>
            </p:cNvSpPr>
            <p:nvPr/>
          </p:nvSpPr>
          <p:spPr bwMode="auto">
            <a:xfrm>
              <a:off x="6942138" y="3419475"/>
              <a:ext cx="1588" cy="4763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0 w 1"/>
                <a:gd name="T13" fmla="*/ 1 h 3"/>
                <a:gd name="T14" fmla="*/ 0 w 1"/>
                <a:gd name="T15" fmla="*/ 1 h 3"/>
                <a:gd name="T16" fmla="*/ 1 w 1"/>
                <a:gd name="T17" fmla="*/ 3 h 3"/>
                <a:gd name="T18" fmla="*/ 1 w 1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5" name="Freeform 530"/>
            <p:cNvSpPr>
              <a:spLocks/>
            </p:cNvSpPr>
            <p:nvPr/>
          </p:nvSpPr>
          <p:spPr bwMode="auto">
            <a:xfrm>
              <a:off x="7267575" y="3460750"/>
              <a:ext cx="12700" cy="6350"/>
            </a:xfrm>
            <a:custGeom>
              <a:avLst/>
              <a:gdLst>
                <a:gd name="T0" fmla="*/ 8 w 8"/>
                <a:gd name="T1" fmla="*/ 4 h 4"/>
                <a:gd name="T2" fmla="*/ 8 w 8"/>
                <a:gd name="T3" fmla="*/ 4 h 4"/>
                <a:gd name="T4" fmla="*/ 8 w 8"/>
                <a:gd name="T5" fmla="*/ 3 h 4"/>
                <a:gd name="T6" fmla="*/ 7 w 8"/>
                <a:gd name="T7" fmla="*/ 3 h 4"/>
                <a:gd name="T8" fmla="*/ 7 w 8"/>
                <a:gd name="T9" fmla="*/ 3 h 4"/>
                <a:gd name="T10" fmla="*/ 7 w 8"/>
                <a:gd name="T11" fmla="*/ 3 h 4"/>
                <a:gd name="T12" fmla="*/ 7 w 8"/>
                <a:gd name="T13" fmla="*/ 3 h 4"/>
                <a:gd name="T14" fmla="*/ 6 w 8"/>
                <a:gd name="T15" fmla="*/ 3 h 4"/>
                <a:gd name="T16" fmla="*/ 5 w 8"/>
                <a:gd name="T17" fmla="*/ 2 h 4"/>
                <a:gd name="T18" fmla="*/ 1 w 8"/>
                <a:gd name="T19" fmla="*/ 1 h 4"/>
                <a:gd name="T20" fmla="*/ 0 w 8"/>
                <a:gd name="T21" fmla="*/ 0 h 4"/>
                <a:gd name="T22" fmla="*/ 0 w 8"/>
                <a:gd name="T23" fmla="*/ 1 h 4"/>
                <a:gd name="T24" fmla="*/ 0 w 8"/>
                <a:gd name="T25" fmla="*/ 1 h 4"/>
                <a:gd name="T26" fmla="*/ 2 w 8"/>
                <a:gd name="T27" fmla="*/ 2 h 4"/>
                <a:gd name="T28" fmla="*/ 2 w 8"/>
                <a:gd name="T29" fmla="*/ 3 h 4"/>
                <a:gd name="T30" fmla="*/ 3 w 8"/>
                <a:gd name="T31" fmla="*/ 3 h 4"/>
                <a:gd name="T32" fmla="*/ 5 w 8"/>
                <a:gd name="T33" fmla="*/ 4 h 4"/>
                <a:gd name="T34" fmla="*/ 7 w 8"/>
                <a:gd name="T35" fmla="*/ 4 h 4"/>
                <a:gd name="T36" fmla="*/ 8 w 8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lnTo>
                    <a:pt x="8" y="4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6" y="3"/>
                  </a:lnTo>
                  <a:lnTo>
                    <a:pt x="5" y="2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3" y="3"/>
                  </a:lnTo>
                  <a:lnTo>
                    <a:pt x="5" y="4"/>
                  </a:lnTo>
                  <a:lnTo>
                    <a:pt x="7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6" name="Freeform 531"/>
            <p:cNvSpPr>
              <a:spLocks/>
            </p:cNvSpPr>
            <p:nvPr/>
          </p:nvSpPr>
          <p:spPr bwMode="auto">
            <a:xfrm>
              <a:off x="7267575" y="3481388"/>
              <a:ext cx="11113" cy="7938"/>
            </a:xfrm>
            <a:custGeom>
              <a:avLst/>
              <a:gdLst>
                <a:gd name="T0" fmla="*/ 6 w 7"/>
                <a:gd name="T1" fmla="*/ 4 h 5"/>
                <a:gd name="T2" fmla="*/ 6 w 7"/>
                <a:gd name="T3" fmla="*/ 3 h 5"/>
                <a:gd name="T4" fmla="*/ 7 w 7"/>
                <a:gd name="T5" fmla="*/ 3 h 5"/>
                <a:gd name="T6" fmla="*/ 7 w 7"/>
                <a:gd name="T7" fmla="*/ 3 h 5"/>
                <a:gd name="T8" fmla="*/ 5 w 7"/>
                <a:gd name="T9" fmla="*/ 3 h 5"/>
                <a:gd name="T10" fmla="*/ 4 w 7"/>
                <a:gd name="T11" fmla="*/ 3 h 5"/>
                <a:gd name="T12" fmla="*/ 2 w 7"/>
                <a:gd name="T13" fmla="*/ 2 h 5"/>
                <a:gd name="T14" fmla="*/ 2 w 7"/>
                <a:gd name="T15" fmla="*/ 3 h 5"/>
                <a:gd name="T16" fmla="*/ 1 w 7"/>
                <a:gd name="T17" fmla="*/ 2 h 5"/>
                <a:gd name="T18" fmla="*/ 1 w 7"/>
                <a:gd name="T19" fmla="*/ 2 h 5"/>
                <a:gd name="T20" fmla="*/ 1 w 7"/>
                <a:gd name="T21" fmla="*/ 1 h 5"/>
                <a:gd name="T22" fmla="*/ 1 w 7"/>
                <a:gd name="T23" fmla="*/ 0 h 5"/>
                <a:gd name="T24" fmla="*/ 0 w 7"/>
                <a:gd name="T25" fmla="*/ 2 h 5"/>
                <a:gd name="T26" fmla="*/ 0 w 7"/>
                <a:gd name="T27" fmla="*/ 2 h 5"/>
                <a:gd name="T28" fmla="*/ 1 w 7"/>
                <a:gd name="T29" fmla="*/ 2 h 5"/>
                <a:gd name="T30" fmla="*/ 1 w 7"/>
                <a:gd name="T31" fmla="*/ 3 h 5"/>
                <a:gd name="T32" fmla="*/ 1 w 7"/>
                <a:gd name="T33" fmla="*/ 3 h 5"/>
                <a:gd name="T34" fmla="*/ 2 w 7"/>
                <a:gd name="T35" fmla="*/ 3 h 5"/>
                <a:gd name="T36" fmla="*/ 2 w 7"/>
                <a:gd name="T37" fmla="*/ 4 h 5"/>
                <a:gd name="T38" fmla="*/ 3 w 7"/>
                <a:gd name="T39" fmla="*/ 4 h 5"/>
                <a:gd name="T40" fmla="*/ 3 w 7"/>
                <a:gd name="T41" fmla="*/ 4 h 5"/>
                <a:gd name="T42" fmla="*/ 3 w 7"/>
                <a:gd name="T43" fmla="*/ 4 h 5"/>
                <a:gd name="T44" fmla="*/ 4 w 7"/>
                <a:gd name="T45" fmla="*/ 4 h 5"/>
                <a:gd name="T46" fmla="*/ 4 w 7"/>
                <a:gd name="T47" fmla="*/ 4 h 5"/>
                <a:gd name="T48" fmla="*/ 4 w 7"/>
                <a:gd name="T49" fmla="*/ 4 h 5"/>
                <a:gd name="T50" fmla="*/ 4 w 7"/>
                <a:gd name="T51" fmla="*/ 5 h 5"/>
                <a:gd name="T52" fmla="*/ 5 w 7"/>
                <a:gd name="T53" fmla="*/ 5 h 5"/>
                <a:gd name="T54" fmla="*/ 5 w 7"/>
                <a:gd name="T55" fmla="*/ 5 h 5"/>
                <a:gd name="T56" fmla="*/ 5 w 7"/>
                <a:gd name="T57" fmla="*/ 4 h 5"/>
                <a:gd name="T58" fmla="*/ 5 w 7"/>
                <a:gd name="T59" fmla="*/ 4 h 5"/>
                <a:gd name="T60" fmla="*/ 6 w 7"/>
                <a:gd name="T6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5">
                  <a:moveTo>
                    <a:pt x="6" y="4"/>
                  </a:moveTo>
                  <a:lnTo>
                    <a:pt x="6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7" name="Freeform 532"/>
            <p:cNvSpPr>
              <a:spLocks/>
            </p:cNvSpPr>
            <p:nvPr/>
          </p:nvSpPr>
          <p:spPr bwMode="auto">
            <a:xfrm>
              <a:off x="6943725" y="3406775"/>
              <a:ext cx="0" cy="3175"/>
            </a:xfrm>
            <a:custGeom>
              <a:avLst/>
              <a:gdLst>
                <a:gd name="T0" fmla="*/ 2 h 2"/>
                <a:gd name="T1" fmla="*/ 1 h 2"/>
                <a:gd name="T2" fmla="*/ 1 h 2"/>
                <a:gd name="T3" fmla="*/ 1 h 2"/>
                <a:gd name="T4" fmla="*/ 1 h 2"/>
                <a:gd name="T5" fmla="*/ 0 h 2"/>
                <a:gd name="T6" fmla="*/ 0 h 2"/>
                <a:gd name="T7" fmla="*/ 0 h 2"/>
                <a:gd name="T8" fmla="*/ 1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8" name="Freeform 533"/>
            <p:cNvSpPr>
              <a:spLocks/>
            </p:cNvSpPr>
            <p:nvPr/>
          </p:nvSpPr>
          <p:spPr bwMode="auto">
            <a:xfrm>
              <a:off x="7305675" y="348138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1 h 2"/>
                <a:gd name="T3" fmla="*/ 0 h 2"/>
                <a:gd name="T4" fmla="*/ 0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9" name="Freeform 534"/>
            <p:cNvSpPr>
              <a:spLocks noEditPoints="1"/>
            </p:cNvSpPr>
            <p:nvPr/>
          </p:nvSpPr>
          <p:spPr bwMode="auto">
            <a:xfrm>
              <a:off x="6777038" y="3236913"/>
              <a:ext cx="531813" cy="427038"/>
            </a:xfrm>
            <a:custGeom>
              <a:avLst/>
              <a:gdLst>
                <a:gd name="T0" fmla="*/ 325 w 335"/>
                <a:gd name="T1" fmla="*/ 121 h 269"/>
                <a:gd name="T2" fmla="*/ 316 w 335"/>
                <a:gd name="T3" fmla="*/ 105 h 269"/>
                <a:gd name="T4" fmla="*/ 309 w 335"/>
                <a:gd name="T5" fmla="*/ 89 h 269"/>
                <a:gd name="T6" fmla="*/ 294 w 335"/>
                <a:gd name="T7" fmla="*/ 94 h 269"/>
                <a:gd name="T8" fmla="*/ 284 w 335"/>
                <a:gd name="T9" fmla="*/ 77 h 269"/>
                <a:gd name="T10" fmla="*/ 271 w 335"/>
                <a:gd name="T11" fmla="*/ 91 h 269"/>
                <a:gd name="T12" fmla="*/ 262 w 335"/>
                <a:gd name="T13" fmla="*/ 136 h 269"/>
                <a:gd name="T14" fmla="*/ 223 w 335"/>
                <a:gd name="T15" fmla="*/ 96 h 269"/>
                <a:gd name="T16" fmla="*/ 226 w 335"/>
                <a:gd name="T17" fmla="*/ 66 h 269"/>
                <a:gd name="T18" fmla="*/ 232 w 335"/>
                <a:gd name="T19" fmla="*/ 51 h 269"/>
                <a:gd name="T20" fmla="*/ 255 w 335"/>
                <a:gd name="T21" fmla="*/ 33 h 269"/>
                <a:gd name="T22" fmla="*/ 245 w 335"/>
                <a:gd name="T23" fmla="*/ 32 h 269"/>
                <a:gd name="T24" fmla="*/ 226 w 335"/>
                <a:gd name="T25" fmla="*/ 17 h 269"/>
                <a:gd name="T26" fmla="*/ 213 w 335"/>
                <a:gd name="T27" fmla="*/ 15 h 269"/>
                <a:gd name="T28" fmla="*/ 216 w 335"/>
                <a:gd name="T29" fmla="*/ 40 h 269"/>
                <a:gd name="T30" fmla="*/ 207 w 335"/>
                <a:gd name="T31" fmla="*/ 34 h 269"/>
                <a:gd name="T32" fmla="*/ 177 w 335"/>
                <a:gd name="T33" fmla="*/ 30 h 269"/>
                <a:gd name="T34" fmla="*/ 181 w 335"/>
                <a:gd name="T35" fmla="*/ 41 h 269"/>
                <a:gd name="T36" fmla="*/ 161 w 335"/>
                <a:gd name="T37" fmla="*/ 36 h 269"/>
                <a:gd name="T38" fmla="*/ 133 w 335"/>
                <a:gd name="T39" fmla="*/ 23 h 269"/>
                <a:gd name="T40" fmla="*/ 120 w 335"/>
                <a:gd name="T41" fmla="*/ 16 h 269"/>
                <a:gd name="T42" fmla="*/ 106 w 335"/>
                <a:gd name="T43" fmla="*/ 20 h 269"/>
                <a:gd name="T44" fmla="*/ 77 w 335"/>
                <a:gd name="T45" fmla="*/ 18 h 269"/>
                <a:gd name="T46" fmla="*/ 38 w 335"/>
                <a:gd name="T47" fmla="*/ 8 h 269"/>
                <a:gd name="T48" fmla="*/ 24 w 335"/>
                <a:gd name="T49" fmla="*/ 15 h 269"/>
                <a:gd name="T50" fmla="*/ 16 w 335"/>
                <a:gd name="T51" fmla="*/ 42 h 269"/>
                <a:gd name="T52" fmla="*/ 19 w 335"/>
                <a:gd name="T53" fmla="*/ 49 h 269"/>
                <a:gd name="T54" fmla="*/ 6 w 335"/>
                <a:gd name="T55" fmla="*/ 60 h 269"/>
                <a:gd name="T56" fmla="*/ 8 w 335"/>
                <a:gd name="T57" fmla="*/ 75 h 269"/>
                <a:gd name="T58" fmla="*/ 16 w 335"/>
                <a:gd name="T59" fmla="*/ 89 h 269"/>
                <a:gd name="T60" fmla="*/ 34 w 335"/>
                <a:gd name="T61" fmla="*/ 94 h 269"/>
                <a:gd name="T62" fmla="*/ 17 w 335"/>
                <a:gd name="T63" fmla="*/ 116 h 269"/>
                <a:gd name="T64" fmla="*/ 34 w 335"/>
                <a:gd name="T65" fmla="*/ 105 h 269"/>
                <a:gd name="T66" fmla="*/ 52 w 335"/>
                <a:gd name="T67" fmla="*/ 80 h 269"/>
                <a:gd name="T68" fmla="*/ 54 w 335"/>
                <a:gd name="T69" fmla="*/ 89 h 269"/>
                <a:gd name="T70" fmla="*/ 66 w 335"/>
                <a:gd name="T71" fmla="*/ 85 h 269"/>
                <a:gd name="T72" fmla="*/ 85 w 335"/>
                <a:gd name="T73" fmla="*/ 93 h 269"/>
                <a:gd name="T74" fmla="*/ 97 w 335"/>
                <a:gd name="T75" fmla="*/ 98 h 269"/>
                <a:gd name="T76" fmla="*/ 104 w 335"/>
                <a:gd name="T77" fmla="*/ 105 h 269"/>
                <a:gd name="T78" fmla="*/ 112 w 335"/>
                <a:gd name="T79" fmla="*/ 117 h 269"/>
                <a:gd name="T80" fmla="*/ 121 w 335"/>
                <a:gd name="T81" fmla="*/ 135 h 269"/>
                <a:gd name="T82" fmla="*/ 134 w 335"/>
                <a:gd name="T83" fmla="*/ 144 h 269"/>
                <a:gd name="T84" fmla="*/ 132 w 335"/>
                <a:gd name="T85" fmla="*/ 157 h 269"/>
                <a:gd name="T86" fmla="*/ 142 w 335"/>
                <a:gd name="T87" fmla="*/ 204 h 269"/>
                <a:gd name="T88" fmla="*/ 161 w 335"/>
                <a:gd name="T89" fmla="*/ 229 h 269"/>
                <a:gd name="T90" fmla="*/ 165 w 335"/>
                <a:gd name="T91" fmla="*/ 225 h 269"/>
                <a:gd name="T92" fmla="*/ 176 w 335"/>
                <a:gd name="T93" fmla="*/ 234 h 269"/>
                <a:gd name="T94" fmla="*/ 215 w 335"/>
                <a:gd name="T95" fmla="*/ 266 h 269"/>
                <a:gd name="T96" fmla="*/ 227 w 335"/>
                <a:gd name="T97" fmla="*/ 257 h 269"/>
                <a:gd name="T98" fmla="*/ 213 w 335"/>
                <a:gd name="T99" fmla="*/ 225 h 269"/>
                <a:gd name="T100" fmla="*/ 234 w 335"/>
                <a:gd name="T101" fmla="*/ 220 h 269"/>
                <a:gd name="T102" fmla="*/ 257 w 335"/>
                <a:gd name="T103" fmla="*/ 233 h 269"/>
                <a:gd name="T104" fmla="*/ 275 w 335"/>
                <a:gd name="T105" fmla="*/ 200 h 269"/>
                <a:gd name="T106" fmla="*/ 274 w 335"/>
                <a:gd name="T107" fmla="*/ 185 h 269"/>
                <a:gd name="T108" fmla="*/ 289 w 335"/>
                <a:gd name="T109" fmla="*/ 177 h 269"/>
                <a:gd name="T110" fmla="*/ 301 w 335"/>
                <a:gd name="T111" fmla="*/ 164 h 269"/>
                <a:gd name="T112" fmla="*/ 315 w 335"/>
                <a:gd name="T113" fmla="*/ 163 h 269"/>
                <a:gd name="T114" fmla="*/ 294 w 335"/>
                <a:gd name="T115" fmla="*/ 149 h 269"/>
                <a:gd name="T116" fmla="*/ 247 w 335"/>
                <a:gd name="T117" fmla="*/ 162 h 269"/>
                <a:gd name="T118" fmla="*/ 242 w 335"/>
                <a:gd name="T119" fmla="*/ 157 h 269"/>
                <a:gd name="T120" fmla="*/ 249 w 335"/>
                <a:gd name="T121" fmla="*/ 157 h 269"/>
                <a:gd name="T122" fmla="*/ 255 w 335"/>
                <a:gd name="T123" fmla="*/ 169 h 269"/>
                <a:gd name="T124" fmla="*/ 269 w 335"/>
                <a:gd name="T125" fmla="*/ 17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5" h="269">
                  <a:moveTo>
                    <a:pt x="325" y="136"/>
                  </a:moveTo>
                  <a:lnTo>
                    <a:pt x="326" y="135"/>
                  </a:lnTo>
                  <a:lnTo>
                    <a:pt x="327" y="135"/>
                  </a:lnTo>
                  <a:lnTo>
                    <a:pt x="329" y="134"/>
                  </a:lnTo>
                  <a:lnTo>
                    <a:pt x="331" y="134"/>
                  </a:lnTo>
                  <a:lnTo>
                    <a:pt x="331" y="134"/>
                  </a:lnTo>
                  <a:lnTo>
                    <a:pt x="332" y="134"/>
                  </a:lnTo>
                  <a:lnTo>
                    <a:pt x="333" y="133"/>
                  </a:lnTo>
                  <a:lnTo>
                    <a:pt x="334" y="132"/>
                  </a:lnTo>
                  <a:lnTo>
                    <a:pt x="335" y="131"/>
                  </a:lnTo>
                  <a:lnTo>
                    <a:pt x="334" y="130"/>
                  </a:lnTo>
                  <a:lnTo>
                    <a:pt x="334" y="130"/>
                  </a:lnTo>
                  <a:lnTo>
                    <a:pt x="335" y="130"/>
                  </a:lnTo>
                  <a:lnTo>
                    <a:pt x="335" y="129"/>
                  </a:lnTo>
                  <a:lnTo>
                    <a:pt x="334" y="129"/>
                  </a:lnTo>
                  <a:lnTo>
                    <a:pt x="334" y="129"/>
                  </a:lnTo>
                  <a:lnTo>
                    <a:pt x="334" y="129"/>
                  </a:lnTo>
                  <a:lnTo>
                    <a:pt x="334" y="128"/>
                  </a:lnTo>
                  <a:lnTo>
                    <a:pt x="334" y="128"/>
                  </a:lnTo>
                  <a:lnTo>
                    <a:pt x="334" y="128"/>
                  </a:lnTo>
                  <a:lnTo>
                    <a:pt x="334" y="127"/>
                  </a:lnTo>
                  <a:lnTo>
                    <a:pt x="333" y="127"/>
                  </a:lnTo>
                  <a:lnTo>
                    <a:pt x="333" y="127"/>
                  </a:lnTo>
                  <a:lnTo>
                    <a:pt x="333" y="126"/>
                  </a:lnTo>
                  <a:lnTo>
                    <a:pt x="334" y="126"/>
                  </a:lnTo>
                  <a:lnTo>
                    <a:pt x="334" y="126"/>
                  </a:lnTo>
                  <a:lnTo>
                    <a:pt x="335" y="126"/>
                  </a:lnTo>
                  <a:lnTo>
                    <a:pt x="335" y="126"/>
                  </a:lnTo>
                  <a:lnTo>
                    <a:pt x="334" y="126"/>
                  </a:lnTo>
                  <a:lnTo>
                    <a:pt x="334" y="125"/>
                  </a:lnTo>
                  <a:lnTo>
                    <a:pt x="334" y="125"/>
                  </a:lnTo>
                  <a:lnTo>
                    <a:pt x="334" y="124"/>
                  </a:lnTo>
                  <a:lnTo>
                    <a:pt x="334" y="124"/>
                  </a:lnTo>
                  <a:lnTo>
                    <a:pt x="334" y="124"/>
                  </a:lnTo>
                  <a:lnTo>
                    <a:pt x="332" y="123"/>
                  </a:lnTo>
                  <a:lnTo>
                    <a:pt x="332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3"/>
                  </a:lnTo>
                  <a:lnTo>
                    <a:pt x="330" y="125"/>
                  </a:lnTo>
                  <a:lnTo>
                    <a:pt x="330" y="125"/>
                  </a:lnTo>
                  <a:lnTo>
                    <a:pt x="330" y="123"/>
                  </a:lnTo>
                  <a:lnTo>
                    <a:pt x="330" y="123"/>
                  </a:lnTo>
                  <a:lnTo>
                    <a:pt x="330" y="122"/>
                  </a:lnTo>
                  <a:lnTo>
                    <a:pt x="330" y="121"/>
                  </a:lnTo>
                  <a:lnTo>
                    <a:pt x="330" y="121"/>
                  </a:lnTo>
                  <a:lnTo>
                    <a:pt x="328" y="121"/>
                  </a:lnTo>
                  <a:lnTo>
                    <a:pt x="326" y="121"/>
                  </a:lnTo>
                  <a:lnTo>
                    <a:pt x="327" y="121"/>
                  </a:lnTo>
                  <a:lnTo>
                    <a:pt x="328" y="121"/>
                  </a:lnTo>
                  <a:lnTo>
                    <a:pt x="328" y="121"/>
                  </a:lnTo>
                  <a:lnTo>
                    <a:pt x="327" y="121"/>
                  </a:lnTo>
                  <a:lnTo>
                    <a:pt x="326" y="122"/>
                  </a:lnTo>
                  <a:lnTo>
                    <a:pt x="325" y="122"/>
                  </a:lnTo>
                  <a:lnTo>
                    <a:pt x="325" y="123"/>
                  </a:lnTo>
                  <a:lnTo>
                    <a:pt x="324" y="123"/>
                  </a:lnTo>
                  <a:lnTo>
                    <a:pt x="322" y="124"/>
                  </a:lnTo>
                  <a:lnTo>
                    <a:pt x="322" y="125"/>
                  </a:lnTo>
                  <a:lnTo>
                    <a:pt x="321" y="126"/>
                  </a:lnTo>
                  <a:lnTo>
                    <a:pt x="321" y="124"/>
                  </a:lnTo>
                  <a:lnTo>
                    <a:pt x="320" y="124"/>
                  </a:lnTo>
                  <a:lnTo>
                    <a:pt x="319" y="123"/>
                  </a:lnTo>
                  <a:lnTo>
                    <a:pt x="319" y="123"/>
                  </a:lnTo>
                  <a:lnTo>
                    <a:pt x="319" y="123"/>
                  </a:lnTo>
                  <a:lnTo>
                    <a:pt x="320" y="123"/>
                  </a:lnTo>
                  <a:lnTo>
                    <a:pt x="321" y="123"/>
                  </a:lnTo>
                  <a:lnTo>
                    <a:pt x="321" y="124"/>
                  </a:lnTo>
                  <a:lnTo>
                    <a:pt x="322" y="122"/>
                  </a:lnTo>
                  <a:lnTo>
                    <a:pt x="323" y="122"/>
                  </a:lnTo>
                  <a:lnTo>
                    <a:pt x="326" y="121"/>
                  </a:lnTo>
                  <a:lnTo>
                    <a:pt x="325" y="121"/>
                  </a:lnTo>
                  <a:lnTo>
                    <a:pt x="324" y="122"/>
                  </a:lnTo>
                  <a:lnTo>
                    <a:pt x="323" y="122"/>
                  </a:lnTo>
                  <a:lnTo>
                    <a:pt x="324" y="121"/>
                  </a:lnTo>
                  <a:lnTo>
                    <a:pt x="326" y="121"/>
                  </a:lnTo>
                  <a:lnTo>
                    <a:pt x="327" y="120"/>
                  </a:lnTo>
                  <a:lnTo>
                    <a:pt x="327" y="120"/>
                  </a:lnTo>
                  <a:lnTo>
                    <a:pt x="328" y="120"/>
                  </a:lnTo>
                  <a:lnTo>
                    <a:pt x="328" y="120"/>
                  </a:lnTo>
                  <a:lnTo>
                    <a:pt x="329" y="120"/>
                  </a:lnTo>
                  <a:lnTo>
                    <a:pt x="329" y="120"/>
                  </a:lnTo>
                  <a:lnTo>
                    <a:pt x="329" y="119"/>
                  </a:lnTo>
                  <a:lnTo>
                    <a:pt x="329" y="119"/>
                  </a:lnTo>
                  <a:lnTo>
                    <a:pt x="330" y="119"/>
                  </a:lnTo>
                  <a:lnTo>
                    <a:pt x="329" y="119"/>
                  </a:lnTo>
                  <a:lnTo>
                    <a:pt x="329" y="118"/>
                  </a:lnTo>
                  <a:lnTo>
                    <a:pt x="328" y="118"/>
                  </a:lnTo>
                  <a:lnTo>
                    <a:pt x="328" y="118"/>
                  </a:lnTo>
                  <a:lnTo>
                    <a:pt x="328" y="117"/>
                  </a:lnTo>
                  <a:lnTo>
                    <a:pt x="328" y="117"/>
                  </a:lnTo>
                  <a:lnTo>
                    <a:pt x="327" y="117"/>
                  </a:lnTo>
                  <a:lnTo>
                    <a:pt x="327" y="118"/>
                  </a:lnTo>
                  <a:lnTo>
                    <a:pt x="327" y="118"/>
                  </a:lnTo>
                  <a:lnTo>
                    <a:pt x="325" y="117"/>
                  </a:lnTo>
                  <a:lnTo>
                    <a:pt x="325" y="117"/>
                  </a:lnTo>
                  <a:lnTo>
                    <a:pt x="325" y="116"/>
                  </a:lnTo>
                  <a:lnTo>
                    <a:pt x="324" y="116"/>
                  </a:lnTo>
                  <a:lnTo>
                    <a:pt x="324" y="116"/>
                  </a:lnTo>
                  <a:lnTo>
                    <a:pt x="324" y="116"/>
                  </a:lnTo>
                  <a:lnTo>
                    <a:pt x="324" y="116"/>
                  </a:lnTo>
                  <a:lnTo>
                    <a:pt x="323" y="117"/>
                  </a:lnTo>
                  <a:lnTo>
                    <a:pt x="324" y="116"/>
                  </a:lnTo>
                  <a:lnTo>
                    <a:pt x="323" y="116"/>
                  </a:lnTo>
                  <a:lnTo>
                    <a:pt x="323" y="115"/>
                  </a:lnTo>
                  <a:lnTo>
                    <a:pt x="322" y="115"/>
                  </a:lnTo>
                  <a:lnTo>
                    <a:pt x="322" y="116"/>
                  </a:lnTo>
                  <a:lnTo>
                    <a:pt x="321" y="115"/>
                  </a:lnTo>
                  <a:lnTo>
                    <a:pt x="321" y="115"/>
                  </a:lnTo>
                  <a:lnTo>
                    <a:pt x="320" y="115"/>
                  </a:lnTo>
                  <a:lnTo>
                    <a:pt x="321" y="114"/>
                  </a:lnTo>
                  <a:lnTo>
                    <a:pt x="321" y="114"/>
                  </a:lnTo>
                  <a:lnTo>
                    <a:pt x="321" y="114"/>
                  </a:lnTo>
                  <a:lnTo>
                    <a:pt x="321" y="113"/>
                  </a:lnTo>
                  <a:lnTo>
                    <a:pt x="321" y="113"/>
                  </a:lnTo>
                  <a:lnTo>
                    <a:pt x="320" y="113"/>
                  </a:lnTo>
                  <a:lnTo>
                    <a:pt x="320" y="113"/>
                  </a:lnTo>
                  <a:lnTo>
                    <a:pt x="320" y="112"/>
                  </a:lnTo>
                  <a:lnTo>
                    <a:pt x="319" y="112"/>
                  </a:lnTo>
                  <a:lnTo>
                    <a:pt x="318" y="112"/>
                  </a:lnTo>
                  <a:lnTo>
                    <a:pt x="318" y="112"/>
                  </a:lnTo>
                  <a:lnTo>
                    <a:pt x="318" y="112"/>
                  </a:lnTo>
                  <a:lnTo>
                    <a:pt x="318" y="110"/>
                  </a:lnTo>
                  <a:lnTo>
                    <a:pt x="316" y="110"/>
                  </a:lnTo>
                  <a:lnTo>
                    <a:pt x="316" y="110"/>
                  </a:lnTo>
                  <a:lnTo>
                    <a:pt x="317" y="110"/>
                  </a:lnTo>
                  <a:lnTo>
                    <a:pt x="317" y="109"/>
                  </a:lnTo>
                  <a:lnTo>
                    <a:pt x="316" y="109"/>
                  </a:lnTo>
                  <a:lnTo>
                    <a:pt x="316" y="109"/>
                  </a:lnTo>
                  <a:lnTo>
                    <a:pt x="316" y="109"/>
                  </a:lnTo>
                  <a:lnTo>
                    <a:pt x="317" y="109"/>
                  </a:lnTo>
                  <a:lnTo>
                    <a:pt x="317" y="108"/>
                  </a:lnTo>
                  <a:lnTo>
                    <a:pt x="313" y="108"/>
                  </a:lnTo>
                  <a:lnTo>
                    <a:pt x="315" y="108"/>
                  </a:lnTo>
                  <a:lnTo>
                    <a:pt x="315" y="107"/>
                  </a:lnTo>
                  <a:lnTo>
                    <a:pt x="314" y="107"/>
                  </a:lnTo>
                  <a:lnTo>
                    <a:pt x="315" y="107"/>
                  </a:lnTo>
                  <a:lnTo>
                    <a:pt x="316" y="108"/>
                  </a:lnTo>
                  <a:lnTo>
                    <a:pt x="317" y="108"/>
                  </a:lnTo>
                  <a:lnTo>
                    <a:pt x="317" y="107"/>
                  </a:lnTo>
                  <a:lnTo>
                    <a:pt x="318" y="106"/>
                  </a:lnTo>
                  <a:lnTo>
                    <a:pt x="317" y="105"/>
                  </a:lnTo>
                  <a:lnTo>
                    <a:pt x="316" y="105"/>
                  </a:lnTo>
                  <a:lnTo>
                    <a:pt x="317" y="104"/>
                  </a:lnTo>
                  <a:lnTo>
                    <a:pt x="316" y="104"/>
                  </a:lnTo>
                  <a:lnTo>
                    <a:pt x="314" y="104"/>
                  </a:lnTo>
                  <a:lnTo>
                    <a:pt x="314" y="103"/>
                  </a:lnTo>
                  <a:lnTo>
                    <a:pt x="315" y="103"/>
                  </a:lnTo>
                  <a:lnTo>
                    <a:pt x="316" y="102"/>
                  </a:lnTo>
                  <a:lnTo>
                    <a:pt x="316" y="102"/>
                  </a:lnTo>
                  <a:lnTo>
                    <a:pt x="316" y="102"/>
                  </a:lnTo>
                  <a:lnTo>
                    <a:pt x="315" y="101"/>
                  </a:lnTo>
                  <a:lnTo>
                    <a:pt x="315" y="101"/>
                  </a:lnTo>
                  <a:lnTo>
                    <a:pt x="315" y="101"/>
                  </a:lnTo>
                  <a:lnTo>
                    <a:pt x="314" y="101"/>
                  </a:lnTo>
                  <a:lnTo>
                    <a:pt x="314" y="101"/>
                  </a:lnTo>
                  <a:lnTo>
                    <a:pt x="314" y="100"/>
                  </a:lnTo>
                  <a:lnTo>
                    <a:pt x="315" y="100"/>
                  </a:lnTo>
                  <a:lnTo>
                    <a:pt x="314" y="100"/>
                  </a:lnTo>
                  <a:lnTo>
                    <a:pt x="314" y="100"/>
                  </a:lnTo>
                  <a:lnTo>
                    <a:pt x="313" y="100"/>
                  </a:lnTo>
                  <a:lnTo>
                    <a:pt x="313" y="100"/>
                  </a:lnTo>
                  <a:lnTo>
                    <a:pt x="312" y="100"/>
                  </a:lnTo>
                  <a:lnTo>
                    <a:pt x="313" y="100"/>
                  </a:lnTo>
                  <a:lnTo>
                    <a:pt x="314" y="99"/>
                  </a:lnTo>
                  <a:lnTo>
                    <a:pt x="314" y="99"/>
                  </a:lnTo>
                  <a:lnTo>
                    <a:pt x="314" y="99"/>
                  </a:lnTo>
                  <a:lnTo>
                    <a:pt x="314" y="99"/>
                  </a:lnTo>
                  <a:lnTo>
                    <a:pt x="314" y="98"/>
                  </a:lnTo>
                  <a:lnTo>
                    <a:pt x="314" y="98"/>
                  </a:lnTo>
                  <a:lnTo>
                    <a:pt x="312" y="98"/>
                  </a:lnTo>
                  <a:lnTo>
                    <a:pt x="311" y="98"/>
                  </a:lnTo>
                  <a:lnTo>
                    <a:pt x="311" y="98"/>
                  </a:lnTo>
                  <a:lnTo>
                    <a:pt x="312" y="97"/>
                  </a:lnTo>
                  <a:lnTo>
                    <a:pt x="312" y="98"/>
                  </a:lnTo>
                  <a:lnTo>
                    <a:pt x="313" y="97"/>
                  </a:lnTo>
                  <a:lnTo>
                    <a:pt x="313" y="97"/>
                  </a:lnTo>
                  <a:lnTo>
                    <a:pt x="313" y="97"/>
                  </a:lnTo>
                  <a:lnTo>
                    <a:pt x="313" y="97"/>
                  </a:lnTo>
                  <a:lnTo>
                    <a:pt x="313" y="96"/>
                  </a:lnTo>
                  <a:lnTo>
                    <a:pt x="312" y="96"/>
                  </a:lnTo>
                  <a:lnTo>
                    <a:pt x="312" y="96"/>
                  </a:lnTo>
                  <a:lnTo>
                    <a:pt x="312" y="96"/>
                  </a:lnTo>
                  <a:lnTo>
                    <a:pt x="312" y="95"/>
                  </a:lnTo>
                  <a:lnTo>
                    <a:pt x="312" y="95"/>
                  </a:lnTo>
                  <a:lnTo>
                    <a:pt x="312" y="95"/>
                  </a:lnTo>
                  <a:lnTo>
                    <a:pt x="312" y="94"/>
                  </a:lnTo>
                  <a:lnTo>
                    <a:pt x="311" y="95"/>
                  </a:lnTo>
                  <a:lnTo>
                    <a:pt x="310" y="95"/>
                  </a:lnTo>
                  <a:lnTo>
                    <a:pt x="310" y="95"/>
                  </a:lnTo>
                  <a:lnTo>
                    <a:pt x="310" y="95"/>
                  </a:lnTo>
                  <a:lnTo>
                    <a:pt x="309" y="95"/>
                  </a:lnTo>
                  <a:lnTo>
                    <a:pt x="309" y="95"/>
                  </a:lnTo>
                  <a:lnTo>
                    <a:pt x="310" y="94"/>
                  </a:lnTo>
                  <a:lnTo>
                    <a:pt x="311" y="94"/>
                  </a:lnTo>
                  <a:lnTo>
                    <a:pt x="312" y="94"/>
                  </a:lnTo>
                  <a:lnTo>
                    <a:pt x="312" y="93"/>
                  </a:lnTo>
                  <a:lnTo>
                    <a:pt x="312" y="93"/>
                  </a:lnTo>
                  <a:lnTo>
                    <a:pt x="311" y="93"/>
                  </a:lnTo>
                  <a:lnTo>
                    <a:pt x="311" y="93"/>
                  </a:lnTo>
                  <a:lnTo>
                    <a:pt x="311" y="93"/>
                  </a:lnTo>
                  <a:lnTo>
                    <a:pt x="311" y="93"/>
                  </a:lnTo>
                  <a:lnTo>
                    <a:pt x="310" y="93"/>
                  </a:lnTo>
                  <a:lnTo>
                    <a:pt x="310" y="93"/>
                  </a:lnTo>
                  <a:lnTo>
                    <a:pt x="311" y="92"/>
                  </a:lnTo>
                  <a:lnTo>
                    <a:pt x="310" y="91"/>
                  </a:lnTo>
                  <a:lnTo>
                    <a:pt x="310" y="92"/>
                  </a:lnTo>
                  <a:lnTo>
                    <a:pt x="310" y="91"/>
                  </a:lnTo>
                  <a:lnTo>
                    <a:pt x="310" y="91"/>
                  </a:lnTo>
                  <a:lnTo>
                    <a:pt x="309" y="91"/>
                  </a:lnTo>
                  <a:lnTo>
                    <a:pt x="309" y="90"/>
                  </a:lnTo>
                  <a:lnTo>
                    <a:pt x="309" y="89"/>
                  </a:lnTo>
                  <a:lnTo>
                    <a:pt x="308" y="90"/>
                  </a:lnTo>
                  <a:lnTo>
                    <a:pt x="309" y="89"/>
                  </a:lnTo>
                  <a:lnTo>
                    <a:pt x="309" y="89"/>
                  </a:lnTo>
                  <a:lnTo>
                    <a:pt x="309" y="89"/>
                  </a:lnTo>
                  <a:lnTo>
                    <a:pt x="309" y="88"/>
                  </a:lnTo>
                  <a:lnTo>
                    <a:pt x="308" y="88"/>
                  </a:lnTo>
                  <a:lnTo>
                    <a:pt x="308" y="88"/>
                  </a:lnTo>
                  <a:lnTo>
                    <a:pt x="308" y="87"/>
                  </a:lnTo>
                  <a:lnTo>
                    <a:pt x="308" y="87"/>
                  </a:lnTo>
                  <a:lnTo>
                    <a:pt x="307" y="87"/>
                  </a:lnTo>
                  <a:lnTo>
                    <a:pt x="307" y="88"/>
                  </a:lnTo>
                  <a:lnTo>
                    <a:pt x="307" y="88"/>
                  </a:lnTo>
                  <a:lnTo>
                    <a:pt x="307" y="89"/>
                  </a:lnTo>
                  <a:lnTo>
                    <a:pt x="306" y="89"/>
                  </a:lnTo>
                  <a:lnTo>
                    <a:pt x="305" y="91"/>
                  </a:lnTo>
                  <a:lnTo>
                    <a:pt x="306" y="92"/>
                  </a:lnTo>
                  <a:lnTo>
                    <a:pt x="306" y="92"/>
                  </a:lnTo>
                  <a:lnTo>
                    <a:pt x="306" y="93"/>
                  </a:lnTo>
                  <a:lnTo>
                    <a:pt x="305" y="93"/>
                  </a:lnTo>
                  <a:lnTo>
                    <a:pt x="305" y="93"/>
                  </a:lnTo>
                  <a:lnTo>
                    <a:pt x="305" y="93"/>
                  </a:lnTo>
                  <a:lnTo>
                    <a:pt x="305" y="94"/>
                  </a:lnTo>
                  <a:lnTo>
                    <a:pt x="305" y="95"/>
                  </a:lnTo>
                  <a:lnTo>
                    <a:pt x="304" y="95"/>
                  </a:lnTo>
                  <a:lnTo>
                    <a:pt x="304" y="95"/>
                  </a:lnTo>
                  <a:lnTo>
                    <a:pt x="305" y="96"/>
                  </a:lnTo>
                  <a:lnTo>
                    <a:pt x="304" y="96"/>
                  </a:lnTo>
                  <a:lnTo>
                    <a:pt x="304" y="96"/>
                  </a:lnTo>
                  <a:lnTo>
                    <a:pt x="303" y="96"/>
                  </a:lnTo>
                  <a:lnTo>
                    <a:pt x="304" y="97"/>
                  </a:lnTo>
                  <a:lnTo>
                    <a:pt x="304" y="98"/>
                  </a:lnTo>
                  <a:lnTo>
                    <a:pt x="304" y="97"/>
                  </a:lnTo>
                  <a:lnTo>
                    <a:pt x="304" y="97"/>
                  </a:lnTo>
                  <a:lnTo>
                    <a:pt x="303" y="96"/>
                  </a:lnTo>
                  <a:lnTo>
                    <a:pt x="303" y="96"/>
                  </a:lnTo>
                  <a:lnTo>
                    <a:pt x="302" y="98"/>
                  </a:lnTo>
                  <a:lnTo>
                    <a:pt x="301" y="98"/>
                  </a:lnTo>
                  <a:lnTo>
                    <a:pt x="299" y="99"/>
                  </a:lnTo>
                  <a:lnTo>
                    <a:pt x="299" y="100"/>
                  </a:lnTo>
                  <a:lnTo>
                    <a:pt x="298" y="100"/>
                  </a:lnTo>
                  <a:lnTo>
                    <a:pt x="298" y="99"/>
                  </a:lnTo>
                  <a:lnTo>
                    <a:pt x="298" y="98"/>
                  </a:lnTo>
                  <a:lnTo>
                    <a:pt x="298" y="98"/>
                  </a:lnTo>
                  <a:lnTo>
                    <a:pt x="298" y="99"/>
                  </a:lnTo>
                  <a:lnTo>
                    <a:pt x="298" y="98"/>
                  </a:lnTo>
                  <a:lnTo>
                    <a:pt x="298" y="97"/>
                  </a:lnTo>
                  <a:lnTo>
                    <a:pt x="298" y="98"/>
                  </a:lnTo>
                  <a:lnTo>
                    <a:pt x="297" y="100"/>
                  </a:lnTo>
                  <a:lnTo>
                    <a:pt x="294" y="102"/>
                  </a:lnTo>
                  <a:lnTo>
                    <a:pt x="297" y="100"/>
                  </a:lnTo>
                  <a:lnTo>
                    <a:pt x="297" y="98"/>
                  </a:lnTo>
                  <a:lnTo>
                    <a:pt x="297" y="97"/>
                  </a:lnTo>
                  <a:lnTo>
                    <a:pt x="297" y="97"/>
                  </a:lnTo>
                  <a:lnTo>
                    <a:pt x="296" y="96"/>
                  </a:lnTo>
                  <a:lnTo>
                    <a:pt x="296" y="96"/>
                  </a:lnTo>
                  <a:lnTo>
                    <a:pt x="294" y="96"/>
                  </a:lnTo>
                  <a:lnTo>
                    <a:pt x="293" y="97"/>
                  </a:lnTo>
                  <a:lnTo>
                    <a:pt x="292" y="96"/>
                  </a:lnTo>
                  <a:lnTo>
                    <a:pt x="291" y="96"/>
                  </a:lnTo>
                  <a:lnTo>
                    <a:pt x="291" y="96"/>
                  </a:lnTo>
                  <a:lnTo>
                    <a:pt x="292" y="96"/>
                  </a:lnTo>
                  <a:lnTo>
                    <a:pt x="292" y="96"/>
                  </a:lnTo>
                  <a:lnTo>
                    <a:pt x="292" y="95"/>
                  </a:lnTo>
                  <a:lnTo>
                    <a:pt x="292" y="95"/>
                  </a:lnTo>
                  <a:lnTo>
                    <a:pt x="293" y="95"/>
                  </a:lnTo>
                  <a:lnTo>
                    <a:pt x="293" y="96"/>
                  </a:lnTo>
                  <a:lnTo>
                    <a:pt x="294" y="95"/>
                  </a:lnTo>
                  <a:lnTo>
                    <a:pt x="294" y="95"/>
                  </a:lnTo>
                  <a:lnTo>
                    <a:pt x="294" y="95"/>
                  </a:lnTo>
                  <a:lnTo>
                    <a:pt x="294" y="95"/>
                  </a:lnTo>
                  <a:lnTo>
                    <a:pt x="294" y="95"/>
                  </a:lnTo>
                  <a:lnTo>
                    <a:pt x="294" y="94"/>
                  </a:lnTo>
                  <a:lnTo>
                    <a:pt x="294" y="94"/>
                  </a:lnTo>
                  <a:lnTo>
                    <a:pt x="294" y="94"/>
                  </a:lnTo>
                  <a:lnTo>
                    <a:pt x="294" y="93"/>
                  </a:lnTo>
                  <a:lnTo>
                    <a:pt x="294" y="93"/>
                  </a:lnTo>
                  <a:lnTo>
                    <a:pt x="294" y="93"/>
                  </a:lnTo>
                  <a:lnTo>
                    <a:pt x="293" y="93"/>
                  </a:lnTo>
                  <a:lnTo>
                    <a:pt x="293" y="93"/>
                  </a:lnTo>
                  <a:lnTo>
                    <a:pt x="294" y="91"/>
                  </a:lnTo>
                  <a:lnTo>
                    <a:pt x="294" y="91"/>
                  </a:lnTo>
                  <a:lnTo>
                    <a:pt x="294" y="91"/>
                  </a:lnTo>
                  <a:lnTo>
                    <a:pt x="294" y="90"/>
                  </a:lnTo>
                  <a:lnTo>
                    <a:pt x="293" y="90"/>
                  </a:lnTo>
                  <a:lnTo>
                    <a:pt x="292" y="89"/>
                  </a:lnTo>
                  <a:lnTo>
                    <a:pt x="290" y="89"/>
                  </a:lnTo>
                  <a:lnTo>
                    <a:pt x="289" y="89"/>
                  </a:lnTo>
                  <a:lnTo>
                    <a:pt x="288" y="89"/>
                  </a:lnTo>
                  <a:lnTo>
                    <a:pt x="289" y="89"/>
                  </a:lnTo>
                  <a:lnTo>
                    <a:pt x="289" y="89"/>
                  </a:lnTo>
                  <a:lnTo>
                    <a:pt x="290" y="89"/>
                  </a:lnTo>
                  <a:lnTo>
                    <a:pt x="293" y="89"/>
                  </a:lnTo>
                  <a:lnTo>
                    <a:pt x="293" y="89"/>
                  </a:lnTo>
                  <a:lnTo>
                    <a:pt x="293" y="89"/>
                  </a:lnTo>
                  <a:lnTo>
                    <a:pt x="294" y="89"/>
                  </a:lnTo>
                  <a:lnTo>
                    <a:pt x="293" y="88"/>
                  </a:lnTo>
                  <a:lnTo>
                    <a:pt x="293" y="87"/>
                  </a:lnTo>
                  <a:lnTo>
                    <a:pt x="293" y="86"/>
                  </a:lnTo>
                  <a:lnTo>
                    <a:pt x="293" y="86"/>
                  </a:lnTo>
                  <a:lnTo>
                    <a:pt x="293" y="86"/>
                  </a:lnTo>
                  <a:lnTo>
                    <a:pt x="293" y="85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3" y="83"/>
                  </a:lnTo>
                  <a:lnTo>
                    <a:pt x="293" y="83"/>
                  </a:lnTo>
                  <a:lnTo>
                    <a:pt x="293" y="83"/>
                  </a:lnTo>
                  <a:lnTo>
                    <a:pt x="291" y="84"/>
                  </a:lnTo>
                  <a:lnTo>
                    <a:pt x="291" y="84"/>
                  </a:lnTo>
                  <a:lnTo>
                    <a:pt x="291" y="83"/>
                  </a:lnTo>
                  <a:lnTo>
                    <a:pt x="291" y="83"/>
                  </a:lnTo>
                  <a:lnTo>
                    <a:pt x="291" y="83"/>
                  </a:lnTo>
                  <a:lnTo>
                    <a:pt x="290" y="83"/>
                  </a:lnTo>
                  <a:lnTo>
                    <a:pt x="289" y="83"/>
                  </a:lnTo>
                  <a:lnTo>
                    <a:pt x="289" y="83"/>
                  </a:lnTo>
                  <a:lnTo>
                    <a:pt x="289" y="83"/>
                  </a:lnTo>
                  <a:lnTo>
                    <a:pt x="289" y="82"/>
                  </a:lnTo>
                  <a:lnTo>
                    <a:pt x="288" y="82"/>
                  </a:lnTo>
                  <a:lnTo>
                    <a:pt x="287" y="82"/>
                  </a:lnTo>
                  <a:lnTo>
                    <a:pt x="287" y="82"/>
                  </a:lnTo>
                  <a:lnTo>
                    <a:pt x="287" y="82"/>
                  </a:lnTo>
                  <a:lnTo>
                    <a:pt x="287" y="82"/>
                  </a:lnTo>
                  <a:lnTo>
                    <a:pt x="286" y="81"/>
                  </a:lnTo>
                  <a:lnTo>
                    <a:pt x="286" y="80"/>
                  </a:lnTo>
                  <a:lnTo>
                    <a:pt x="287" y="80"/>
                  </a:lnTo>
                  <a:lnTo>
                    <a:pt x="287" y="80"/>
                  </a:lnTo>
                  <a:lnTo>
                    <a:pt x="287" y="79"/>
                  </a:lnTo>
                  <a:lnTo>
                    <a:pt x="287" y="79"/>
                  </a:lnTo>
                  <a:lnTo>
                    <a:pt x="287" y="79"/>
                  </a:lnTo>
                  <a:lnTo>
                    <a:pt x="286" y="79"/>
                  </a:lnTo>
                  <a:lnTo>
                    <a:pt x="286" y="79"/>
                  </a:lnTo>
                  <a:lnTo>
                    <a:pt x="285" y="79"/>
                  </a:lnTo>
                  <a:lnTo>
                    <a:pt x="285" y="79"/>
                  </a:lnTo>
                  <a:lnTo>
                    <a:pt x="286" y="79"/>
                  </a:lnTo>
                  <a:lnTo>
                    <a:pt x="285" y="79"/>
                  </a:lnTo>
                  <a:lnTo>
                    <a:pt x="285" y="78"/>
                  </a:lnTo>
                  <a:lnTo>
                    <a:pt x="285" y="77"/>
                  </a:lnTo>
                  <a:lnTo>
                    <a:pt x="285" y="77"/>
                  </a:lnTo>
                  <a:lnTo>
                    <a:pt x="285" y="77"/>
                  </a:lnTo>
                  <a:lnTo>
                    <a:pt x="285" y="78"/>
                  </a:lnTo>
                  <a:lnTo>
                    <a:pt x="284" y="78"/>
                  </a:lnTo>
                  <a:lnTo>
                    <a:pt x="284" y="78"/>
                  </a:lnTo>
                  <a:lnTo>
                    <a:pt x="284" y="78"/>
                  </a:lnTo>
                  <a:lnTo>
                    <a:pt x="284" y="77"/>
                  </a:lnTo>
                  <a:lnTo>
                    <a:pt x="284" y="76"/>
                  </a:lnTo>
                  <a:lnTo>
                    <a:pt x="284" y="76"/>
                  </a:lnTo>
                  <a:lnTo>
                    <a:pt x="284" y="76"/>
                  </a:lnTo>
                  <a:lnTo>
                    <a:pt x="283" y="75"/>
                  </a:lnTo>
                  <a:lnTo>
                    <a:pt x="282" y="75"/>
                  </a:lnTo>
                  <a:lnTo>
                    <a:pt x="280" y="74"/>
                  </a:lnTo>
                  <a:lnTo>
                    <a:pt x="280" y="75"/>
                  </a:lnTo>
                  <a:lnTo>
                    <a:pt x="278" y="75"/>
                  </a:lnTo>
                  <a:lnTo>
                    <a:pt x="278" y="75"/>
                  </a:lnTo>
                  <a:lnTo>
                    <a:pt x="278" y="76"/>
                  </a:lnTo>
                  <a:lnTo>
                    <a:pt x="277" y="76"/>
                  </a:lnTo>
                  <a:lnTo>
                    <a:pt x="277" y="75"/>
                  </a:lnTo>
                  <a:lnTo>
                    <a:pt x="277" y="75"/>
                  </a:lnTo>
                  <a:lnTo>
                    <a:pt x="276" y="75"/>
                  </a:lnTo>
                  <a:lnTo>
                    <a:pt x="275" y="75"/>
                  </a:lnTo>
                  <a:lnTo>
                    <a:pt x="275" y="75"/>
                  </a:lnTo>
                  <a:lnTo>
                    <a:pt x="275" y="75"/>
                  </a:lnTo>
                  <a:lnTo>
                    <a:pt x="275" y="75"/>
                  </a:lnTo>
                  <a:lnTo>
                    <a:pt x="274" y="75"/>
                  </a:lnTo>
                  <a:lnTo>
                    <a:pt x="273" y="74"/>
                  </a:lnTo>
                  <a:lnTo>
                    <a:pt x="273" y="74"/>
                  </a:lnTo>
                  <a:lnTo>
                    <a:pt x="273" y="74"/>
                  </a:lnTo>
                  <a:lnTo>
                    <a:pt x="271" y="73"/>
                  </a:lnTo>
                  <a:lnTo>
                    <a:pt x="270" y="73"/>
                  </a:lnTo>
                  <a:lnTo>
                    <a:pt x="269" y="73"/>
                  </a:lnTo>
                  <a:lnTo>
                    <a:pt x="269" y="73"/>
                  </a:lnTo>
                  <a:lnTo>
                    <a:pt x="268" y="75"/>
                  </a:lnTo>
                  <a:lnTo>
                    <a:pt x="268" y="75"/>
                  </a:lnTo>
                  <a:lnTo>
                    <a:pt x="267" y="75"/>
                  </a:lnTo>
                  <a:lnTo>
                    <a:pt x="267" y="77"/>
                  </a:lnTo>
                  <a:lnTo>
                    <a:pt x="268" y="77"/>
                  </a:lnTo>
                  <a:lnTo>
                    <a:pt x="268" y="78"/>
                  </a:lnTo>
                  <a:lnTo>
                    <a:pt x="268" y="79"/>
                  </a:lnTo>
                  <a:lnTo>
                    <a:pt x="269" y="79"/>
                  </a:lnTo>
                  <a:lnTo>
                    <a:pt x="269" y="79"/>
                  </a:lnTo>
                  <a:lnTo>
                    <a:pt x="270" y="79"/>
                  </a:lnTo>
                  <a:lnTo>
                    <a:pt x="270" y="78"/>
                  </a:lnTo>
                  <a:lnTo>
                    <a:pt x="270" y="79"/>
                  </a:lnTo>
                  <a:lnTo>
                    <a:pt x="269" y="79"/>
                  </a:lnTo>
                  <a:lnTo>
                    <a:pt x="269" y="80"/>
                  </a:lnTo>
                  <a:lnTo>
                    <a:pt x="269" y="80"/>
                  </a:lnTo>
                  <a:lnTo>
                    <a:pt x="269" y="81"/>
                  </a:lnTo>
                  <a:lnTo>
                    <a:pt x="269" y="81"/>
                  </a:lnTo>
                  <a:lnTo>
                    <a:pt x="268" y="82"/>
                  </a:lnTo>
                  <a:lnTo>
                    <a:pt x="268" y="83"/>
                  </a:lnTo>
                  <a:lnTo>
                    <a:pt x="268" y="84"/>
                  </a:lnTo>
                  <a:lnTo>
                    <a:pt x="268" y="84"/>
                  </a:lnTo>
                  <a:lnTo>
                    <a:pt x="268" y="84"/>
                  </a:lnTo>
                  <a:lnTo>
                    <a:pt x="268" y="85"/>
                  </a:lnTo>
                  <a:lnTo>
                    <a:pt x="269" y="84"/>
                  </a:lnTo>
                  <a:lnTo>
                    <a:pt x="269" y="85"/>
                  </a:lnTo>
                  <a:lnTo>
                    <a:pt x="270" y="85"/>
                  </a:lnTo>
                  <a:lnTo>
                    <a:pt x="270" y="85"/>
                  </a:lnTo>
                  <a:lnTo>
                    <a:pt x="268" y="85"/>
                  </a:lnTo>
                  <a:lnTo>
                    <a:pt x="268" y="85"/>
                  </a:lnTo>
                  <a:lnTo>
                    <a:pt x="269" y="86"/>
                  </a:lnTo>
                  <a:lnTo>
                    <a:pt x="269" y="86"/>
                  </a:lnTo>
                  <a:lnTo>
                    <a:pt x="269" y="88"/>
                  </a:lnTo>
                  <a:lnTo>
                    <a:pt x="269" y="88"/>
                  </a:lnTo>
                  <a:lnTo>
                    <a:pt x="270" y="88"/>
                  </a:lnTo>
                  <a:lnTo>
                    <a:pt x="270" y="89"/>
                  </a:lnTo>
                  <a:lnTo>
                    <a:pt x="269" y="89"/>
                  </a:lnTo>
                  <a:lnTo>
                    <a:pt x="269" y="89"/>
                  </a:lnTo>
                  <a:lnTo>
                    <a:pt x="269" y="89"/>
                  </a:lnTo>
                  <a:lnTo>
                    <a:pt x="270" y="89"/>
                  </a:lnTo>
                  <a:lnTo>
                    <a:pt x="271" y="89"/>
                  </a:lnTo>
                  <a:lnTo>
                    <a:pt x="270" y="90"/>
                  </a:lnTo>
                  <a:lnTo>
                    <a:pt x="270" y="90"/>
                  </a:lnTo>
                  <a:lnTo>
                    <a:pt x="270" y="91"/>
                  </a:lnTo>
                  <a:lnTo>
                    <a:pt x="270" y="91"/>
                  </a:lnTo>
                  <a:lnTo>
                    <a:pt x="271" y="91"/>
                  </a:lnTo>
                  <a:lnTo>
                    <a:pt x="270" y="92"/>
                  </a:lnTo>
                  <a:lnTo>
                    <a:pt x="270" y="91"/>
                  </a:lnTo>
                  <a:lnTo>
                    <a:pt x="269" y="91"/>
                  </a:lnTo>
                  <a:lnTo>
                    <a:pt x="268" y="92"/>
                  </a:lnTo>
                  <a:lnTo>
                    <a:pt x="268" y="93"/>
                  </a:lnTo>
                  <a:lnTo>
                    <a:pt x="269" y="93"/>
                  </a:lnTo>
                  <a:lnTo>
                    <a:pt x="269" y="93"/>
                  </a:lnTo>
                  <a:lnTo>
                    <a:pt x="268" y="93"/>
                  </a:lnTo>
                  <a:lnTo>
                    <a:pt x="268" y="94"/>
                  </a:lnTo>
                  <a:lnTo>
                    <a:pt x="267" y="94"/>
                  </a:lnTo>
                  <a:lnTo>
                    <a:pt x="266" y="94"/>
                  </a:lnTo>
                  <a:lnTo>
                    <a:pt x="266" y="94"/>
                  </a:lnTo>
                  <a:lnTo>
                    <a:pt x="266" y="95"/>
                  </a:lnTo>
                  <a:lnTo>
                    <a:pt x="266" y="96"/>
                  </a:lnTo>
                  <a:lnTo>
                    <a:pt x="266" y="96"/>
                  </a:lnTo>
                  <a:lnTo>
                    <a:pt x="266" y="96"/>
                  </a:lnTo>
                  <a:lnTo>
                    <a:pt x="269" y="99"/>
                  </a:lnTo>
                  <a:lnTo>
                    <a:pt x="270" y="99"/>
                  </a:lnTo>
                  <a:lnTo>
                    <a:pt x="271" y="106"/>
                  </a:lnTo>
                  <a:lnTo>
                    <a:pt x="271" y="106"/>
                  </a:lnTo>
                  <a:lnTo>
                    <a:pt x="272" y="110"/>
                  </a:lnTo>
                  <a:lnTo>
                    <a:pt x="272" y="110"/>
                  </a:lnTo>
                  <a:lnTo>
                    <a:pt x="273" y="109"/>
                  </a:lnTo>
                  <a:lnTo>
                    <a:pt x="273" y="109"/>
                  </a:lnTo>
                  <a:lnTo>
                    <a:pt x="273" y="110"/>
                  </a:lnTo>
                  <a:lnTo>
                    <a:pt x="273" y="110"/>
                  </a:lnTo>
                  <a:lnTo>
                    <a:pt x="273" y="111"/>
                  </a:lnTo>
                  <a:lnTo>
                    <a:pt x="273" y="111"/>
                  </a:lnTo>
                  <a:lnTo>
                    <a:pt x="272" y="111"/>
                  </a:lnTo>
                  <a:lnTo>
                    <a:pt x="272" y="110"/>
                  </a:lnTo>
                  <a:lnTo>
                    <a:pt x="269" y="114"/>
                  </a:lnTo>
                  <a:lnTo>
                    <a:pt x="263" y="119"/>
                  </a:lnTo>
                  <a:lnTo>
                    <a:pt x="264" y="119"/>
                  </a:lnTo>
                  <a:lnTo>
                    <a:pt x="265" y="123"/>
                  </a:lnTo>
                  <a:lnTo>
                    <a:pt x="266" y="128"/>
                  </a:lnTo>
                  <a:lnTo>
                    <a:pt x="266" y="128"/>
                  </a:lnTo>
                  <a:lnTo>
                    <a:pt x="266" y="128"/>
                  </a:lnTo>
                  <a:lnTo>
                    <a:pt x="266" y="128"/>
                  </a:lnTo>
                  <a:lnTo>
                    <a:pt x="266" y="129"/>
                  </a:lnTo>
                  <a:lnTo>
                    <a:pt x="266" y="130"/>
                  </a:lnTo>
                  <a:lnTo>
                    <a:pt x="267" y="130"/>
                  </a:lnTo>
                  <a:lnTo>
                    <a:pt x="267" y="130"/>
                  </a:lnTo>
                  <a:lnTo>
                    <a:pt x="268" y="130"/>
                  </a:lnTo>
                  <a:lnTo>
                    <a:pt x="268" y="130"/>
                  </a:lnTo>
                  <a:lnTo>
                    <a:pt x="268" y="130"/>
                  </a:lnTo>
                  <a:lnTo>
                    <a:pt x="268" y="131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32"/>
                  </a:lnTo>
                  <a:lnTo>
                    <a:pt x="266" y="132"/>
                  </a:lnTo>
                  <a:lnTo>
                    <a:pt x="266" y="132"/>
                  </a:lnTo>
                  <a:lnTo>
                    <a:pt x="265" y="132"/>
                  </a:lnTo>
                  <a:lnTo>
                    <a:pt x="265" y="133"/>
                  </a:lnTo>
                  <a:lnTo>
                    <a:pt x="266" y="134"/>
                  </a:lnTo>
                  <a:lnTo>
                    <a:pt x="266" y="134"/>
                  </a:lnTo>
                  <a:lnTo>
                    <a:pt x="266" y="135"/>
                  </a:lnTo>
                  <a:lnTo>
                    <a:pt x="266" y="135"/>
                  </a:lnTo>
                  <a:lnTo>
                    <a:pt x="266" y="135"/>
                  </a:lnTo>
                  <a:lnTo>
                    <a:pt x="266" y="135"/>
                  </a:lnTo>
                  <a:lnTo>
                    <a:pt x="265" y="135"/>
                  </a:lnTo>
                  <a:lnTo>
                    <a:pt x="265" y="134"/>
                  </a:lnTo>
                  <a:lnTo>
                    <a:pt x="264" y="134"/>
                  </a:lnTo>
                  <a:lnTo>
                    <a:pt x="264" y="133"/>
                  </a:lnTo>
                  <a:lnTo>
                    <a:pt x="264" y="133"/>
                  </a:lnTo>
                  <a:lnTo>
                    <a:pt x="264" y="134"/>
                  </a:lnTo>
                  <a:lnTo>
                    <a:pt x="264" y="134"/>
                  </a:lnTo>
                  <a:lnTo>
                    <a:pt x="263" y="134"/>
                  </a:lnTo>
                  <a:lnTo>
                    <a:pt x="263" y="135"/>
                  </a:lnTo>
                  <a:lnTo>
                    <a:pt x="263" y="136"/>
                  </a:lnTo>
                  <a:lnTo>
                    <a:pt x="263" y="136"/>
                  </a:lnTo>
                  <a:lnTo>
                    <a:pt x="262" y="136"/>
                  </a:lnTo>
                  <a:lnTo>
                    <a:pt x="261" y="135"/>
                  </a:lnTo>
                  <a:lnTo>
                    <a:pt x="261" y="135"/>
                  </a:lnTo>
                  <a:lnTo>
                    <a:pt x="261" y="135"/>
                  </a:lnTo>
                  <a:lnTo>
                    <a:pt x="259" y="136"/>
                  </a:lnTo>
                  <a:lnTo>
                    <a:pt x="260" y="135"/>
                  </a:lnTo>
                  <a:lnTo>
                    <a:pt x="261" y="135"/>
                  </a:lnTo>
                  <a:lnTo>
                    <a:pt x="260" y="133"/>
                  </a:lnTo>
                  <a:lnTo>
                    <a:pt x="258" y="131"/>
                  </a:lnTo>
                  <a:lnTo>
                    <a:pt x="258" y="131"/>
                  </a:lnTo>
                  <a:lnTo>
                    <a:pt x="256" y="132"/>
                  </a:lnTo>
                  <a:lnTo>
                    <a:pt x="256" y="131"/>
                  </a:lnTo>
                  <a:lnTo>
                    <a:pt x="257" y="130"/>
                  </a:lnTo>
                  <a:lnTo>
                    <a:pt x="258" y="130"/>
                  </a:lnTo>
                  <a:lnTo>
                    <a:pt x="258" y="130"/>
                  </a:lnTo>
                  <a:lnTo>
                    <a:pt x="257" y="129"/>
                  </a:lnTo>
                  <a:lnTo>
                    <a:pt x="257" y="129"/>
                  </a:lnTo>
                  <a:lnTo>
                    <a:pt x="256" y="128"/>
                  </a:lnTo>
                  <a:lnTo>
                    <a:pt x="256" y="128"/>
                  </a:lnTo>
                  <a:lnTo>
                    <a:pt x="256" y="128"/>
                  </a:lnTo>
                  <a:lnTo>
                    <a:pt x="255" y="128"/>
                  </a:lnTo>
                  <a:lnTo>
                    <a:pt x="255" y="127"/>
                  </a:lnTo>
                  <a:lnTo>
                    <a:pt x="255" y="126"/>
                  </a:lnTo>
                  <a:lnTo>
                    <a:pt x="256" y="126"/>
                  </a:lnTo>
                  <a:lnTo>
                    <a:pt x="255" y="123"/>
                  </a:lnTo>
                  <a:lnTo>
                    <a:pt x="255" y="121"/>
                  </a:lnTo>
                  <a:lnTo>
                    <a:pt x="255" y="117"/>
                  </a:lnTo>
                  <a:lnTo>
                    <a:pt x="255" y="116"/>
                  </a:lnTo>
                  <a:lnTo>
                    <a:pt x="255" y="116"/>
                  </a:lnTo>
                  <a:lnTo>
                    <a:pt x="255" y="116"/>
                  </a:lnTo>
                  <a:lnTo>
                    <a:pt x="254" y="116"/>
                  </a:lnTo>
                  <a:lnTo>
                    <a:pt x="253" y="116"/>
                  </a:lnTo>
                  <a:lnTo>
                    <a:pt x="253" y="116"/>
                  </a:lnTo>
                  <a:lnTo>
                    <a:pt x="253" y="115"/>
                  </a:lnTo>
                  <a:lnTo>
                    <a:pt x="252" y="116"/>
                  </a:lnTo>
                  <a:lnTo>
                    <a:pt x="246" y="115"/>
                  </a:lnTo>
                  <a:lnTo>
                    <a:pt x="245" y="118"/>
                  </a:lnTo>
                  <a:lnTo>
                    <a:pt x="246" y="115"/>
                  </a:lnTo>
                  <a:lnTo>
                    <a:pt x="246" y="115"/>
                  </a:lnTo>
                  <a:lnTo>
                    <a:pt x="245" y="114"/>
                  </a:lnTo>
                  <a:lnTo>
                    <a:pt x="245" y="114"/>
                  </a:lnTo>
                  <a:lnTo>
                    <a:pt x="245" y="113"/>
                  </a:lnTo>
                  <a:lnTo>
                    <a:pt x="242" y="113"/>
                  </a:lnTo>
                  <a:lnTo>
                    <a:pt x="241" y="112"/>
                  </a:lnTo>
                  <a:lnTo>
                    <a:pt x="241" y="112"/>
                  </a:lnTo>
                  <a:lnTo>
                    <a:pt x="241" y="112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39" y="112"/>
                  </a:lnTo>
                  <a:lnTo>
                    <a:pt x="239" y="111"/>
                  </a:lnTo>
                  <a:lnTo>
                    <a:pt x="238" y="109"/>
                  </a:lnTo>
                  <a:lnTo>
                    <a:pt x="235" y="107"/>
                  </a:lnTo>
                  <a:lnTo>
                    <a:pt x="234" y="107"/>
                  </a:lnTo>
                  <a:lnTo>
                    <a:pt x="232" y="106"/>
                  </a:lnTo>
                  <a:lnTo>
                    <a:pt x="231" y="106"/>
                  </a:lnTo>
                  <a:lnTo>
                    <a:pt x="230" y="105"/>
                  </a:lnTo>
                  <a:lnTo>
                    <a:pt x="229" y="105"/>
                  </a:lnTo>
                  <a:lnTo>
                    <a:pt x="225" y="107"/>
                  </a:lnTo>
                  <a:lnTo>
                    <a:pt x="225" y="107"/>
                  </a:lnTo>
                  <a:lnTo>
                    <a:pt x="225" y="106"/>
                  </a:lnTo>
                  <a:lnTo>
                    <a:pt x="224" y="107"/>
                  </a:lnTo>
                  <a:lnTo>
                    <a:pt x="224" y="107"/>
                  </a:lnTo>
                  <a:lnTo>
                    <a:pt x="225" y="106"/>
                  </a:lnTo>
                  <a:lnTo>
                    <a:pt x="225" y="105"/>
                  </a:lnTo>
                  <a:lnTo>
                    <a:pt x="225" y="104"/>
                  </a:lnTo>
                  <a:lnTo>
                    <a:pt x="224" y="102"/>
                  </a:lnTo>
                  <a:lnTo>
                    <a:pt x="224" y="100"/>
                  </a:lnTo>
                  <a:lnTo>
                    <a:pt x="223" y="98"/>
                  </a:lnTo>
                  <a:lnTo>
                    <a:pt x="223" y="97"/>
                  </a:lnTo>
                  <a:lnTo>
                    <a:pt x="223" y="96"/>
                  </a:lnTo>
                  <a:lnTo>
                    <a:pt x="222" y="96"/>
                  </a:lnTo>
                  <a:lnTo>
                    <a:pt x="222" y="96"/>
                  </a:lnTo>
                  <a:lnTo>
                    <a:pt x="222" y="96"/>
                  </a:lnTo>
                  <a:lnTo>
                    <a:pt x="222" y="96"/>
                  </a:lnTo>
                  <a:lnTo>
                    <a:pt x="220" y="96"/>
                  </a:lnTo>
                  <a:lnTo>
                    <a:pt x="220" y="96"/>
                  </a:lnTo>
                  <a:lnTo>
                    <a:pt x="220" y="98"/>
                  </a:lnTo>
                  <a:lnTo>
                    <a:pt x="220" y="98"/>
                  </a:lnTo>
                  <a:lnTo>
                    <a:pt x="220" y="96"/>
                  </a:lnTo>
                  <a:lnTo>
                    <a:pt x="219" y="96"/>
                  </a:lnTo>
                  <a:lnTo>
                    <a:pt x="219" y="96"/>
                  </a:lnTo>
                  <a:lnTo>
                    <a:pt x="219" y="96"/>
                  </a:lnTo>
                  <a:lnTo>
                    <a:pt x="218" y="95"/>
                  </a:lnTo>
                  <a:lnTo>
                    <a:pt x="218" y="95"/>
                  </a:lnTo>
                  <a:lnTo>
                    <a:pt x="218" y="94"/>
                  </a:lnTo>
                  <a:lnTo>
                    <a:pt x="218" y="86"/>
                  </a:lnTo>
                  <a:lnTo>
                    <a:pt x="218" y="86"/>
                  </a:lnTo>
                  <a:lnTo>
                    <a:pt x="219" y="86"/>
                  </a:lnTo>
                  <a:lnTo>
                    <a:pt x="219" y="85"/>
                  </a:lnTo>
                  <a:lnTo>
                    <a:pt x="219" y="84"/>
                  </a:lnTo>
                  <a:lnTo>
                    <a:pt x="220" y="84"/>
                  </a:lnTo>
                  <a:lnTo>
                    <a:pt x="220" y="83"/>
                  </a:lnTo>
                  <a:lnTo>
                    <a:pt x="220" y="82"/>
                  </a:lnTo>
                  <a:lnTo>
                    <a:pt x="219" y="81"/>
                  </a:lnTo>
                  <a:lnTo>
                    <a:pt x="219" y="80"/>
                  </a:lnTo>
                  <a:lnTo>
                    <a:pt x="220" y="80"/>
                  </a:lnTo>
                  <a:lnTo>
                    <a:pt x="222" y="79"/>
                  </a:lnTo>
                  <a:lnTo>
                    <a:pt x="222" y="78"/>
                  </a:lnTo>
                  <a:lnTo>
                    <a:pt x="222" y="78"/>
                  </a:lnTo>
                  <a:lnTo>
                    <a:pt x="222" y="77"/>
                  </a:lnTo>
                  <a:lnTo>
                    <a:pt x="223" y="77"/>
                  </a:lnTo>
                  <a:lnTo>
                    <a:pt x="223" y="77"/>
                  </a:lnTo>
                  <a:lnTo>
                    <a:pt x="223" y="77"/>
                  </a:lnTo>
                  <a:lnTo>
                    <a:pt x="223" y="76"/>
                  </a:lnTo>
                  <a:lnTo>
                    <a:pt x="224" y="76"/>
                  </a:lnTo>
                  <a:lnTo>
                    <a:pt x="224" y="75"/>
                  </a:lnTo>
                  <a:lnTo>
                    <a:pt x="224" y="75"/>
                  </a:lnTo>
                  <a:lnTo>
                    <a:pt x="225" y="77"/>
                  </a:lnTo>
                  <a:lnTo>
                    <a:pt x="225" y="75"/>
                  </a:lnTo>
                  <a:lnTo>
                    <a:pt x="225" y="73"/>
                  </a:lnTo>
                  <a:lnTo>
                    <a:pt x="225" y="73"/>
                  </a:lnTo>
                  <a:lnTo>
                    <a:pt x="226" y="73"/>
                  </a:lnTo>
                  <a:lnTo>
                    <a:pt x="227" y="73"/>
                  </a:lnTo>
                  <a:lnTo>
                    <a:pt x="227" y="72"/>
                  </a:lnTo>
                  <a:lnTo>
                    <a:pt x="225" y="73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6" y="72"/>
                  </a:lnTo>
                  <a:lnTo>
                    <a:pt x="226" y="72"/>
                  </a:lnTo>
                  <a:lnTo>
                    <a:pt x="228" y="72"/>
                  </a:lnTo>
                  <a:lnTo>
                    <a:pt x="229" y="71"/>
                  </a:lnTo>
                  <a:lnTo>
                    <a:pt x="229" y="71"/>
                  </a:lnTo>
                  <a:lnTo>
                    <a:pt x="230" y="71"/>
                  </a:lnTo>
                  <a:lnTo>
                    <a:pt x="230" y="71"/>
                  </a:lnTo>
                  <a:lnTo>
                    <a:pt x="231" y="70"/>
                  </a:lnTo>
                  <a:lnTo>
                    <a:pt x="231" y="70"/>
                  </a:lnTo>
                  <a:lnTo>
                    <a:pt x="230" y="68"/>
                  </a:lnTo>
                  <a:lnTo>
                    <a:pt x="230" y="68"/>
                  </a:lnTo>
                  <a:lnTo>
                    <a:pt x="230" y="68"/>
                  </a:lnTo>
                  <a:lnTo>
                    <a:pt x="230" y="67"/>
                  </a:lnTo>
                  <a:lnTo>
                    <a:pt x="229" y="67"/>
                  </a:lnTo>
                  <a:lnTo>
                    <a:pt x="229" y="67"/>
                  </a:lnTo>
                  <a:lnTo>
                    <a:pt x="228" y="67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227" y="66"/>
                  </a:lnTo>
                  <a:lnTo>
                    <a:pt x="227" y="66"/>
                  </a:lnTo>
                  <a:lnTo>
                    <a:pt x="226" y="66"/>
                  </a:lnTo>
                  <a:lnTo>
                    <a:pt x="226" y="67"/>
                  </a:lnTo>
                  <a:lnTo>
                    <a:pt x="226" y="66"/>
                  </a:lnTo>
                  <a:lnTo>
                    <a:pt x="226" y="66"/>
                  </a:lnTo>
                  <a:lnTo>
                    <a:pt x="226" y="66"/>
                  </a:lnTo>
                  <a:lnTo>
                    <a:pt x="226" y="66"/>
                  </a:lnTo>
                  <a:lnTo>
                    <a:pt x="225" y="65"/>
                  </a:lnTo>
                  <a:lnTo>
                    <a:pt x="225" y="66"/>
                  </a:lnTo>
                  <a:lnTo>
                    <a:pt x="225" y="66"/>
                  </a:lnTo>
                  <a:lnTo>
                    <a:pt x="225" y="65"/>
                  </a:lnTo>
                  <a:lnTo>
                    <a:pt x="223" y="64"/>
                  </a:lnTo>
                  <a:lnTo>
                    <a:pt x="222" y="64"/>
                  </a:lnTo>
                  <a:lnTo>
                    <a:pt x="222" y="64"/>
                  </a:lnTo>
                  <a:lnTo>
                    <a:pt x="223" y="65"/>
                  </a:lnTo>
                  <a:lnTo>
                    <a:pt x="222" y="65"/>
                  </a:lnTo>
                  <a:lnTo>
                    <a:pt x="222" y="64"/>
                  </a:lnTo>
                  <a:lnTo>
                    <a:pt x="222" y="64"/>
                  </a:lnTo>
                  <a:lnTo>
                    <a:pt x="222" y="63"/>
                  </a:lnTo>
                  <a:lnTo>
                    <a:pt x="225" y="64"/>
                  </a:lnTo>
                  <a:lnTo>
                    <a:pt x="225" y="65"/>
                  </a:lnTo>
                  <a:lnTo>
                    <a:pt x="226" y="65"/>
                  </a:lnTo>
                  <a:lnTo>
                    <a:pt x="227" y="65"/>
                  </a:lnTo>
                  <a:lnTo>
                    <a:pt x="227" y="65"/>
                  </a:lnTo>
                  <a:lnTo>
                    <a:pt x="227" y="66"/>
                  </a:lnTo>
                  <a:lnTo>
                    <a:pt x="227" y="65"/>
                  </a:lnTo>
                  <a:lnTo>
                    <a:pt x="228" y="65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229" y="66"/>
                  </a:lnTo>
                  <a:lnTo>
                    <a:pt x="229" y="66"/>
                  </a:lnTo>
                  <a:lnTo>
                    <a:pt x="230" y="66"/>
                  </a:lnTo>
                  <a:lnTo>
                    <a:pt x="230" y="67"/>
                  </a:lnTo>
                  <a:lnTo>
                    <a:pt x="231" y="67"/>
                  </a:lnTo>
                  <a:lnTo>
                    <a:pt x="231" y="67"/>
                  </a:lnTo>
                  <a:lnTo>
                    <a:pt x="231" y="67"/>
                  </a:lnTo>
                  <a:lnTo>
                    <a:pt x="232" y="67"/>
                  </a:lnTo>
                  <a:lnTo>
                    <a:pt x="232" y="66"/>
                  </a:lnTo>
                  <a:lnTo>
                    <a:pt x="232" y="66"/>
                  </a:lnTo>
                  <a:lnTo>
                    <a:pt x="233" y="65"/>
                  </a:lnTo>
                  <a:lnTo>
                    <a:pt x="232" y="64"/>
                  </a:lnTo>
                  <a:lnTo>
                    <a:pt x="232" y="64"/>
                  </a:lnTo>
                  <a:lnTo>
                    <a:pt x="233" y="64"/>
                  </a:lnTo>
                  <a:lnTo>
                    <a:pt x="233" y="64"/>
                  </a:lnTo>
                  <a:lnTo>
                    <a:pt x="233" y="64"/>
                  </a:lnTo>
                  <a:lnTo>
                    <a:pt x="233" y="63"/>
                  </a:lnTo>
                  <a:lnTo>
                    <a:pt x="233" y="63"/>
                  </a:lnTo>
                  <a:lnTo>
                    <a:pt x="233" y="63"/>
                  </a:lnTo>
                  <a:lnTo>
                    <a:pt x="233" y="63"/>
                  </a:lnTo>
                  <a:lnTo>
                    <a:pt x="234" y="63"/>
                  </a:lnTo>
                  <a:lnTo>
                    <a:pt x="234" y="63"/>
                  </a:lnTo>
                  <a:lnTo>
                    <a:pt x="234" y="63"/>
                  </a:lnTo>
                  <a:lnTo>
                    <a:pt x="234" y="63"/>
                  </a:lnTo>
                  <a:lnTo>
                    <a:pt x="234" y="63"/>
                  </a:lnTo>
                  <a:lnTo>
                    <a:pt x="235" y="64"/>
                  </a:lnTo>
                  <a:lnTo>
                    <a:pt x="235" y="63"/>
                  </a:lnTo>
                  <a:lnTo>
                    <a:pt x="236" y="63"/>
                  </a:lnTo>
                  <a:lnTo>
                    <a:pt x="237" y="63"/>
                  </a:lnTo>
                  <a:lnTo>
                    <a:pt x="238" y="62"/>
                  </a:lnTo>
                  <a:lnTo>
                    <a:pt x="238" y="63"/>
                  </a:lnTo>
                  <a:lnTo>
                    <a:pt x="239" y="61"/>
                  </a:lnTo>
                  <a:lnTo>
                    <a:pt x="239" y="60"/>
                  </a:lnTo>
                  <a:lnTo>
                    <a:pt x="240" y="60"/>
                  </a:lnTo>
                  <a:lnTo>
                    <a:pt x="240" y="59"/>
                  </a:lnTo>
                  <a:lnTo>
                    <a:pt x="241" y="59"/>
                  </a:lnTo>
                  <a:lnTo>
                    <a:pt x="241" y="58"/>
                  </a:lnTo>
                  <a:lnTo>
                    <a:pt x="241" y="57"/>
                  </a:lnTo>
                  <a:lnTo>
                    <a:pt x="241" y="56"/>
                  </a:lnTo>
                  <a:lnTo>
                    <a:pt x="242" y="55"/>
                  </a:lnTo>
                  <a:lnTo>
                    <a:pt x="241" y="55"/>
                  </a:lnTo>
                  <a:lnTo>
                    <a:pt x="241" y="55"/>
                  </a:lnTo>
                  <a:lnTo>
                    <a:pt x="238" y="55"/>
                  </a:lnTo>
                  <a:lnTo>
                    <a:pt x="238" y="55"/>
                  </a:lnTo>
                  <a:lnTo>
                    <a:pt x="235" y="54"/>
                  </a:lnTo>
                  <a:lnTo>
                    <a:pt x="233" y="52"/>
                  </a:lnTo>
                  <a:lnTo>
                    <a:pt x="232" y="51"/>
                  </a:lnTo>
                  <a:lnTo>
                    <a:pt x="232" y="50"/>
                  </a:lnTo>
                  <a:lnTo>
                    <a:pt x="233" y="51"/>
                  </a:lnTo>
                  <a:lnTo>
                    <a:pt x="234" y="50"/>
                  </a:lnTo>
                  <a:lnTo>
                    <a:pt x="234" y="50"/>
                  </a:lnTo>
                  <a:lnTo>
                    <a:pt x="235" y="51"/>
                  </a:lnTo>
                  <a:lnTo>
                    <a:pt x="236" y="52"/>
                  </a:lnTo>
                  <a:lnTo>
                    <a:pt x="236" y="52"/>
                  </a:lnTo>
                  <a:lnTo>
                    <a:pt x="238" y="53"/>
                  </a:lnTo>
                  <a:lnTo>
                    <a:pt x="238" y="54"/>
                  </a:lnTo>
                  <a:lnTo>
                    <a:pt x="241" y="54"/>
                  </a:lnTo>
                  <a:lnTo>
                    <a:pt x="241" y="54"/>
                  </a:lnTo>
                  <a:lnTo>
                    <a:pt x="242" y="53"/>
                  </a:lnTo>
                  <a:lnTo>
                    <a:pt x="242" y="52"/>
                  </a:lnTo>
                  <a:lnTo>
                    <a:pt x="242" y="52"/>
                  </a:lnTo>
                  <a:lnTo>
                    <a:pt x="243" y="52"/>
                  </a:lnTo>
                  <a:lnTo>
                    <a:pt x="244" y="49"/>
                  </a:lnTo>
                  <a:lnTo>
                    <a:pt x="244" y="49"/>
                  </a:lnTo>
                  <a:lnTo>
                    <a:pt x="244" y="49"/>
                  </a:lnTo>
                  <a:lnTo>
                    <a:pt x="244" y="48"/>
                  </a:lnTo>
                  <a:lnTo>
                    <a:pt x="244" y="47"/>
                  </a:lnTo>
                  <a:lnTo>
                    <a:pt x="243" y="47"/>
                  </a:lnTo>
                  <a:lnTo>
                    <a:pt x="242" y="47"/>
                  </a:lnTo>
                  <a:lnTo>
                    <a:pt x="242" y="46"/>
                  </a:lnTo>
                  <a:lnTo>
                    <a:pt x="242" y="46"/>
                  </a:lnTo>
                  <a:lnTo>
                    <a:pt x="242" y="46"/>
                  </a:lnTo>
                  <a:lnTo>
                    <a:pt x="243" y="45"/>
                  </a:lnTo>
                  <a:lnTo>
                    <a:pt x="244" y="46"/>
                  </a:lnTo>
                  <a:lnTo>
                    <a:pt x="245" y="46"/>
                  </a:lnTo>
                  <a:lnTo>
                    <a:pt x="245" y="46"/>
                  </a:lnTo>
                  <a:lnTo>
                    <a:pt x="246" y="45"/>
                  </a:lnTo>
                  <a:lnTo>
                    <a:pt x="246" y="45"/>
                  </a:lnTo>
                  <a:lnTo>
                    <a:pt x="247" y="47"/>
                  </a:lnTo>
                  <a:lnTo>
                    <a:pt x="247" y="47"/>
                  </a:lnTo>
                  <a:lnTo>
                    <a:pt x="248" y="48"/>
                  </a:lnTo>
                  <a:lnTo>
                    <a:pt x="248" y="48"/>
                  </a:lnTo>
                  <a:lnTo>
                    <a:pt x="249" y="48"/>
                  </a:lnTo>
                  <a:lnTo>
                    <a:pt x="249" y="47"/>
                  </a:lnTo>
                  <a:lnTo>
                    <a:pt x="249" y="47"/>
                  </a:lnTo>
                  <a:lnTo>
                    <a:pt x="249" y="47"/>
                  </a:lnTo>
                  <a:lnTo>
                    <a:pt x="250" y="47"/>
                  </a:lnTo>
                  <a:lnTo>
                    <a:pt x="250" y="48"/>
                  </a:lnTo>
                  <a:lnTo>
                    <a:pt x="251" y="48"/>
                  </a:lnTo>
                  <a:lnTo>
                    <a:pt x="251" y="48"/>
                  </a:lnTo>
                  <a:lnTo>
                    <a:pt x="251" y="48"/>
                  </a:lnTo>
                  <a:lnTo>
                    <a:pt x="251" y="47"/>
                  </a:lnTo>
                  <a:lnTo>
                    <a:pt x="250" y="46"/>
                  </a:lnTo>
                  <a:lnTo>
                    <a:pt x="250" y="45"/>
                  </a:lnTo>
                  <a:lnTo>
                    <a:pt x="250" y="45"/>
                  </a:lnTo>
                  <a:lnTo>
                    <a:pt x="250" y="45"/>
                  </a:lnTo>
                  <a:lnTo>
                    <a:pt x="251" y="45"/>
                  </a:lnTo>
                  <a:lnTo>
                    <a:pt x="252" y="46"/>
                  </a:lnTo>
                  <a:lnTo>
                    <a:pt x="252" y="47"/>
                  </a:lnTo>
                  <a:lnTo>
                    <a:pt x="252" y="47"/>
                  </a:lnTo>
                  <a:lnTo>
                    <a:pt x="252" y="47"/>
                  </a:lnTo>
                  <a:lnTo>
                    <a:pt x="253" y="46"/>
                  </a:lnTo>
                  <a:lnTo>
                    <a:pt x="253" y="45"/>
                  </a:lnTo>
                  <a:lnTo>
                    <a:pt x="255" y="45"/>
                  </a:lnTo>
                  <a:lnTo>
                    <a:pt x="256" y="43"/>
                  </a:lnTo>
                  <a:lnTo>
                    <a:pt x="256" y="43"/>
                  </a:lnTo>
                  <a:lnTo>
                    <a:pt x="257" y="42"/>
                  </a:lnTo>
                  <a:lnTo>
                    <a:pt x="258" y="41"/>
                  </a:lnTo>
                  <a:lnTo>
                    <a:pt x="258" y="41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8" y="39"/>
                  </a:lnTo>
                  <a:lnTo>
                    <a:pt x="258" y="39"/>
                  </a:lnTo>
                  <a:lnTo>
                    <a:pt x="258" y="38"/>
                  </a:lnTo>
                  <a:lnTo>
                    <a:pt x="256" y="35"/>
                  </a:lnTo>
                  <a:lnTo>
                    <a:pt x="256" y="35"/>
                  </a:lnTo>
                  <a:lnTo>
                    <a:pt x="256" y="33"/>
                  </a:lnTo>
                  <a:lnTo>
                    <a:pt x="255" y="33"/>
                  </a:lnTo>
                  <a:lnTo>
                    <a:pt x="255" y="32"/>
                  </a:lnTo>
                  <a:lnTo>
                    <a:pt x="255" y="32"/>
                  </a:lnTo>
                  <a:lnTo>
                    <a:pt x="255" y="32"/>
                  </a:lnTo>
                  <a:lnTo>
                    <a:pt x="255" y="32"/>
                  </a:lnTo>
                  <a:lnTo>
                    <a:pt x="255" y="31"/>
                  </a:lnTo>
                  <a:lnTo>
                    <a:pt x="255" y="30"/>
                  </a:lnTo>
                  <a:lnTo>
                    <a:pt x="255" y="31"/>
                  </a:lnTo>
                  <a:lnTo>
                    <a:pt x="256" y="30"/>
                  </a:lnTo>
                  <a:lnTo>
                    <a:pt x="256" y="30"/>
                  </a:lnTo>
                  <a:lnTo>
                    <a:pt x="256" y="31"/>
                  </a:lnTo>
                  <a:lnTo>
                    <a:pt x="257" y="31"/>
                  </a:lnTo>
                  <a:lnTo>
                    <a:pt x="257" y="30"/>
                  </a:lnTo>
                  <a:lnTo>
                    <a:pt x="257" y="30"/>
                  </a:lnTo>
                  <a:lnTo>
                    <a:pt x="258" y="30"/>
                  </a:lnTo>
                  <a:lnTo>
                    <a:pt x="258" y="29"/>
                  </a:lnTo>
                  <a:lnTo>
                    <a:pt x="258" y="29"/>
                  </a:lnTo>
                  <a:lnTo>
                    <a:pt x="258" y="28"/>
                  </a:lnTo>
                  <a:lnTo>
                    <a:pt x="257" y="28"/>
                  </a:lnTo>
                  <a:lnTo>
                    <a:pt x="257" y="27"/>
                  </a:lnTo>
                  <a:lnTo>
                    <a:pt x="258" y="26"/>
                  </a:lnTo>
                  <a:lnTo>
                    <a:pt x="258" y="25"/>
                  </a:lnTo>
                  <a:lnTo>
                    <a:pt x="258" y="25"/>
                  </a:lnTo>
                  <a:lnTo>
                    <a:pt x="257" y="25"/>
                  </a:lnTo>
                  <a:lnTo>
                    <a:pt x="257" y="24"/>
                  </a:lnTo>
                  <a:lnTo>
                    <a:pt x="255" y="24"/>
                  </a:lnTo>
                  <a:lnTo>
                    <a:pt x="255" y="24"/>
                  </a:lnTo>
                  <a:lnTo>
                    <a:pt x="256" y="24"/>
                  </a:lnTo>
                  <a:lnTo>
                    <a:pt x="255" y="22"/>
                  </a:lnTo>
                  <a:lnTo>
                    <a:pt x="254" y="22"/>
                  </a:lnTo>
                  <a:lnTo>
                    <a:pt x="255" y="22"/>
                  </a:lnTo>
                  <a:lnTo>
                    <a:pt x="255" y="21"/>
                  </a:lnTo>
                  <a:lnTo>
                    <a:pt x="254" y="20"/>
                  </a:lnTo>
                  <a:lnTo>
                    <a:pt x="254" y="21"/>
                  </a:lnTo>
                  <a:lnTo>
                    <a:pt x="253" y="21"/>
                  </a:lnTo>
                  <a:lnTo>
                    <a:pt x="253" y="21"/>
                  </a:lnTo>
                  <a:lnTo>
                    <a:pt x="252" y="21"/>
                  </a:lnTo>
                  <a:lnTo>
                    <a:pt x="250" y="20"/>
                  </a:lnTo>
                  <a:lnTo>
                    <a:pt x="250" y="19"/>
                  </a:lnTo>
                  <a:lnTo>
                    <a:pt x="249" y="19"/>
                  </a:lnTo>
                  <a:lnTo>
                    <a:pt x="248" y="19"/>
                  </a:lnTo>
                  <a:lnTo>
                    <a:pt x="247" y="20"/>
                  </a:lnTo>
                  <a:lnTo>
                    <a:pt x="246" y="19"/>
                  </a:lnTo>
                  <a:lnTo>
                    <a:pt x="246" y="21"/>
                  </a:lnTo>
                  <a:lnTo>
                    <a:pt x="246" y="22"/>
                  </a:lnTo>
                  <a:lnTo>
                    <a:pt x="246" y="22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247" y="25"/>
                  </a:lnTo>
                  <a:lnTo>
                    <a:pt x="248" y="25"/>
                  </a:lnTo>
                  <a:lnTo>
                    <a:pt x="248" y="26"/>
                  </a:lnTo>
                  <a:lnTo>
                    <a:pt x="248" y="26"/>
                  </a:lnTo>
                  <a:lnTo>
                    <a:pt x="248" y="26"/>
                  </a:lnTo>
                  <a:lnTo>
                    <a:pt x="248" y="26"/>
                  </a:lnTo>
                  <a:lnTo>
                    <a:pt x="248" y="26"/>
                  </a:lnTo>
                  <a:lnTo>
                    <a:pt x="248" y="27"/>
                  </a:lnTo>
                  <a:lnTo>
                    <a:pt x="247" y="27"/>
                  </a:lnTo>
                  <a:lnTo>
                    <a:pt x="247" y="27"/>
                  </a:lnTo>
                  <a:lnTo>
                    <a:pt x="247" y="27"/>
                  </a:lnTo>
                  <a:lnTo>
                    <a:pt x="247" y="28"/>
                  </a:lnTo>
                  <a:lnTo>
                    <a:pt x="248" y="28"/>
                  </a:lnTo>
                  <a:lnTo>
                    <a:pt x="248" y="28"/>
                  </a:lnTo>
                  <a:lnTo>
                    <a:pt x="248" y="29"/>
                  </a:lnTo>
                  <a:lnTo>
                    <a:pt x="247" y="28"/>
                  </a:lnTo>
                  <a:lnTo>
                    <a:pt x="246" y="29"/>
                  </a:lnTo>
                  <a:lnTo>
                    <a:pt x="246" y="28"/>
                  </a:lnTo>
                  <a:lnTo>
                    <a:pt x="246" y="29"/>
                  </a:lnTo>
                  <a:lnTo>
                    <a:pt x="245" y="29"/>
                  </a:lnTo>
                  <a:lnTo>
                    <a:pt x="245" y="29"/>
                  </a:lnTo>
                  <a:lnTo>
                    <a:pt x="245" y="32"/>
                  </a:lnTo>
                  <a:lnTo>
                    <a:pt x="245" y="32"/>
                  </a:lnTo>
                  <a:lnTo>
                    <a:pt x="245" y="33"/>
                  </a:lnTo>
                  <a:lnTo>
                    <a:pt x="244" y="35"/>
                  </a:lnTo>
                  <a:lnTo>
                    <a:pt x="243" y="36"/>
                  </a:lnTo>
                  <a:lnTo>
                    <a:pt x="243" y="37"/>
                  </a:lnTo>
                  <a:lnTo>
                    <a:pt x="243" y="39"/>
                  </a:lnTo>
                  <a:lnTo>
                    <a:pt x="242" y="39"/>
                  </a:lnTo>
                  <a:lnTo>
                    <a:pt x="242" y="39"/>
                  </a:lnTo>
                  <a:lnTo>
                    <a:pt x="242" y="39"/>
                  </a:lnTo>
                  <a:lnTo>
                    <a:pt x="242" y="39"/>
                  </a:lnTo>
                  <a:lnTo>
                    <a:pt x="241" y="39"/>
                  </a:lnTo>
                  <a:lnTo>
                    <a:pt x="241" y="40"/>
                  </a:lnTo>
                  <a:lnTo>
                    <a:pt x="240" y="40"/>
                  </a:lnTo>
                  <a:lnTo>
                    <a:pt x="240" y="40"/>
                  </a:lnTo>
                  <a:lnTo>
                    <a:pt x="237" y="35"/>
                  </a:lnTo>
                  <a:lnTo>
                    <a:pt x="237" y="33"/>
                  </a:lnTo>
                  <a:lnTo>
                    <a:pt x="237" y="32"/>
                  </a:lnTo>
                  <a:lnTo>
                    <a:pt x="238" y="31"/>
                  </a:lnTo>
                  <a:lnTo>
                    <a:pt x="238" y="32"/>
                  </a:lnTo>
                  <a:lnTo>
                    <a:pt x="238" y="32"/>
                  </a:lnTo>
                  <a:lnTo>
                    <a:pt x="238" y="32"/>
                  </a:lnTo>
                  <a:lnTo>
                    <a:pt x="239" y="32"/>
                  </a:lnTo>
                  <a:lnTo>
                    <a:pt x="238" y="27"/>
                  </a:lnTo>
                  <a:lnTo>
                    <a:pt x="236" y="26"/>
                  </a:lnTo>
                  <a:lnTo>
                    <a:pt x="236" y="25"/>
                  </a:lnTo>
                  <a:lnTo>
                    <a:pt x="235" y="24"/>
                  </a:lnTo>
                  <a:lnTo>
                    <a:pt x="234" y="24"/>
                  </a:lnTo>
                  <a:lnTo>
                    <a:pt x="234" y="24"/>
                  </a:lnTo>
                  <a:lnTo>
                    <a:pt x="234" y="25"/>
                  </a:lnTo>
                  <a:lnTo>
                    <a:pt x="233" y="26"/>
                  </a:lnTo>
                  <a:lnTo>
                    <a:pt x="233" y="29"/>
                  </a:lnTo>
                  <a:lnTo>
                    <a:pt x="233" y="29"/>
                  </a:lnTo>
                  <a:lnTo>
                    <a:pt x="232" y="29"/>
                  </a:lnTo>
                  <a:lnTo>
                    <a:pt x="232" y="30"/>
                  </a:lnTo>
                  <a:lnTo>
                    <a:pt x="232" y="32"/>
                  </a:lnTo>
                  <a:lnTo>
                    <a:pt x="231" y="30"/>
                  </a:lnTo>
                  <a:lnTo>
                    <a:pt x="231" y="28"/>
                  </a:lnTo>
                  <a:lnTo>
                    <a:pt x="231" y="27"/>
                  </a:lnTo>
                  <a:lnTo>
                    <a:pt x="231" y="27"/>
                  </a:lnTo>
                  <a:lnTo>
                    <a:pt x="230" y="26"/>
                  </a:lnTo>
                  <a:lnTo>
                    <a:pt x="230" y="25"/>
                  </a:lnTo>
                  <a:lnTo>
                    <a:pt x="229" y="25"/>
                  </a:lnTo>
                  <a:lnTo>
                    <a:pt x="228" y="23"/>
                  </a:lnTo>
                  <a:lnTo>
                    <a:pt x="229" y="24"/>
                  </a:lnTo>
                  <a:lnTo>
                    <a:pt x="229" y="23"/>
                  </a:lnTo>
                  <a:lnTo>
                    <a:pt x="229" y="24"/>
                  </a:lnTo>
                  <a:lnTo>
                    <a:pt x="230" y="24"/>
                  </a:lnTo>
                  <a:lnTo>
                    <a:pt x="230" y="23"/>
                  </a:lnTo>
                  <a:lnTo>
                    <a:pt x="230" y="22"/>
                  </a:lnTo>
                  <a:lnTo>
                    <a:pt x="229" y="22"/>
                  </a:lnTo>
                  <a:lnTo>
                    <a:pt x="229" y="22"/>
                  </a:lnTo>
                  <a:lnTo>
                    <a:pt x="229" y="22"/>
                  </a:lnTo>
                  <a:lnTo>
                    <a:pt x="229" y="22"/>
                  </a:lnTo>
                  <a:lnTo>
                    <a:pt x="228" y="22"/>
                  </a:lnTo>
                  <a:lnTo>
                    <a:pt x="228" y="22"/>
                  </a:lnTo>
                  <a:lnTo>
                    <a:pt x="228" y="21"/>
                  </a:lnTo>
                  <a:lnTo>
                    <a:pt x="228" y="21"/>
                  </a:lnTo>
                  <a:lnTo>
                    <a:pt x="227" y="22"/>
                  </a:lnTo>
                  <a:lnTo>
                    <a:pt x="227" y="22"/>
                  </a:lnTo>
                  <a:lnTo>
                    <a:pt x="226" y="22"/>
                  </a:lnTo>
                  <a:lnTo>
                    <a:pt x="225" y="21"/>
                  </a:lnTo>
                  <a:lnTo>
                    <a:pt x="225" y="21"/>
                  </a:lnTo>
                  <a:lnTo>
                    <a:pt x="225" y="20"/>
                  </a:lnTo>
                  <a:lnTo>
                    <a:pt x="224" y="20"/>
                  </a:lnTo>
                  <a:lnTo>
                    <a:pt x="225" y="19"/>
                  </a:lnTo>
                  <a:lnTo>
                    <a:pt x="225" y="19"/>
                  </a:lnTo>
                  <a:lnTo>
                    <a:pt x="225" y="19"/>
                  </a:lnTo>
                  <a:lnTo>
                    <a:pt x="225" y="19"/>
                  </a:lnTo>
                  <a:lnTo>
                    <a:pt x="226" y="19"/>
                  </a:lnTo>
                  <a:lnTo>
                    <a:pt x="227" y="18"/>
                  </a:lnTo>
                  <a:lnTo>
                    <a:pt x="226" y="17"/>
                  </a:lnTo>
                  <a:lnTo>
                    <a:pt x="225" y="17"/>
                  </a:lnTo>
                  <a:lnTo>
                    <a:pt x="225" y="17"/>
                  </a:lnTo>
                  <a:lnTo>
                    <a:pt x="225" y="17"/>
                  </a:lnTo>
                  <a:lnTo>
                    <a:pt x="225" y="17"/>
                  </a:lnTo>
                  <a:lnTo>
                    <a:pt x="225" y="16"/>
                  </a:lnTo>
                  <a:lnTo>
                    <a:pt x="225" y="16"/>
                  </a:lnTo>
                  <a:lnTo>
                    <a:pt x="227" y="17"/>
                  </a:lnTo>
                  <a:lnTo>
                    <a:pt x="228" y="17"/>
                  </a:lnTo>
                  <a:lnTo>
                    <a:pt x="228" y="16"/>
                  </a:lnTo>
                  <a:lnTo>
                    <a:pt x="227" y="16"/>
                  </a:lnTo>
                  <a:lnTo>
                    <a:pt x="227" y="15"/>
                  </a:lnTo>
                  <a:lnTo>
                    <a:pt x="227" y="15"/>
                  </a:lnTo>
                  <a:lnTo>
                    <a:pt x="227" y="15"/>
                  </a:lnTo>
                  <a:lnTo>
                    <a:pt x="227" y="15"/>
                  </a:lnTo>
                  <a:lnTo>
                    <a:pt x="226" y="15"/>
                  </a:lnTo>
                  <a:lnTo>
                    <a:pt x="226" y="15"/>
                  </a:lnTo>
                  <a:lnTo>
                    <a:pt x="226" y="13"/>
                  </a:lnTo>
                  <a:lnTo>
                    <a:pt x="225" y="12"/>
                  </a:lnTo>
                  <a:lnTo>
                    <a:pt x="225" y="12"/>
                  </a:lnTo>
                  <a:lnTo>
                    <a:pt x="224" y="12"/>
                  </a:lnTo>
                  <a:lnTo>
                    <a:pt x="224" y="11"/>
                  </a:lnTo>
                  <a:lnTo>
                    <a:pt x="224" y="11"/>
                  </a:lnTo>
                  <a:lnTo>
                    <a:pt x="224" y="10"/>
                  </a:lnTo>
                  <a:lnTo>
                    <a:pt x="224" y="10"/>
                  </a:lnTo>
                  <a:lnTo>
                    <a:pt x="223" y="6"/>
                  </a:lnTo>
                  <a:lnTo>
                    <a:pt x="222" y="4"/>
                  </a:lnTo>
                  <a:lnTo>
                    <a:pt x="221" y="4"/>
                  </a:lnTo>
                  <a:lnTo>
                    <a:pt x="221" y="3"/>
                  </a:lnTo>
                  <a:lnTo>
                    <a:pt x="221" y="2"/>
                  </a:lnTo>
                  <a:lnTo>
                    <a:pt x="220" y="2"/>
                  </a:lnTo>
                  <a:lnTo>
                    <a:pt x="220" y="2"/>
                  </a:lnTo>
                  <a:lnTo>
                    <a:pt x="220" y="2"/>
                  </a:lnTo>
                  <a:lnTo>
                    <a:pt x="219" y="3"/>
                  </a:lnTo>
                  <a:lnTo>
                    <a:pt x="219" y="1"/>
                  </a:lnTo>
                  <a:lnTo>
                    <a:pt x="219" y="2"/>
                  </a:lnTo>
                  <a:lnTo>
                    <a:pt x="219" y="1"/>
                  </a:lnTo>
                  <a:lnTo>
                    <a:pt x="219" y="1"/>
                  </a:lnTo>
                  <a:lnTo>
                    <a:pt x="219" y="1"/>
                  </a:lnTo>
                  <a:lnTo>
                    <a:pt x="219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7" y="0"/>
                  </a:lnTo>
                  <a:lnTo>
                    <a:pt x="216" y="2"/>
                  </a:lnTo>
                  <a:lnTo>
                    <a:pt x="215" y="3"/>
                  </a:lnTo>
                  <a:lnTo>
                    <a:pt x="215" y="4"/>
                  </a:lnTo>
                  <a:lnTo>
                    <a:pt x="215" y="5"/>
                  </a:lnTo>
                  <a:lnTo>
                    <a:pt x="216" y="5"/>
                  </a:lnTo>
                  <a:lnTo>
                    <a:pt x="216" y="6"/>
                  </a:lnTo>
                  <a:lnTo>
                    <a:pt x="216" y="7"/>
                  </a:lnTo>
                  <a:lnTo>
                    <a:pt x="215" y="7"/>
                  </a:lnTo>
                  <a:lnTo>
                    <a:pt x="215" y="6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3" y="8"/>
                  </a:lnTo>
                  <a:lnTo>
                    <a:pt x="214" y="8"/>
                  </a:lnTo>
                  <a:lnTo>
                    <a:pt x="213" y="9"/>
                  </a:lnTo>
                  <a:lnTo>
                    <a:pt x="213" y="10"/>
                  </a:lnTo>
                  <a:lnTo>
                    <a:pt x="214" y="11"/>
                  </a:lnTo>
                  <a:lnTo>
                    <a:pt x="214" y="12"/>
                  </a:lnTo>
                  <a:lnTo>
                    <a:pt x="214" y="12"/>
                  </a:lnTo>
                  <a:lnTo>
                    <a:pt x="214" y="13"/>
                  </a:lnTo>
                  <a:lnTo>
                    <a:pt x="214" y="13"/>
                  </a:lnTo>
                  <a:lnTo>
                    <a:pt x="214" y="13"/>
                  </a:lnTo>
                  <a:lnTo>
                    <a:pt x="214" y="13"/>
                  </a:lnTo>
                  <a:lnTo>
                    <a:pt x="213" y="14"/>
                  </a:lnTo>
                  <a:lnTo>
                    <a:pt x="213" y="14"/>
                  </a:lnTo>
                  <a:lnTo>
                    <a:pt x="213" y="15"/>
                  </a:lnTo>
                  <a:lnTo>
                    <a:pt x="213" y="17"/>
                  </a:lnTo>
                  <a:lnTo>
                    <a:pt x="213" y="18"/>
                  </a:lnTo>
                  <a:lnTo>
                    <a:pt x="213" y="18"/>
                  </a:lnTo>
                  <a:lnTo>
                    <a:pt x="214" y="19"/>
                  </a:lnTo>
                  <a:lnTo>
                    <a:pt x="214" y="19"/>
                  </a:lnTo>
                  <a:lnTo>
                    <a:pt x="214" y="19"/>
                  </a:lnTo>
                  <a:lnTo>
                    <a:pt x="215" y="20"/>
                  </a:lnTo>
                  <a:lnTo>
                    <a:pt x="217" y="20"/>
                  </a:lnTo>
                  <a:lnTo>
                    <a:pt x="217" y="20"/>
                  </a:lnTo>
                  <a:lnTo>
                    <a:pt x="217" y="21"/>
                  </a:lnTo>
                  <a:lnTo>
                    <a:pt x="218" y="21"/>
                  </a:lnTo>
                  <a:lnTo>
                    <a:pt x="218" y="21"/>
                  </a:lnTo>
                  <a:lnTo>
                    <a:pt x="218" y="22"/>
                  </a:lnTo>
                  <a:lnTo>
                    <a:pt x="218" y="21"/>
                  </a:lnTo>
                  <a:lnTo>
                    <a:pt x="218" y="21"/>
                  </a:lnTo>
                  <a:lnTo>
                    <a:pt x="218" y="21"/>
                  </a:lnTo>
                  <a:lnTo>
                    <a:pt x="219" y="23"/>
                  </a:lnTo>
                  <a:lnTo>
                    <a:pt x="220" y="23"/>
                  </a:lnTo>
                  <a:lnTo>
                    <a:pt x="221" y="22"/>
                  </a:lnTo>
                  <a:lnTo>
                    <a:pt x="221" y="22"/>
                  </a:lnTo>
                  <a:lnTo>
                    <a:pt x="222" y="23"/>
                  </a:lnTo>
                  <a:lnTo>
                    <a:pt x="221" y="24"/>
                  </a:lnTo>
                  <a:lnTo>
                    <a:pt x="221" y="25"/>
                  </a:lnTo>
                  <a:lnTo>
                    <a:pt x="221" y="24"/>
                  </a:lnTo>
                  <a:lnTo>
                    <a:pt x="221" y="24"/>
                  </a:lnTo>
                  <a:lnTo>
                    <a:pt x="221" y="23"/>
                  </a:lnTo>
                  <a:lnTo>
                    <a:pt x="221" y="23"/>
                  </a:lnTo>
                  <a:lnTo>
                    <a:pt x="220" y="24"/>
                  </a:lnTo>
                  <a:lnTo>
                    <a:pt x="220" y="24"/>
                  </a:lnTo>
                  <a:lnTo>
                    <a:pt x="219" y="25"/>
                  </a:lnTo>
                  <a:lnTo>
                    <a:pt x="220" y="25"/>
                  </a:lnTo>
                  <a:lnTo>
                    <a:pt x="220" y="26"/>
                  </a:lnTo>
                  <a:lnTo>
                    <a:pt x="219" y="26"/>
                  </a:lnTo>
                  <a:lnTo>
                    <a:pt x="219" y="26"/>
                  </a:lnTo>
                  <a:lnTo>
                    <a:pt x="219" y="27"/>
                  </a:lnTo>
                  <a:lnTo>
                    <a:pt x="218" y="28"/>
                  </a:lnTo>
                  <a:lnTo>
                    <a:pt x="218" y="29"/>
                  </a:lnTo>
                  <a:lnTo>
                    <a:pt x="219" y="29"/>
                  </a:lnTo>
                  <a:lnTo>
                    <a:pt x="220" y="28"/>
                  </a:lnTo>
                  <a:lnTo>
                    <a:pt x="221" y="27"/>
                  </a:lnTo>
                  <a:lnTo>
                    <a:pt x="220" y="27"/>
                  </a:lnTo>
                  <a:lnTo>
                    <a:pt x="220" y="28"/>
                  </a:lnTo>
                  <a:lnTo>
                    <a:pt x="220" y="27"/>
                  </a:lnTo>
                  <a:lnTo>
                    <a:pt x="220" y="26"/>
                  </a:lnTo>
                  <a:lnTo>
                    <a:pt x="220" y="26"/>
                  </a:lnTo>
                  <a:lnTo>
                    <a:pt x="221" y="26"/>
                  </a:lnTo>
                  <a:lnTo>
                    <a:pt x="221" y="29"/>
                  </a:lnTo>
                  <a:lnTo>
                    <a:pt x="222" y="29"/>
                  </a:lnTo>
                  <a:lnTo>
                    <a:pt x="221" y="30"/>
                  </a:lnTo>
                  <a:lnTo>
                    <a:pt x="220" y="31"/>
                  </a:lnTo>
                  <a:lnTo>
                    <a:pt x="220" y="32"/>
                  </a:lnTo>
                  <a:lnTo>
                    <a:pt x="220" y="32"/>
                  </a:lnTo>
                  <a:lnTo>
                    <a:pt x="219" y="33"/>
                  </a:lnTo>
                  <a:lnTo>
                    <a:pt x="219" y="33"/>
                  </a:lnTo>
                  <a:lnTo>
                    <a:pt x="218" y="34"/>
                  </a:lnTo>
                  <a:lnTo>
                    <a:pt x="218" y="34"/>
                  </a:lnTo>
                  <a:lnTo>
                    <a:pt x="218" y="33"/>
                  </a:lnTo>
                  <a:lnTo>
                    <a:pt x="217" y="34"/>
                  </a:lnTo>
                  <a:lnTo>
                    <a:pt x="217" y="34"/>
                  </a:lnTo>
                  <a:lnTo>
                    <a:pt x="216" y="33"/>
                  </a:lnTo>
                  <a:lnTo>
                    <a:pt x="216" y="33"/>
                  </a:lnTo>
                  <a:lnTo>
                    <a:pt x="216" y="33"/>
                  </a:lnTo>
                  <a:lnTo>
                    <a:pt x="216" y="33"/>
                  </a:lnTo>
                  <a:lnTo>
                    <a:pt x="216" y="34"/>
                  </a:lnTo>
                  <a:lnTo>
                    <a:pt x="215" y="36"/>
                  </a:lnTo>
                  <a:lnTo>
                    <a:pt x="216" y="37"/>
                  </a:lnTo>
                  <a:lnTo>
                    <a:pt x="217" y="38"/>
                  </a:lnTo>
                  <a:lnTo>
                    <a:pt x="216" y="38"/>
                  </a:lnTo>
                  <a:lnTo>
                    <a:pt x="217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6" y="39"/>
                  </a:lnTo>
                  <a:lnTo>
                    <a:pt x="215" y="40"/>
                  </a:lnTo>
                  <a:lnTo>
                    <a:pt x="215" y="39"/>
                  </a:lnTo>
                  <a:lnTo>
                    <a:pt x="214" y="40"/>
                  </a:lnTo>
                  <a:lnTo>
                    <a:pt x="214" y="38"/>
                  </a:lnTo>
                  <a:lnTo>
                    <a:pt x="213" y="38"/>
                  </a:lnTo>
                  <a:lnTo>
                    <a:pt x="213" y="38"/>
                  </a:lnTo>
                  <a:lnTo>
                    <a:pt x="214" y="37"/>
                  </a:lnTo>
                  <a:lnTo>
                    <a:pt x="214" y="36"/>
                  </a:lnTo>
                  <a:lnTo>
                    <a:pt x="214" y="35"/>
                  </a:lnTo>
                  <a:lnTo>
                    <a:pt x="214" y="34"/>
                  </a:lnTo>
                  <a:lnTo>
                    <a:pt x="215" y="32"/>
                  </a:lnTo>
                  <a:lnTo>
                    <a:pt x="214" y="32"/>
                  </a:lnTo>
                  <a:lnTo>
                    <a:pt x="213" y="33"/>
                  </a:lnTo>
                  <a:lnTo>
                    <a:pt x="213" y="34"/>
                  </a:lnTo>
                  <a:lnTo>
                    <a:pt x="213" y="34"/>
                  </a:lnTo>
                  <a:lnTo>
                    <a:pt x="213" y="34"/>
                  </a:lnTo>
                  <a:lnTo>
                    <a:pt x="212" y="34"/>
                  </a:lnTo>
                  <a:lnTo>
                    <a:pt x="213" y="33"/>
                  </a:lnTo>
                  <a:lnTo>
                    <a:pt x="213" y="33"/>
                  </a:lnTo>
                  <a:lnTo>
                    <a:pt x="213" y="32"/>
                  </a:lnTo>
                  <a:lnTo>
                    <a:pt x="213" y="32"/>
                  </a:lnTo>
                  <a:lnTo>
                    <a:pt x="212" y="32"/>
                  </a:lnTo>
                  <a:lnTo>
                    <a:pt x="212" y="32"/>
                  </a:lnTo>
                  <a:lnTo>
                    <a:pt x="212" y="31"/>
                  </a:lnTo>
                  <a:lnTo>
                    <a:pt x="211" y="31"/>
                  </a:lnTo>
                  <a:lnTo>
                    <a:pt x="211" y="30"/>
                  </a:lnTo>
                  <a:lnTo>
                    <a:pt x="210" y="30"/>
                  </a:lnTo>
                  <a:lnTo>
                    <a:pt x="210" y="31"/>
                  </a:lnTo>
                  <a:lnTo>
                    <a:pt x="210" y="31"/>
                  </a:lnTo>
                  <a:lnTo>
                    <a:pt x="210" y="30"/>
                  </a:lnTo>
                  <a:lnTo>
                    <a:pt x="209" y="30"/>
                  </a:lnTo>
                  <a:lnTo>
                    <a:pt x="209" y="30"/>
                  </a:lnTo>
                  <a:lnTo>
                    <a:pt x="209" y="31"/>
                  </a:lnTo>
                  <a:lnTo>
                    <a:pt x="209" y="31"/>
                  </a:lnTo>
                  <a:lnTo>
                    <a:pt x="208" y="31"/>
                  </a:lnTo>
                  <a:lnTo>
                    <a:pt x="208" y="31"/>
                  </a:lnTo>
                  <a:lnTo>
                    <a:pt x="208" y="31"/>
                  </a:lnTo>
                  <a:lnTo>
                    <a:pt x="208" y="31"/>
                  </a:lnTo>
                  <a:lnTo>
                    <a:pt x="207" y="31"/>
                  </a:lnTo>
                  <a:lnTo>
                    <a:pt x="207" y="31"/>
                  </a:lnTo>
                  <a:lnTo>
                    <a:pt x="206" y="31"/>
                  </a:lnTo>
                  <a:lnTo>
                    <a:pt x="207" y="32"/>
                  </a:lnTo>
                  <a:lnTo>
                    <a:pt x="207" y="32"/>
                  </a:lnTo>
                  <a:lnTo>
                    <a:pt x="208" y="33"/>
                  </a:lnTo>
                  <a:lnTo>
                    <a:pt x="208" y="33"/>
                  </a:lnTo>
                  <a:lnTo>
                    <a:pt x="207" y="33"/>
                  </a:lnTo>
                  <a:lnTo>
                    <a:pt x="208" y="34"/>
                  </a:lnTo>
                  <a:lnTo>
                    <a:pt x="209" y="36"/>
                  </a:lnTo>
                  <a:lnTo>
                    <a:pt x="209" y="36"/>
                  </a:lnTo>
                  <a:lnTo>
                    <a:pt x="209" y="35"/>
                  </a:lnTo>
                  <a:lnTo>
                    <a:pt x="209" y="35"/>
                  </a:lnTo>
                  <a:lnTo>
                    <a:pt x="210" y="34"/>
                  </a:lnTo>
                  <a:lnTo>
                    <a:pt x="210" y="35"/>
                  </a:lnTo>
                  <a:lnTo>
                    <a:pt x="210" y="35"/>
                  </a:lnTo>
                  <a:lnTo>
                    <a:pt x="211" y="35"/>
                  </a:lnTo>
                  <a:lnTo>
                    <a:pt x="211" y="35"/>
                  </a:lnTo>
                  <a:lnTo>
                    <a:pt x="211" y="35"/>
                  </a:lnTo>
                  <a:lnTo>
                    <a:pt x="211" y="37"/>
                  </a:lnTo>
                  <a:lnTo>
                    <a:pt x="211" y="37"/>
                  </a:lnTo>
                  <a:lnTo>
                    <a:pt x="210" y="37"/>
                  </a:lnTo>
                  <a:lnTo>
                    <a:pt x="210" y="37"/>
                  </a:lnTo>
                  <a:lnTo>
                    <a:pt x="209" y="37"/>
                  </a:lnTo>
                  <a:lnTo>
                    <a:pt x="209" y="36"/>
                  </a:lnTo>
                  <a:lnTo>
                    <a:pt x="208" y="36"/>
                  </a:lnTo>
                  <a:lnTo>
                    <a:pt x="208" y="36"/>
                  </a:lnTo>
                  <a:lnTo>
                    <a:pt x="208" y="35"/>
                  </a:lnTo>
                  <a:lnTo>
                    <a:pt x="207" y="34"/>
                  </a:lnTo>
                  <a:lnTo>
                    <a:pt x="207" y="34"/>
                  </a:lnTo>
                  <a:lnTo>
                    <a:pt x="207" y="34"/>
                  </a:lnTo>
                  <a:lnTo>
                    <a:pt x="206" y="34"/>
                  </a:lnTo>
                  <a:lnTo>
                    <a:pt x="206" y="34"/>
                  </a:lnTo>
                  <a:lnTo>
                    <a:pt x="206" y="35"/>
                  </a:lnTo>
                  <a:lnTo>
                    <a:pt x="207" y="35"/>
                  </a:lnTo>
                  <a:lnTo>
                    <a:pt x="207" y="36"/>
                  </a:lnTo>
                  <a:lnTo>
                    <a:pt x="208" y="36"/>
                  </a:lnTo>
                  <a:lnTo>
                    <a:pt x="206" y="36"/>
                  </a:lnTo>
                  <a:lnTo>
                    <a:pt x="206" y="36"/>
                  </a:lnTo>
                  <a:lnTo>
                    <a:pt x="206" y="36"/>
                  </a:lnTo>
                  <a:lnTo>
                    <a:pt x="205" y="36"/>
                  </a:lnTo>
                  <a:lnTo>
                    <a:pt x="205" y="36"/>
                  </a:lnTo>
                  <a:lnTo>
                    <a:pt x="204" y="36"/>
                  </a:lnTo>
                  <a:lnTo>
                    <a:pt x="204" y="36"/>
                  </a:lnTo>
                  <a:lnTo>
                    <a:pt x="202" y="36"/>
                  </a:lnTo>
                  <a:lnTo>
                    <a:pt x="201" y="36"/>
                  </a:lnTo>
                  <a:lnTo>
                    <a:pt x="200" y="36"/>
                  </a:lnTo>
                  <a:lnTo>
                    <a:pt x="199" y="36"/>
                  </a:lnTo>
                  <a:lnTo>
                    <a:pt x="198" y="37"/>
                  </a:lnTo>
                  <a:lnTo>
                    <a:pt x="197" y="36"/>
                  </a:lnTo>
                  <a:lnTo>
                    <a:pt x="197" y="36"/>
                  </a:lnTo>
                  <a:lnTo>
                    <a:pt x="197" y="36"/>
                  </a:lnTo>
                  <a:lnTo>
                    <a:pt x="197" y="36"/>
                  </a:lnTo>
                  <a:lnTo>
                    <a:pt x="196" y="36"/>
                  </a:lnTo>
                  <a:lnTo>
                    <a:pt x="196" y="37"/>
                  </a:lnTo>
                  <a:lnTo>
                    <a:pt x="196" y="37"/>
                  </a:lnTo>
                  <a:lnTo>
                    <a:pt x="195" y="36"/>
                  </a:lnTo>
                  <a:lnTo>
                    <a:pt x="195" y="36"/>
                  </a:lnTo>
                  <a:lnTo>
                    <a:pt x="194" y="35"/>
                  </a:lnTo>
                  <a:lnTo>
                    <a:pt x="193" y="34"/>
                  </a:lnTo>
                  <a:lnTo>
                    <a:pt x="193" y="33"/>
                  </a:lnTo>
                  <a:lnTo>
                    <a:pt x="192" y="33"/>
                  </a:lnTo>
                  <a:lnTo>
                    <a:pt x="192" y="33"/>
                  </a:lnTo>
                  <a:lnTo>
                    <a:pt x="192" y="34"/>
                  </a:lnTo>
                  <a:lnTo>
                    <a:pt x="191" y="33"/>
                  </a:lnTo>
                  <a:lnTo>
                    <a:pt x="191" y="34"/>
                  </a:lnTo>
                  <a:lnTo>
                    <a:pt x="191" y="34"/>
                  </a:lnTo>
                  <a:lnTo>
                    <a:pt x="190" y="34"/>
                  </a:lnTo>
                  <a:lnTo>
                    <a:pt x="190" y="34"/>
                  </a:lnTo>
                  <a:lnTo>
                    <a:pt x="189" y="34"/>
                  </a:lnTo>
                  <a:lnTo>
                    <a:pt x="189" y="33"/>
                  </a:lnTo>
                  <a:lnTo>
                    <a:pt x="188" y="32"/>
                  </a:lnTo>
                  <a:lnTo>
                    <a:pt x="189" y="32"/>
                  </a:lnTo>
                  <a:lnTo>
                    <a:pt x="188" y="32"/>
                  </a:lnTo>
                  <a:lnTo>
                    <a:pt x="187" y="31"/>
                  </a:lnTo>
                  <a:lnTo>
                    <a:pt x="187" y="31"/>
                  </a:lnTo>
                  <a:lnTo>
                    <a:pt x="187" y="31"/>
                  </a:lnTo>
                  <a:lnTo>
                    <a:pt x="186" y="31"/>
                  </a:lnTo>
                  <a:lnTo>
                    <a:pt x="186" y="31"/>
                  </a:lnTo>
                  <a:lnTo>
                    <a:pt x="186" y="30"/>
                  </a:lnTo>
                  <a:lnTo>
                    <a:pt x="186" y="30"/>
                  </a:lnTo>
                  <a:lnTo>
                    <a:pt x="187" y="30"/>
                  </a:lnTo>
                  <a:lnTo>
                    <a:pt x="187" y="30"/>
                  </a:lnTo>
                  <a:lnTo>
                    <a:pt x="186" y="30"/>
                  </a:lnTo>
                  <a:lnTo>
                    <a:pt x="186" y="29"/>
                  </a:lnTo>
                  <a:lnTo>
                    <a:pt x="186" y="29"/>
                  </a:lnTo>
                  <a:lnTo>
                    <a:pt x="186" y="28"/>
                  </a:lnTo>
                  <a:lnTo>
                    <a:pt x="186" y="28"/>
                  </a:lnTo>
                  <a:lnTo>
                    <a:pt x="185" y="27"/>
                  </a:lnTo>
                  <a:lnTo>
                    <a:pt x="185" y="27"/>
                  </a:lnTo>
                  <a:lnTo>
                    <a:pt x="185" y="26"/>
                  </a:lnTo>
                  <a:lnTo>
                    <a:pt x="184" y="26"/>
                  </a:lnTo>
                  <a:lnTo>
                    <a:pt x="183" y="27"/>
                  </a:lnTo>
                  <a:lnTo>
                    <a:pt x="183" y="26"/>
                  </a:lnTo>
                  <a:lnTo>
                    <a:pt x="183" y="27"/>
                  </a:lnTo>
                  <a:lnTo>
                    <a:pt x="182" y="27"/>
                  </a:lnTo>
                  <a:lnTo>
                    <a:pt x="182" y="28"/>
                  </a:lnTo>
                  <a:lnTo>
                    <a:pt x="180" y="29"/>
                  </a:lnTo>
                  <a:lnTo>
                    <a:pt x="178" y="29"/>
                  </a:lnTo>
                  <a:lnTo>
                    <a:pt x="177" y="29"/>
                  </a:lnTo>
                  <a:lnTo>
                    <a:pt x="177" y="30"/>
                  </a:lnTo>
                  <a:lnTo>
                    <a:pt x="177" y="31"/>
                  </a:lnTo>
                  <a:lnTo>
                    <a:pt x="176" y="31"/>
                  </a:lnTo>
                  <a:lnTo>
                    <a:pt x="176" y="32"/>
                  </a:lnTo>
                  <a:lnTo>
                    <a:pt x="176" y="32"/>
                  </a:lnTo>
                  <a:lnTo>
                    <a:pt x="177" y="32"/>
                  </a:lnTo>
                  <a:lnTo>
                    <a:pt x="177" y="32"/>
                  </a:lnTo>
                  <a:lnTo>
                    <a:pt x="178" y="32"/>
                  </a:lnTo>
                  <a:lnTo>
                    <a:pt x="177" y="33"/>
                  </a:lnTo>
                  <a:lnTo>
                    <a:pt x="178" y="33"/>
                  </a:lnTo>
                  <a:lnTo>
                    <a:pt x="178" y="33"/>
                  </a:lnTo>
                  <a:lnTo>
                    <a:pt x="179" y="33"/>
                  </a:lnTo>
                  <a:lnTo>
                    <a:pt x="179" y="33"/>
                  </a:lnTo>
                  <a:lnTo>
                    <a:pt x="179" y="33"/>
                  </a:lnTo>
                  <a:lnTo>
                    <a:pt x="179" y="33"/>
                  </a:lnTo>
                  <a:lnTo>
                    <a:pt x="180" y="33"/>
                  </a:lnTo>
                  <a:lnTo>
                    <a:pt x="180" y="33"/>
                  </a:lnTo>
                  <a:lnTo>
                    <a:pt x="180" y="32"/>
                  </a:lnTo>
                  <a:lnTo>
                    <a:pt x="179" y="32"/>
                  </a:lnTo>
                  <a:lnTo>
                    <a:pt x="179" y="32"/>
                  </a:lnTo>
                  <a:lnTo>
                    <a:pt x="179" y="31"/>
                  </a:lnTo>
                  <a:lnTo>
                    <a:pt x="180" y="31"/>
                  </a:lnTo>
                  <a:lnTo>
                    <a:pt x="180" y="31"/>
                  </a:lnTo>
                  <a:lnTo>
                    <a:pt x="181" y="31"/>
                  </a:lnTo>
                  <a:lnTo>
                    <a:pt x="181" y="32"/>
                  </a:lnTo>
                  <a:lnTo>
                    <a:pt x="181" y="31"/>
                  </a:lnTo>
                  <a:lnTo>
                    <a:pt x="182" y="31"/>
                  </a:lnTo>
                  <a:lnTo>
                    <a:pt x="182" y="31"/>
                  </a:lnTo>
                  <a:lnTo>
                    <a:pt x="182" y="31"/>
                  </a:lnTo>
                  <a:lnTo>
                    <a:pt x="183" y="31"/>
                  </a:lnTo>
                  <a:lnTo>
                    <a:pt x="183" y="31"/>
                  </a:lnTo>
                  <a:lnTo>
                    <a:pt x="183" y="32"/>
                  </a:lnTo>
                  <a:lnTo>
                    <a:pt x="183" y="32"/>
                  </a:lnTo>
                  <a:lnTo>
                    <a:pt x="183" y="31"/>
                  </a:lnTo>
                  <a:lnTo>
                    <a:pt x="183" y="31"/>
                  </a:lnTo>
                  <a:lnTo>
                    <a:pt x="182" y="30"/>
                  </a:lnTo>
                  <a:lnTo>
                    <a:pt x="183" y="30"/>
                  </a:lnTo>
                  <a:lnTo>
                    <a:pt x="183" y="29"/>
                  </a:lnTo>
                  <a:lnTo>
                    <a:pt x="185" y="29"/>
                  </a:lnTo>
                  <a:lnTo>
                    <a:pt x="185" y="29"/>
                  </a:lnTo>
                  <a:lnTo>
                    <a:pt x="185" y="29"/>
                  </a:lnTo>
                  <a:lnTo>
                    <a:pt x="185" y="29"/>
                  </a:lnTo>
                  <a:lnTo>
                    <a:pt x="185" y="30"/>
                  </a:lnTo>
                  <a:lnTo>
                    <a:pt x="185" y="30"/>
                  </a:lnTo>
                  <a:lnTo>
                    <a:pt x="184" y="30"/>
                  </a:lnTo>
                  <a:lnTo>
                    <a:pt x="184" y="31"/>
                  </a:lnTo>
                  <a:lnTo>
                    <a:pt x="184" y="31"/>
                  </a:lnTo>
                  <a:lnTo>
                    <a:pt x="184" y="32"/>
                  </a:lnTo>
                  <a:lnTo>
                    <a:pt x="183" y="31"/>
                  </a:lnTo>
                  <a:lnTo>
                    <a:pt x="183" y="31"/>
                  </a:lnTo>
                  <a:lnTo>
                    <a:pt x="183" y="32"/>
                  </a:lnTo>
                  <a:lnTo>
                    <a:pt x="183" y="32"/>
                  </a:lnTo>
                  <a:lnTo>
                    <a:pt x="182" y="33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3"/>
                  </a:lnTo>
                  <a:lnTo>
                    <a:pt x="181" y="33"/>
                  </a:lnTo>
                  <a:lnTo>
                    <a:pt x="181" y="34"/>
                  </a:lnTo>
                  <a:lnTo>
                    <a:pt x="180" y="34"/>
                  </a:lnTo>
                  <a:lnTo>
                    <a:pt x="179" y="35"/>
                  </a:lnTo>
                  <a:lnTo>
                    <a:pt x="180" y="35"/>
                  </a:lnTo>
                  <a:lnTo>
                    <a:pt x="179" y="35"/>
                  </a:lnTo>
                  <a:lnTo>
                    <a:pt x="179" y="35"/>
                  </a:lnTo>
                  <a:lnTo>
                    <a:pt x="179" y="35"/>
                  </a:lnTo>
                  <a:lnTo>
                    <a:pt x="179" y="36"/>
                  </a:lnTo>
                  <a:lnTo>
                    <a:pt x="179" y="37"/>
                  </a:lnTo>
                  <a:lnTo>
                    <a:pt x="180" y="37"/>
                  </a:lnTo>
                  <a:lnTo>
                    <a:pt x="180" y="38"/>
                  </a:lnTo>
                  <a:lnTo>
                    <a:pt x="180" y="38"/>
                  </a:lnTo>
                  <a:lnTo>
                    <a:pt x="180" y="38"/>
                  </a:lnTo>
                  <a:lnTo>
                    <a:pt x="180" y="39"/>
                  </a:lnTo>
                  <a:lnTo>
                    <a:pt x="181" y="41"/>
                  </a:lnTo>
                  <a:lnTo>
                    <a:pt x="181" y="41"/>
                  </a:lnTo>
                  <a:lnTo>
                    <a:pt x="181" y="41"/>
                  </a:lnTo>
                  <a:lnTo>
                    <a:pt x="181" y="42"/>
                  </a:lnTo>
                  <a:lnTo>
                    <a:pt x="181" y="42"/>
                  </a:lnTo>
                  <a:lnTo>
                    <a:pt x="181" y="42"/>
                  </a:lnTo>
                  <a:lnTo>
                    <a:pt x="180" y="43"/>
                  </a:lnTo>
                  <a:lnTo>
                    <a:pt x="180" y="42"/>
                  </a:lnTo>
                  <a:lnTo>
                    <a:pt x="179" y="43"/>
                  </a:lnTo>
                  <a:lnTo>
                    <a:pt x="179" y="44"/>
                  </a:lnTo>
                  <a:lnTo>
                    <a:pt x="179" y="44"/>
                  </a:lnTo>
                  <a:lnTo>
                    <a:pt x="178" y="42"/>
                  </a:lnTo>
                  <a:lnTo>
                    <a:pt x="178" y="41"/>
                  </a:lnTo>
                  <a:lnTo>
                    <a:pt x="178" y="42"/>
                  </a:lnTo>
                  <a:lnTo>
                    <a:pt x="179" y="41"/>
                  </a:lnTo>
                  <a:lnTo>
                    <a:pt x="179" y="41"/>
                  </a:lnTo>
                  <a:lnTo>
                    <a:pt x="179" y="41"/>
                  </a:lnTo>
                  <a:lnTo>
                    <a:pt x="179" y="40"/>
                  </a:lnTo>
                  <a:lnTo>
                    <a:pt x="178" y="40"/>
                  </a:lnTo>
                  <a:lnTo>
                    <a:pt x="178" y="38"/>
                  </a:lnTo>
                  <a:lnTo>
                    <a:pt x="177" y="39"/>
                  </a:lnTo>
                  <a:lnTo>
                    <a:pt x="177" y="39"/>
                  </a:lnTo>
                  <a:lnTo>
                    <a:pt x="177" y="38"/>
                  </a:lnTo>
                  <a:lnTo>
                    <a:pt x="177" y="38"/>
                  </a:lnTo>
                  <a:lnTo>
                    <a:pt x="177" y="38"/>
                  </a:lnTo>
                  <a:lnTo>
                    <a:pt x="177" y="37"/>
                  </a:lnTo>
                  <a:lnTo>
                    <a:pt x="177" y="37"/>
                  </a:lnTo>
                  <a:lnTo>
                    <a:pt x="176" y="38"/>
                  </a:lnTo>
                  <a:lnTo>
                    <a:pt x="176" y="39"/>
                  </a:lnTo>
                  <a:lnTo>
                    <a:pt x="176" y="38"/>
                  </a:lnTo>
                  <a:lnTo>
                    <a:pt x="176" y="39"/>
                  </a:lnTo>
                  <a:lnTo>
                    <a:pt x="176" y="38"/>
                  </a:lnTo>
                  <a:lnTo>
                    <a:pt x="176" y="38"/>
                  </a:lnTo>
                  <a:lnTo>
                    <a:pt x="176" y="37"/>
                  </a:lnTo>
                  <a:lnTo>
                    <a:pt x="176" y="37"/>
                  </a:lnTo>
                  <a:lnTo>
                    <a:pt x="176" y="37"/>
                  </a:lnTo>
                  <a:lnTo>
                    <a:pt x="176" y="36"/>
                  </a:lnTo>
                  <a:lnTo>
                    <a:pt x="174" y="36"/>
                  </a:lnTo>
                  <a:lnTo>
                    <a:pt x="174" y="36"/>
                  </a:lnTo>
                  <a:lnTo>
                    <a:pt x="174" y="36"/>
                  </a:lnTo>
                  <a:lnTo>
                    <a:pt x="174" y="36"/>
                  </a:lnTo>
                  <a:lnTo>
                    <a:pt x="174" y="36"/>
                  </a:lnTo>
                  <a:lnTo>
                    <a:pt x="174" y="35"/>
                  </a:lnTo>
                  <a:lnTo>
                    <a:pt x="173" y="35"/>
                  </a:lnTo>
                  <a:lnTo>
                    <a:pt x="173" y="35"/>
                  </a:lnTo>
                  <a:lnTo>
                    <a:pt x="173" y="35"/>
                  </a:lnTo>
                  <a:lnTo>
                    <a:pt x="173" y="34"/>
                  </a:lnTo>
                  <a:lnTo>
                    <a:pt x="172" y="34"/>
                  </a:lnTo>
                  <a:lnTo>
                    <a:pt x="172" y="34"/>
                  </a:lnTo>
                  <a:lnTo>
                    <a:pt x="171" y="35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69" y="36"/>
                  </a:lnTo>
                  <a:lnTo>
                    <a:pt x="169" y="35"/>
                  </a:lnTo>
                  <a:lnTo>
                    <a:pt x="169" y="35"/>
                  </a:lnTo>
                  <a:lnTo>
                    <a:pt x="169" y="36"/>
                  </a:lnTo>
                  <a:lnTo>
                    <a:pt x="168" y="36"/>
                  </a:lnTo>
                  <a:lnTo>
                    <a:pt x="168" y="36"/>
                  </a:lnTo>
                  <a:lnTo>
                    <a:pt x="168" y="36"/>
                  </a:lnTo>
                  <a:lnTo>
                    <a:pt x="167" y="36"/>
                  </a:lnTo>
                  <a:lnTo>
                    <a:pt x="167" y="36"/>
                  </a:lnTo>
                  <a:lnTo>
                    <a:pt x="167" y="36"/>
                  </a:lnTo>
                  <a:lnTo>
                    <a:pt x="167" y="36"/>
                  </a:lnTo>
                  <a:lnTo>
                    <a:pt x="167" y="36"/>
                  </a:lnTo>
                  <a:lnTo>
                    <a:pt x="166" y="36"/>
                  </a:lnTo>
                  <a:lnTo>
                    <a:pt x="166" y="36"/>
                  </a:lnTo>
                  <a:lnTo>
                    <a:pt x="165" y="37"/>
                  </a:lnTo>
                  <a:lnTo>
                    <a:pt x="164" y="36"/>
                  </a:lnTo>
                  <a:lnTo>
                    <a:pt x="164" y="36"/>
                  </a:lnTo>
                  <a:lnTo>
                    <a:pt x="163" y="36"/>
                  </a:lnTo>
                  <a:lnTo>
                    <a:pt x="162" y="36"/>
                  </a:lnTo>
                  <a:lnTo>
                    <a:pt x="161" y="36"/>
                  </a:lnTo>
                  <a:lnTo>
                    <a:pt x="160" y="36"/>
                  </a:lnTo>
                  <a:lnTo>
                    <a:pt x="160" y="36"/>
                  </a:lnTo>
                  <a:lnTo>
                    <a:pt x="160" y="36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5"/>
                  </a:lnTo>
                  <a:lnTo>
                    <a:pt x="157" y="35"/>
                  </a:lnTo>
                  <a:lnTo>
                    <a:pt x="157" y="35"/>
                  </a:lnTo>
                  <a:lnTo>
                    <a:pt x="157" y="35"/>
                  </a:lnTo>
                  <a:lnTo>
                    <a:pt x="156" y="35"/>
                  </a:lnTo>
                  <a:lnTo>
                    <a:pt x="157" y="34"/>
                  </a:lnTo>
                  <a:lnTo>
                    <a:pt x="157" y="33"/>
                  </a:lnTo>
                  <a:lnTo>
                    <a:pt x="157" y="33"/>
                  </a:lnTo>
                  <a:lnTo>
                    <a:pt x="157" y="33"/>
                  </a:lnTo>
                  <a:lnTo>
                    <a:pt x="158" y="33"/>
                  </a:lnTo>
                  <a:lnTo>
                    <a:pt x="158" y="32"/>
                  </a:lnTo>
                  <a:lnTo>
                    <a:pt x="158" y="32"/>
                  </a:lnTo>
                  <a:lnTo>
                    <a:pt x="159" y="32"/>
                  </a:lnTo>
                  <a:lnTo>
                    <a:pt x="160" y="32"/>
                  </a:lnTo>
                  <a:lnTo>
                    <a:pt x="160" y="32"/>
                  </a:lnTo>
                  <a:lnTo>
                    <a:pt x="160" y="32"/>
                  </a:lnTo>
                  <a:lnTo>
                    <a:pt x="160" y="32"/>
                  </a:lnTo>
                  <a:lnTo>
                    <a:pt x="161" y="32"/>
                  </a:lnTo>
                  <a:lnTo>
                    <a:pt x="161" y="32"/>
                  </a:lnTo>
                  <a:lnTo>
                    <a:pt x="161" y="31"/>
                  </a:lnTo>
                  <a:lnTo>
                    <a:pt x="161" y="31"/>
                  </a:lnTo>
                  <a:lnTo>
                    <a:pt x="160" y="31"/>
                  </a:lnTo>
                  <a:lnTo>
                    <a:pt x="160" y="30"/>
                  </a:lnTo>
                  <a:lnTo>
                    <a:pt x="160" y="29"/>
                  </a:lnTo>
                  <a:lnTo>
                    <a:pt x="158" y="28"/>
                  </a:lnTo>
                  <a:lnTo>
                    <a:pt x="158" y="27"/>
                  </a:lnTo>
                  <a:lnTo>
                    <a:pt x="158" y="28"/>
                  </a:lnTo>
                  <a:lnTo>
                    <a:pt x="158" y="27"/>
                  </a:lnTo>
                  <a:lnTo>
                    <a:pt x="157" y="27"/>
                  </a:lnTo>
                  <a:lnTo>
                    <a:pt x="157" y="26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5" y="26"/>
                  </a:lnTo>
                  <a:lnTo>
                    <a:pt x="155" y="26"/>
                  </a:lnTo>
                  <a:lnTo>
                    <a:pt x="154" y="26"/>
                  </a:lnTo>
                  <a:lnTo>
                    <a:pt x="155" y="27"/>
                  </a:lnTo>
                  <a:lnTo>
                    <a:pt x="155" y="28"/>
                  </a:lnTo>
                  <a:lnTo>
                    <a:pt x="154" y="27"/>
                  </a:lnTo>
                  <a:lnTo>
                    <a:pt x="154" y="27"/>
                  </a:lnTo>
                  <a:lnTo>
                    <a:pt x="152" y="27"/>
                  </a:lnTo>
                  <a:lnTo>
                    <a:pt x="152" y="27"/>
                  </a:lnTo>
                  <a:lnTo>
                    <a:pt x="151" y="27"/>
                  </a:lnTo>
                  <a:lnTo>
                    <a:pt x="151" y="26"/>
                  </a:lnTo>
                  <a:lnTo>
                    <a:pt x="150" y="26"/>
                  </a:lnTo>
                  <a:lnTo>
                    <a:pt x="147" y="25"/>
                  </a:lnTo>
                  <a:lnTo>
                    <a:pt x="147" y="24"/>
                  </a:lnTo>
                  <a:lnTo>
                    <a:pt x="146" y="24"/>
                  </a:lnTo>
                  <a:lnTo>
                    <a:pt x="146" y="24"/>
                  </a:lnTo>
                  <a:lnTo>
                    <a:pt x="145" y="24"/>
                  </a:lnTo>
                  <a:lnTo>
                    <a:pt x="144" y="24"/>
                  </a:lnTo>
                  <a:lnTo>
                    <a:pt x="144" y="23"/>
                  </a:lnTo>
                  <a:lnTo>
                    <a:pt x="143" y="23"/>
                  </a:lnTo>
                  <a:lnTo>
                    <a:pt x="142" y="23"/>
                  </a:lnTo>
                  <a:lnTo>
                    <a:pt x="141" y="21"/>
                  </a:lnTo>
                  <a:lnTo>
                    <a:pt x="139" y="20"/>
                  </a:lnTo>
                  <a:lnTo>
                    <a:pt x="138" y="1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36" y="19"/>
                  </a:lnTo>
                  <a:lnTo>
                    <a:pt x="135" y="19"/>
                  </a:lnTo>
                  <a:lnTo>
                    <a:pt x="135" y="19"/>
                  </a:lnTo>
                  <a:lnTo>
                    <a:pt x="134" y="19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33" y="23"/>
                  </a:lnTo>
                  <a:lnTo>
                    <a:pt x="133" y="23"/>
                  </a:lnTo>
                  <a:lnTo>
                    <a:pt x="132" y="23"/>
                  </a:lnTo>
                  <a:lnTo>
                    <a:pt x="131" y="23"/>
                  </a:lnTo>
                  <a:lnTo>
                    <a:pt x="131" y="24"/>
                  </a:lnTo>
                  <a:lnTo>
                    <a:pt x="130" y="23"/>
                  </a:lnTo>
                  <a:lnTo>
                    <a:pt x="130" y="23"/>
                  </a:lnTo>
                  <a:lnTo>
                    <a:pt x="130" y="22"/>
                  </a:lnTo>
                  <a:lnTo>
                    <a:pt x="130" y="23"/>
                  </a:lnTo>
                  <a:lnTo>
                    <a:pt x="131" y="20"/>
                  </a:lnTo>
                  <a:lnTo>
                    <a:pt x="130" y="20"/>
                  </a:lnTo>
                  <a:lnTo>
                    <a:pt x="130" y="20"/>
                  </a:lnTo>
                  <a:lnTo>
                    <a:pt x="130" y="20"/>
                  </a:lnTo>
                  <a:lnTo>
                    <a:pt x="130" y="20"/>
                  </a:lnTo>
                  <a:lnTo>
                    <a:pt x="130" y="19"/>
                  </a:lnTo>
                  <a:lnTo>
                    <a:pt x="130" y="17"/>
                  </a:lnTo>
                  <a:lnTo>
                    <a:pt x="130" y="17"/>
                  </a:lnTo>
                  <a:lnTo>
                    <a:pt x="130" y="17"/>
                  </a:lnTo>
                  <a:lnTo>
                    <a:pt x="129" y="17"/>
                  </a:lnTo>
                  <a:lnTo>
                    <a:pt x="129" y="17"/>
                  </a:lnTo>
                  <a:lnTo>
                    <a:pt x="130" y="17"/>
                  </a:lnTo>
                  <a:lnTo>
                    <a:pt x="130" y="17"/>
                  </a:lnTo>
                  <a:lnTo>
                    <a:pt x="130" y="17"/>
                  </a:lnTo>
                  <a:lnTo>
                    <a:pt x="129" y="18"/>
                  </a:lnTo>
                  <a:lnTo>
                    <a:pt x="129" y="17"/>
                  </a:lnTo>
                  <a:lnTo>
                    <a:pt x="129" y="17"/>
                  </a:lnTo>
                  <a:lnTo>
                    <a:pt x="128" y="17"/>
                  </a:lnTo>
                  <a:lnTo>
                    <a:pt x="128" y="17"/>
                  </a:lnTo>
                  <a:lnTo>
                    <a:pt x="128" y="18"/>
                  </a:lnTo>
                  <a:lnTo>
                    <a:pt x="128" y="18"/>
                  </a:lnTo>
                  <a:lnTo>
                    <a:pt x="128" y="18"/>
                  </a:lnTo>
                  <a:lnTo>
                    <a:pt x="128" y="18"/>
                  </a:lnTo>
                  <a:lnTo>
                    <a:pt x="128" y="18"/>
                  </a:lnTo>
                  <a:lnTo>
                    <a:pt x="129" y="18"/>
                  </a:lnTo>
                  <a:lnTo>
                    <a:pt x="128" y="18"/>
                  </a:lnTo>
                  <a:lnTo>
                    <a:pt x="128" y="19"/>
                  </a:lnTo>
                  <a:lnTo>
                    <a:pt x="128" y="19"/>
                  </a:lnTo>
                  <a:lnTo>
                    <a:pt x="128" y="20"/>
                  </a:lnTo>
                  <a:lnTo>
                    <a:pt x="128" y="20"/>
                  </a:lnTo>
                  <a:lnTo>
                    <a:pt x="128" y="20"/>
                  </a:lnTo>
                  <a:lnTo>
                    <a:pt x="127" y="21"/>
                  </a:lnTo>
                  <a:lnTo>
                    <a:pt x="127" y="21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27" y="22"/>
                  </a:lnTo>
                  <a:lnTo>
                    <a:pt x="126" y="22"/>
                  </a:lnTo>
                  <a:lnTo>
                    <a:pt x="126" y="23"/>
                  </a:lnTo>
                  <a:lnTo>
                    <a:pt x="127" y="22"/>
                  </a:lnTo>
                  <a:lnTo>
                    <a:pt x="128" y="23"/>
                  </a:lnTo>
                  <a:lnTo>
                    <a:pt x="128" y="23"/>
                  </a:lnTo>
                  <a:lnTo>
                    <a:pt x="127" y="23"/>
                  </a:lnTo>
                  <a:lnTo>
                    <a:pt x="127" y="23"/>
                  </a:lnTo>
                  <a:lnTo>
                    <a:pt x="127" y="23"/>
                  </a:lnTo>
                  <a:lnTo>
                    <a:pt x="126" y="23"/>
                  </a:lnTo>
                  <a:lnTo>
                    <a:pt x="125" y="23"/>
                  </a:lnTo>
                  <a:lnTo>
                    <a:pt x="124" y="22"/>
                  </a:lnTo>
                  <a:lnTo>
                    <a:pt x="124" y="22"/>
                  </a:lnTo>
                  <a:lnTo>
                    <a:pt x="124" y="22"/>
                  </a:lnTo>
                  <a:lnTo>
                    <a:pt x="123" y="21"/>
                  </a:lnTo>
                  <a:lnTo>
                    <a:pt x="122" y="17"/>
                  </a:lnTo>
                  <a:lnTo>
                    <a:pt x="122" y="16"/>
                  </a:lnTo>
                  <a:lnTo>
                    <a:pt x="120" y="13"/>
                  </a:lnTo>
                  <a:lnTo>
                    <a:pt x="119" y="13"/>
                  </a:lnTo>
                  <a:lnTo>
                    <a:pt x="119" y="13"/>
                  </a:lnTo>
                  <a:lnTo>
                    <a:pt x="119" y="14"/>
                  </a:lnTo>
                  <a:lnTo>
                    <a:pt x="119" y="14"/>
                  </a:lnTo>
                  <a:lnTo>
                    <a:pt x="119" y="14"/>
                  </a:lnTo>
                  <a:lnTo>
                    <a:pt x="119" y="15"/>
                  </a:lnTo>
                  <a:lnTo>
                    <a:pt x="119" y="15"/>
                  </a:lnTo>
                  <a:lnTo>
                    <a:pt x="119" y="15"/>
                  </a:lnTo>
                  <a:lnTo>
                    <a:pt x="119" y="15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19" y="17"/>
                  </a:lnTo>
                  <a:lnTo>
                    <a:pt x="118" y="17"/>
                  </a:lnTo>
                  <a:lnTo>
                    <a:pt x="119" y="17"/>
                  </a:lnTo>
                  <a:lnTo>
                    <a:pt x="118" y="18"/>
                  </a:lnTo>
                  <a:lnTo>
                    <a:pt x="117" y="19"/>
                  </a:lnTo>
                  <a:lnTo>
                    <a:pt x="116" y="20"/>
                  </a:lnTo>
                  <a:lnTo>
                    <a:pt x="116" y="19"/>
                  </a:lnTo>
                  <a:lnTo>
                    <a:pt x="116" y="19"/>
                  </a:lnTo>
                  <a:lnTo>
                    <a:pt x="116" y="18"/>
                  </a:lnTo>
                  <a:lnTo>
                    <a:pt x="116" y="19"/>
                  </a:lnTo>
                  <a:lnTo>
                    <a:pt x="114" y="19"/>
                  </a:lnTo>
                  <a:lnTo>
                    <a:pt x="114" y="20"/>
                  </a:lnTo>
                  <a:lnTo>
                    <a:pt x="112" y="20"/>
                  </a:lnTo>
                  <a:lnTo>
                    <a:pt x="112" y="21"/>
                  </a:lnTo>
                  <a:lnTo>
                    <a:pt x="110" y="24"/>
                  </a:lnTo>
                  <a:lnTo>
                    <a:pt x="110" y="23"/>
                  </a:lnTo>
                  <a:lnTo>
                    <a:pt x="110" y="22"/>
                  </a:lnTo>
                  <a:lnTo>
                    <a:pt x="110" y="22"/>
                  </a:lnTo>
                  <a:lnTo>
                    <a:pt x="109" y="23"/>
                  </a:lnTo>
                  <a:lnTo>
                    <a:pt x="109" y="23"/>
                  </a:lnTo>
                  <a:lnTo>
                    <a:pt x="109" y="24"/>
                  </a:lnTo>
                  <a:lnTo>
                    <a:pt x="109" y="23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08" y="24"/>
                  </a:lnTo>
                  <a:lnTo>
                    <a:pt x="107" y="25"/>
                  </a:lnTo>
                  <a:lnTo>
                    <a:pt x="105" y="25"/>
                  </a:lnTo>
                  <a:lnTo>
                    <a:pt x="105" y="26"/>
                  </a:lnTo>
                  <a:lnTo>
                    <a:pt x="105" y="26"/>
                  </a:lnTo>
                  <a:lnTo>
                    <a:pt x="105" y="25"/>
                  </a:lnTo>
                  <a:lnTo>
                    <a:pt x="105" y="24"/>
                  </a:lnTo>
                  <a:lnTo>
                    <a:pt x="105" y="24"/>
                  </a:lnTo>
                  <a:lnTo>
                    <a:pt x="106" y="25"/>
                  </a:lnTo>
                  <a:lnTo>
                    <a:pt x="106" y="24"/>
                  </a:lnTo>
                  <a:lnTo>
                    <a:pt x="106" y="24"/>
                  </a:lnTo>
                  <a:lnTo>
                    <a:pt x="107" y="24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7" y="22"/>
                  </a:lnTo>
                  <a:lnTo>
                    <a:pt x="108" y="22"/>
                  </a:lnTo>
                  <a:lnTo>
                    <a:pt x="110" y="21"/>
                  </a:lnTo>
                  <a:lnTo>
                    <a:pt x="110" y="22"/>
                  </a:lnTo>
                  <a:lnTo>
                    <a:pt x="111" y="20"/>
                  </a:lnTo>
                  <a:lnTo>
                    <a:pt x="112" y="20"/>
                  </a:lnTo>
                  <a:lnTo>
                    <a:pt x="112" y="19"/>
                  </a:lnTo>
                  <a:lnTo>
                    <a:pt x="114" y="18"/>
                  </a:lnTo>
                  <a:lnTo>
                    <a:pt x="115" y="17"/>
                  </a:lnTo>
                  <a:lnTo>
                    <a:pt x="115" y="17"/>
                  </a:lnTo>
                  <a:lnTo>
                    <a:pt x="115" y="17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14" y="17"/>
                  </a:lnTo>
                  <a:lnTo>
                    <a:pt x="113" y="17"/>
                  </a:lnTo>
                  <a:lnTo>
                    <a:pt x="113" y="17"/>
                  </a:lnTo>
                  <a:lnTo>
                    <a:pt x="112" y="17"/>
                  </a:lnTo>
                  <a:lnTo>
                    <a:pt x="112" y="16"/>
                  </a:lnTo>
                  <a:lnTo>
                    <a:pt x="112" y="17"/>
                  </a:lnTo>
                  <a:lnTo>
                    <a:pt x="111" y="17"/>
                  </a:lnTo>
                  <a:lnTo>
                    <a:pt x="110" y="17"/>
                  </a:lnTo>
                  <a:lnTo>
                    <a:pt x="110" y="18"/>
                  </a:lnTo>
                  <a:lnTo>
                    <a:pt x="110" y="19"/>
                  </a:lnTo>
                  <a:lnTo>
                    <a:pt x="109" y="18"/>
                  </a:lnTo>
                  <a:lnTo>
                    <a:pt x="109" y="19"/>
                  </a:lnTo>
                  <a:lnTo>
                    <a:pt x="108" y="19"/>
                  </a:lnTo>
                  <a:lnTo>
                    <a:pt x="107" y="20"/>
                  </a:lnTo>
                  <a:lnTo>
                    <a:pt x="107" y="20"/>
                  </a:lnTo>
                  <a:lnTo>
                    <a:pt x="107" y="20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5" y="20"/>
                  </a:lnTo>
                  <a:lnTo>
                    <a:pt x="105" y="21"/>
                  </a:lnTo>
                  <a:lnTo>
                    <a:pt x="105" y="21"/>
                  </a:lnTo>
                  <a:lnTo>
                    <a:pt x="105" y="21"/>
                  </a:lnTo>
                  <a:lnTo>
                    <a:pt x="105" y="21"/>
                  </a:lnTo>
                  <a:lnTo>
                    <a:pt x="105" y="22"/>
                  </a:lnTo>
                  <a:lnTo>
                    <a:pt x="104" y="23"/>
                  </a:lnTo>
                  <a:lnTo>
                    <a:pt x="104" y="23"/>
                  </a:lnTo>
                  <a:lnTo>
                    <a:pt x="103" y="23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101" y="24"/>
                  </a:lnTo>
                  <a:lnTo>
                    <a:pt x="100" y="25"/>
                  </a:lnTo>
                  <a:lnTo>
                    <a:pt x="100" y="26"/>
                  </a:lnTo>
                  <a:lnTo>
                    <a:pt x="100" y="26"/>
                  </a:lnTo>
                  <a:lnTo>
                    <a:pt x="101" y="29"/>
                  </a:lnTo>
                  <a:lnTo>
                    <a:pt x="101" y="29"/>
                  </a:lnTo>
                  <a:lnTo>
                    <a:pt x="101" y="30"/>
                  </a:lnTo>
                  <a:lnTo>
                    <a:pt x="101" y="2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28"/>
                  </a:lnTo>
                  <a:lnTo>
                    <a:pt x="99" y="27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7" y="27"/>
                  </a:lnTo>
                  <a:lnTo>
                    <a:pt x="97" y="27"/>
                  </a:lnTo>
                  <a:lnTo>
                    <a:pt x="97" y="27"/>
                  </a:lnTo>
                  <a:lnTo>
                    <a:pt x="97" y="28"/>
                  </a:lnTo>
                  <a:lnTo>
                    <a:pt x="98" y="29"/>
                  </a:lnTo>
                  <a:lnTo>
                    <a:pt x="98" y="29"/>
                  </a:lnTo>
                  <a:lnTo>
                    <a:pt x="98" y="29"/>
                  </a:lnTo>
                  <a:lnTo>
                    <a:pt x="98" y="29"/>
                  </a:lnTo>
                  <a:lnTo>
                    <a:pt x="96" y="27"/>
                  </a:lnTo>
                  <a:lnTo>
                    <a:pt x="95" y="27"/>
                  </a:lnTo>
                  <a:lnTo>
                    <a:pt x="95" y="27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3" y="27"/>
                  </a:lnTo>
                  <a:lnTo>
                    <a:pt x="93" y="27"/>
                  </a:lnTo>
                  <a:lnTo>
                    <a:pt x="92" y="27"/>
                  </a:lnTo>
                  <a:lnTo>
                    <a:pt x="91" y="26"/>
                  </a:lnTo>
                  <a:lnTo>
                    <a:pt x="91" y="27"/>
                  </a:lnTo>
                  <a:lnTo>
                    <a:pt x="90" y="26"/>
                  </a:lnTo>
                  <a:lnTo>
                    <a:pt x="90" y="26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88" y="24"/>
                  </a:lnTo>
                  <a:lnTo>
                    <a:pt x="88" y="24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4" y="21"/>
                  </a:lnTo>
                  <a:lnTo>
                    <a:pt x="82" y="21"/>
                  </a:lnTo>
                  <a:lnTo>
                    <a:pt x="81" y="20"/>
                  </a:lnTo>
                  <a:lnTo>
                    <a:pt x="81" y="20"/>
                  </a:lnTo>
                  <a:lnTo>
                    <a:pt x="80" y="20"/>
                  </a:lnTo>
                  <a:lnTo>
                    <a:pt x="80" y="20"/>
                  </a:lnTo>
                  <a:lnTo>
                    <a:pt x="80" y="20"/>
                  </a:lnTo>
                  <a:lnTo>
                    <a:pt x="80" y="21"/>
                  </a:lnTo>
                  <a:lnTo>
                    <a:pt x="80" y="21"/>
                  </a:lnTo>
                  <a:lnTo>
                    <a:pt x="79" y="20"/>
                  </a:lnTo>
                  <a:lnTo>
                    <a:pt x="77" y="19"/>
                  </a:lnTo>
                  <a:lnTo>
                    <a:pt x="77" y="19"/>
                  </a:lnTo>
                  <a:lnTo>
                    <a:pt x="76" y="18"/>
                  </a:lnTo>
                  <a:lnTo>
                    <a:pt x="77" y="18"/>
                  </a:lnTo>
                  <a:lnTo>
                    <a:pt x="76" y="18"/>
                  </a:lnTo>
                  <a:lnTo>
                    <a:pt x="74" y="17"/>
                  </a:lnTo>
                  <a:lnTo>
                    <a:pt x="74" y="17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3" y="18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2" y="17"/>
                  </a:lnTo>
                  <a:lnTo>
                    <a:pt x="71" y="17"/>
                  </a:lnTo>
                  <a:lnTo>
                    <a:pt x="70" y="17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9" y="17"/>
                  </a:lnTo>
                  <a:lnTo>
                    <a:pt x="69" y="18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17"/>
                  </a:lnTo>
                  <a:lnTo>
                    <a:pt x="67" y="17"/>
                  </a:lnTo>
                  <a:lnTo>
                    <a:pt x="66" y="17"/>
                  </a:lnTo>
                  <a:lnTo>
                    <a:pt x="66" y="16"/>
                  </a:lnTo>
                  <a:lnTo>
                    <a:pt x="63" y="17"/>
                  </a:lnTo>
                  <a:lnTo>
                    <a:pt x="61" y="16"/>
                  </a:lnTo>
                  <a:lnTo>
                    <a:pt x="61" y="15"/>
                  </a:lnTo>
                  <a:lnTo>
                    <a:pt x="60" y="15"/>
                  </a:lnTo>
                  <a:lnTo>
                    <a:pt x="59" y="15"/>
                  </a:lnTo>
                  <a:lnTo>
                    <a:pt x="58" y="15"/>
                  </a:lnTo>
                  <a:lnTo>
                    <a:pt x="58" y="14"/>
                  </a:lnTo>
                  <a:lnTo>
                    <a:pt x="56" y="13"/>
                  </a:lnTo>
                  <a:lnTo>
                    <a:pt x="55" y="13"/>
                  </a:lnTo>
                  <a:lnTo>
                    <a:pt x="54" y="14"/>
                  </a:lnTo>
                  <a:lnTo>
                    <a:pt x="53" y="14"/>
                  </a:lnTo>
                  <a:lnTo>
                    <a:pt x="53" y="14"/>
                  </a:lnTo>
                  <a:lnTo>
                    <a:pt x="54" y="14"/>
                  </a:lnTo>
                  <a:lnTo>
                    <a:pt x="53" y="14"/>
                  </a:lnTo>
                  <a:lnTo>
                    <a:pt x="53" y="13"/>
                  </a:lnTo>
                  <a:lnTo>
                    <a:pt x="52" y="13"/>
                  </a:lnTo>
                  <a:lnTo>
                    <a:pt x="50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3"/>
                  </a:lnTo>
                  <a:lnTo>
                    <a:pt x="47" y="13"/>
                  </a:lnTo>
                  <a:lnTo>
                    <a:pt x="47" y="13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7" y="12"/>
                  </a:lnTo>
                  <a:lnTo>
                    <a:pt x="47" y="12"/>
                  </a:lnTo>
                  <a:lnTo>
                    <a:pt x="47" y="11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6" y="10"/>
                  </a:lnTo>
                  <a:lnTo>
                    <a:pt x="46" y="11"/>
                  </a:lnTo>
                  <a:lnTo>
                    <a:pt x="46" y="10"/>
                  </a:lnTo>
                  <a:lnTo>
                    <a:pt x="45" y="11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4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1" y="10"/>
                  </a:lnTo>
                  <a:lnTo>
                    <a:pt x="41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9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7" y="10"/>
                  </a:lnTo>
                  <a:lnTo>
                    <a:pt x="37" y="11"/>
                  </a:lnTo>
                  <a:lnTo>
                    <a:pt x="37" y="10"/>
                  </a:lnTo>
                  <a:lnTo>
                    <a:pt x="37" y="11"/>
                  </a:lnTo>
                  <a:lnTo>
                    <a:pt x="36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6" y="9"/>
                  </a:lnTo>
                  <a:lnTo>
                    <a:pt x="36" y="10"/>
                  </a:lnTo>
                  <a:lnTo>
                    <a:pt x="36" y="9"/>
                  </a:lnTo>
                  <a:lnTo>
                    <a:pt x="37" y="8"/>
                  </a:lnTo>
                  <a:lnTo>
                    <a:pt x="38" y="8"/>
                  </a:lnTo>
                  <a:lnTo>
                    <a:pt x="37" y="8"/>
                  </a:lnTo>
                  <a:lnTo>
                    <a:pt x="37" y="7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7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2" y="9"/>
                  </a:lnTo>
                  <a:lnTo>
                    <a:pt x="30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28" y="11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7" y="12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6" y="13"/>
                  </a:lnTo>
                  <a:lnTo>
                    <a:pt x="25" y="14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3" y="14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9" y="16"/>
                  </a:lnTo>
                  <a:lnTo>
                    <a:pt x="18" y="17"/>
                  </a:lnTo>
                  <a:lnTo>
                    <a:pt x="19" y="16"/>
                  </a:lnTo>
                  <a:lnTo>
                    <a:pt x="19" y="16"/>
                  </a:lnTo>
                  <a:lnTo>
                    <a:pt x="19" y="15"/>
                  </a:lnTo>
                  <a:lnTo>
                    <a:pt x="18" y="15"/>
                  </a:lnTo>
                  <a:lnTo>
                    <a:pt x="18" y="17"/>
                  </a:lnTo>
                  <a:lnTo>
                    <a:pt x="17" y="17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9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6" y="21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2"/>
                  </a:lnTo>
                  <a:lnTo>
                    <a:pt x="14" y="25"/>
                  </a:lnTo>
                  <a:lnTo>
                    <a:pt x="12" y="26"/>
                  </a:lnTo>
                  <a:lnTo>
                    <a:pt x="7" y="28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6" y="27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4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5" y="45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5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3" y="47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8" y="45"/>
                  </a:lnTo>
                  <a:lnTo>
                    <a:pt x="19" y="46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21" y="47"/>
                  </a:lnTo>
                  <a:lnTo>
                    <a:pt x="22" y="47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0" y="47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2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0" y="45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2" y="52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6" y="55"/>
                  </a:lnTo>
                  <a:lnTo>
                    <a:pt x="5" y="55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4" y="57"/>
                  </a:lnTo>
                  <a:lnTo>
                    <a:pt x="5" y="57"/>
                  </a:lnTo>
                  <a:lnTo>
                    <a:pt x="5" y="58"/>
                  </a:lnTo>
                  <a:lnTo>
                    <a:pt x="5" y="59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6" y="60"/>
                  </a:lnTo>
                  <a:lnTo>
                    <a:pt x="9" y="60"/>
                  </a:lnTo>
                  <a:lnTo>
                    <a:pt x="10" y="61"/>
                  </a:lnTo>
                  <a:lnTo>
                    <a:pt x="11" y="60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14" y="60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4" y="60"/>
                  </a:lnTo>
                  <a:lnTo>
                    <a:pt x="14" y="59"/>
                  </a:lnTo>
                  <a:lnTo>
                    <a:pt x="15" y="59"/>
                  </a:lnTo>
                  <a:lnTo>
                    <a:pt x="15" y="60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7" y="60"/>
                  </a:lnTo>
                  <a:lnTo>
                    <a:pt x="18" y="59"/>
                  </a:lnTo>
                  <a:lnTo>
                    <a:pt x="19" y="59"/>
                  </a:lnTo>
                  <a:lnTo>
                    <a:pt x="19" y="58"/>
                  </a:lnTo>
                  <a:lnTo>
                    <a:pt x="20" y="59"/>
                  </a:lnTo>
                  <a:lnTo>
                    <a:pt x="20" y="59"/>
                  </a:lnTo>
                  <a:lnTo>
                    <a:pt x="20" y="58"/>
                  </a:lnTo>
                  <a:lnTo>
                    <a:pt x="21" y="58"/>
                  </a:lnTo>
                  <a:lnTo>
                    <a:pt x="22" y="58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2" y="60"/>
                  </a:lnTo>
                  <a:lnTo>
                    <a:pt x="21" y="61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20" y="61"/>
                  </a:lnTo>
                  <a:lnTo>
                    <a:pt x="20" y="61"/>
                  </a:lnTo>
                  <a:lnTo>
                    <a:pt x="20" y="61"/>
                  </a:lnTo>
                  <a:lnTo>
                    <a:pt x="21" y="61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2" y="64"/>
                  </a:lnTo>
                  <a:lnTo>
                    <a:pt x="22" y="65"/>
                  </a:lnTo>
                  <a:lnTo>
                    <a:pt x="22" y="66"/>
                  </a:lnTo>
                  <a:lnTo>
                    <a:pt x="21" y="67"/>
                  </a:lnTo>
                  <a:lnTo>
                    <a:pt x="21" y="67"/>
                  </a:lnTo>
                  <a:lnTo>
                    <a:pt x="20" y="67"/>
                  </a:lnTo>
                  <a:lnTo>
                    <a:pt x="20" y="67"/>
                  </a:lnTo>
                  <a:lnTo>
                    <a:pt x="19" y="68"/>
                  </a:lnTo>
                  <a:lnTo>
                    <a:pt x="19" y="68"/>
                  </a:lnTo>
                  <a:lnTo>
                    <a:pt x="18" y="68"/>
                  </a:lnTo>
                  <a:lnTo>
                    <a:pt x="17" y="68"/>
                  </a:lnTo>
                  <a:lnTo>
                    <a:pt x="18" y="67"/>
                  </a:lnTo>
                  <a:lnTo>
                    <a:pt x="18" y="67"/>
                  </a:lnTo>
                  <a:lnTo>
                    <a:pt x="17" y="67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3" y="70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12" y="72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7" y="76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7" y="79"/>
                  </a:lnTo>
                  <a:lnTo>
                    <a:pt x="7" y="79"/>
                  </a:lnTo>
                  <a:lnTo>
                    <a:pt x="8" y="79"/>
                  </a:lnTo>
                  <a:lnTo>
                    <a:pt x="8" y="79"/>
                  </a:lnTo>
                  <a:lnTo>
                    <a:pt x="8" y="79"/>
                  </a:lnTo>
                  <a:lnTo>
                    <a:pt x="8" y="79"/>
                  </a:lnTo>
                  <a:lnTo>
                    <a:pt x="8" y="79"/>
                  </a:lnTo>
                  <a:lnTo>
                    <a:pt x="7" y="79"/>
                  </a:lnTo>
                  <a:lnTo>
                    <a:pt x="7" y="80"/>
                  </a:lnTo>
                  <a:lnTo>
                    <a:pt x="6" y="80"/>
                  </a:lnTo>
                  <a:lnTo>
                    <a:pt x="6" y="81"/>
                  </a:lnTo>
                  <a:lnTo>
                    <a:pt x="7" y="81"/>
                  </a:lnTo>
                  <a:lnTo>
                    <a:pt x="8" y="80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9" y="83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0" y="83"/>
                  </a:lnTo>
                  <a:lnTo>
                    <a:pt x="10" y="83"/>
                  </a:lnTo>
                  <a:lnTo>
                    <a:pt x="11" y="83"/>
                  </a:lnTo>
                  <a:lnTo>
                    <a:pt x="10" y="84"/>
                  </a:lnTo>
                  <a:lnTo>
                    <a:pt x="12" y="84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3" y="85"/>
                  </a:lnTo>
                  <a:lnTo>
                    <a:pt x="12" y="85"/>
                  </a:lnTo>
                  <a:lnTo>
                    <a:pt x="11" y="87"/>
                  </a:lnTo>
                  <a:lnTo>
                    <a:pt x="11" y="87"/>
                  </a:lnTo>
                  <a:lnTo>
                    <a:pt x="11" y="88"/>
                  </a:lnTo>
                  <a:lnTo>
                    <a:pt x="11" y="89"/>
                  </a:lnTo>
                  <a:lnTo>
                    <a:pt x="11" y="89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3" y="89"/>
                  </a:lnTo>
                  <a:lnTo>
                    <a:pt x="13" y="89"/>
                  </a:lnTo>
                  <a:lnTo>
                    <a:pt x="12" y="89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3" y="91"/>
                  </a:lnTo>
                  <a:lnTo>
                    <a:pt x="13" y="91"/>
                  </a:lnTo>
                  <a:lnTo>
                    <a:pt x="13" y="91"/>
                  </a:lnTo>
                  <a:lnTo>
                    <a:pt x="13" y="91"/>
                  </a:lnTo>
                  <a:lnTo>
                    <a:pt x="14" y="91"/>
                  </a:lnTo>
                  <a:lnTo>
                    <a:pt x="14" y="91"/>
                  </a:lnTo>
                  <a:lnTo>
                    <a:pt x="15" y="91"/>
                  </a:lnTo>
                  <a:lnTo>
                    <a:pt x="15" y="91"/>
                  </a:lnTo>
                  <a:lnTo>
                    <a:pt x="16" y="89"/>
                  </a:lnTo>
                  <a:lnTo>
                    <a:pt x="17" y="88"/>
                  </a:lnTo>
                  <a:lnTo>
                    <a:pt x="17" y="88"/>
                  </a:lnTo>
                  <a:lnTo>
                    <a:pt x="17" y="88"/>
                  </a:lnTo>
                  <a:lnTo>
                    <a:pt x="17" y="88"/>
                  </a:lnTo>
                  <a:lnTo>
                    <a:pt x="16" y="87"/>
                  </a:lnTo>
                  <a:lnTo>
                    <a:pt x="17" y="85"/>
                  </a:lnTo>
                  <a:lnTo>
                    <a:pt x="19" y="84"/>
                  </a:lnTo>
                  <a:lnTo>
                    <a:pt x="20" y="84"/>
                  </a:lnTo>
                  <a:lnTo>
                    <a:pt x="17" y="87"/>
                  </a:lnTo>
                  <a:lnTo>
                    <a:pt x="17" y="87"/>
                  </a:lnTo>
                  <a:lnTo>
                    <a:pt x="17" y="87"/>
                  </a:lnTo>
                  <a:lnTo>
                    <a:pt x="17" y="88"/>
                  </a:lnTo>
                  <a:lnTo>
                    <a:pt x="17" y="89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8" y="93"/>
                  </a:lnTo>
                  <a:lnTo>
                    <a:pt x="18" y="93"/>
                  </a:lnTo>
                  <a:lnTo>
                    <a:pt x="18" y="93"/>
                  </a:lnTo>
                  <a:lnTo>
                    <a:pt x="18" y="93"/>
                  </a:lnTo>
                  <a:lnTo>
                    <a:pt x="18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5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18" y="96"/>
                  </a:lnTo>
                  <a:lnTo>
                    <a:pt x="18" y="97"/>
                  </a:lnTo>
                  <a:lnTo>
                    <a:pt x="19" y="97"/>
                  </a:lnTo>
                  <a:lnTo>
                    <a:pt x="20" y="97"/>
                  </a:lnTo>
                  <a:lnTo>
                    <a:pt x="20" y="96"/>
                  </a:lnTo>
                  <a:lnTo>
                    <a:pt x="20" y="96"/>
                  </a:lnTo>
                  <a:lnTo>
                    <a:pt x="21" y="95"/>
                  </a:lnTo>
                  <a:lnTo>
                    <a:pt x="22" y="95"/>
                  </a:lnTo>
                  <a:lnTo>
                    <a:pt x="22" y="95"/>
                  </a:lnTo>
                  <a:lnTo>
                    <a:pt x="23" y="93"/>
                  </a:lnTo>
                  <a:lnTo>
                    <a:pt x="23" y="94"/>
                  </a:lnTo>
                  <a:lnTo>
                    <a:pt x="23" y="94"/>
                  </a:lnTo>
                  <a:lnTo>
                    <a:pt x="23" y="95"/>
                  </a:lnTo>
                  <a:lnTo>
                    <a:pt x="23" y="95"/>
                  </a:lnTo>
                  <a:lnTo>
                    <a:pt x="24" y="96"/>
                  </a:lnTo>
                  <a:lnTo>
                    <a:pt x="24" y="96"/>
                  </a:lnTo>
                  <a:lnTo>
                    <a:pt x="24" y="96"/>
                  </a:lnTo>
                  <a:lnTo>
                    <a:pt x="24" y="96"/>
                  </a:lnTo>
                  <a:lnTo>
                    <a:pt x="25" y="96"/>
                  </a:lnTo>
                  <a:lnTo>
                    <a:pt x="25" y="95"/>
                  </a:lnTo>
                  <a:lnTo>
                    <a:pt x="25" y="96"/>
                  </a:lnTo>
                  <a:lnTo>
                    <a:pt x="25" y="96"/>
                  </a:lnTo>
                  <a:lnTo>
                    <a:pt x="25" y="96"/>
                  </a:lnTo>
                  <a:lnTo>
                    <a:pt x="26" y="96"/>
                  </a:lnTo>
                  <a:lnTo>
                    <a:pt x="27" y="98"/>
                  </a:lnTo>
                  <a:lnTo>
                    <a:pt x="27" y="98"/>
                  </a:lnTo>
                  <a:lnTo>
                    <a:pt x="27" y="98"/>
                  </a:lnTo>
                  <a:lnTo>
                    <a:pt x="28" y="98"/>
                  </a:lnTo>
                  <a:lnTo>
                    <a:pt x="28" y="97"/>
                  </a:lnTo>
                  <a:lnTo>
                    <a:pt x="27" y="96"/>
                  </a:lnTo>
                  <a:lnTo>
                    <a:pt x="28" y="96"/>
                  </a:lnTo>
                  <a:lnTo>
                    <a:pt x="28" y="95"/>
                  </a:lnTo>
                  <a:lnTo>
                    <a:pt x="28" y="95"/>
                  </a:lnTo>
                  <a:lnTo>
                    <a:pt x="29" y="95"/>
                  </a:lnTo>
                  <a:lnTo>
                    <a:pt x="29" y="95"/>
                  </a:lnTo>
                  <a:lnTo>
                    <a:pt x="28" y="96"/>
                  </a:lnTo>
                  <a:lnTo>
                    <a:pt x="29" y="97"/>
                  </a:lnTo>
                  <a:lnTo>
                    <a:pt x="30" y="97"/>
                  </a:lnTo>
                  <a:lnTo>
                    <a:pt x="32" y="96"/>
                  </a:lnTo>
                  <a:lnTo>
                    <a:pt x="33" y="95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33" y="96"/>
                  </a:lnTo>
                  <a:lnTo>
                    <a:pt x="33" y="96"/>
                  </a:lnTo>
                  <a:lnTo>
                    <a:pt x="33" y="96"/>
                  </a:lnTo>
                  <a:lnTo>
                    <a:pt x="33" y="96"/>
                  </a:lnTo>
                  <a:lnTo>
                    <a:pt x="32" y="97"/>
                  </a:lnTo>
                  <a:lnTo>
                    <a:pt x="32" y="97"/>
                  </a:lnTo>
                  <a:lnTo>
                    <a:pt x="31" y="99"/>
                  </a:lnTo>
                  <a:lnTo>
                    <a:pt x="32" y="99"/>
                  </a:lnTo>
                  <a:lnTo>
                    <a:pt x="31" y="100"/>
                  </a:lnTo>
                  <a:lnTo>
                    <a:pt x="31" y="102"/>
                  </a:lnTo>
                  <a:lnTo>
                    <a:pt x="30" y="104"/>
                  </a:lnTo>
                  <a:lnTo>
                    <a:pt x="30" y="104"/>
                  </a:lnTo>
                  <a:lnTo>
                    <a:pt x="29" y="104"/>
                  </a:lnTo>
                  <a:lnTo>
                    <a:pt x="29" y="105"/>
                  </a:lnTo>
                  <a:lnTo>
                    <a:pt x="29" y="105"/>
                  </a:lnTo>
                  <a:lnTo>
                    <a:pt x="28" y="105"/>
                  </a:lnTo>
                  <a:lnTo>
                    <a:pt x="28" y="107"/>
                  </a:lnTo>
                  <a:lnTo>
                    <a:pt x="27" y="107"/>
                  </a:lnTo>
                  <a:lnTo>
                    <a:pt x="27" y="107"/>
                  </a:lnTo>
                  <a:lnTo>
                    <a:pt x="27" y="107"/>
                  </a:lnTo>
                  <a:lnTo>
                    <a:pt x="26" y="107"/>
                  </a:lnTo>
                  <a:lnTo>
                    <a:pt x="26" y="108"/>
                  </a:lnTo>
                  <a:lnTo>
                    <a:pt x="25" y="108"/>
                  </a:lnTo>
                  <a:lnTo>
                    <a:pt x="24" y="108"/>
                  </a:lnTo>
                  <a:lnTo>
                    <a:pt x="22" y="111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23" y="112"/>
                  </a:lnTo>
                  <a:lnTo>
                    <a:pt x="23" y="112"/>
                  </a:lnTo>
                  <a:lnTo>
                    <a:pt x="23" y="112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21" y="112"/>
                  </a:lnTo>
                  <a:lnTo>
                    <a:pt x="21" y="112"/>
                  </a:lnTo>
                  <a:lnTo>
                    <a:pt x="21" y="111"/>
                  </a:lnTo>
                  <a:lnTo>
                    <a:pt x="21" y="111"/>
                  </a:lnTo>
                  <a:lnTo>
                    <a:pt x="20" y="111"/>
                  </a:lnTo>
                  <a:lnTo>
                    <a:pt x="20" y="111"/>
                  </a:lnTo>
                  <a:lnTo>
                    <a:pt x="17" y="113"/>
                  </a:lnTo>
                  <a:lnTo>
                    <a:pt x="17" y="114"/>
                  </a:lnTo>
                  <a:lnTo>
                    <a:pt x="16" y="114"/>
                  </a:lnTo>
                  <a:lnTo>
                    <a:pt x="16" y="114"/>
                  </a:lnTo>
                  <a:lnTo>
                    <a:pt x="16" y="114"/>
                  </a:lnTo>
                  <a:lnTo>
                    <a:pt x="15" y="115"/>
                  </a:lnTo>
                  <a:lnTo>
                    <a:pt x="15" y="115"/>
                  </a:lnTo>
                  <a:lnTo>
                    <a:pt x="15" y="116"/>
                  </a:lnTo>
                  <a:lnTo>
                    <a:pt x="15" y="115"/>
                  </a:lnTo>
                  <a:lnTo>
                    <a:pt x="15" y="115"/>
                  </a:lnTo>
                  <a:lnTo>
                    <a:pt x="15" y="116"/>
                  </a:lnTo>
                  <a:lnTo>
                    <a:pt x="14" y="116"/>
                  </a:lnTo>
                  <a:lnTo>
                    <a:pt x="14" y="116"/>
                  </a:lnTo>
                  <a:lnTo>
                    <a:pt x="14" y="116"/>
                  </a:lnTo>
                  <a:lnTo>
                    <a:pt x="14" y="116"/>
                  </a:lnTo>
                  <a:lnTo>
                    <a:pt x="14" y="116"/>
                  </a:lnTo>
                  <a:lnTo>
                    <a:pt x="14" y="116"/>
                  </a:lnTo>
                  <a:lnTo>
                    <a:pt x="14" y="117"/>
                  </a:lnTo>
                  <a:lnTo>
                    <a:pt x="14" y="117"/>
                  </a:lnTo>
                  <a:lnTo>
                    <a:pt x="15" y="117"/>
                  </a:lnTo>
                  <a:lnTo>
                    <a:pt x="15" y="116"/>
                  </a:lnTo>
                  <a:lnTo>
                    <a:pt x="15" y="116"/>
                  </a:lnTo>
                  <a:lnTo>
                    <a:pt x="15" y="116"/>
                  </a:lnTo>
                  <a:lnTo>
                    <a:pt x="15" y="116"/>
                  </a:lnTo>
                  <a:lnTo>
                    <a:pt x="15" y="117"/>
                  </a:lnTo>
                  <a:lnTo>
                    <a:pt x="16" y="116"/>
                  </a:lnTo>
                  <a:lnTo>
                    <a:pt x="16" y="115"/>
                  </a:lnTo>
                  <a:lnTo>
                    <a:pt x="16" y="115"/>
                  </a:lnTo>
                  <a:lnTo>
                    <a:pt x="17" y="116"/>
                  </a:lnTo>
                  <a:lnTo>
                    <a:pt x="17" y="116"/>
                  </a:lnTo>
                  <a:lnTo>
                    <a:pt x="17" y="116"/>
                  </a:lnTo>
                  <a:lnTo>
                    <a:pt x="17" y="116"/>
                  </a:lnTo>
                  <a:lnTo>
                    <a:pt x="17" y="116"/>
                  </a:lnTo>
                  <a:lnTo>
                    <a:pt x="17" y="116"/>
                  </a:lnTo>
                  <a:lnTo>
                    <a:pt x="17" y="116"/>
                  </a:lnTo>
                  <a:lnTo>
                    <a:pt x="18" y="116"/>
                  </a:lnTo>
                  <a:lnTo>
                    <a:pt x="18" y="116"/>
                  </a:lnTo>
                  <a:lnTo>
                    <a:pt x="18" y="115"/>
                  </a:lnTo>
                  <a:lnTo>
                    <a:pt x="19" y="115"/>
                  </a:lnTo>
                  <a:lnTo>
                    <a:pt x="19" y="114"/>
                  </a:lnTo>
                  <a:lnTo>
                    <a:pt x="19" y="113"/>
                  </a:lnTo>
                  <a:lnTo>
                    <a:pt x="20" y="113"/>
                  </a:lnTo>
                  <a:lnTo>
                    <a:pt x="20" y="114"/>
                  </a:lnTo>
                  <a:lnTo>
                    <a:pt x="20" y="114"/>
                  </a:lnTo>
                  <a:lnTo>
                    <a:pt x="20" y="114"/>
                  </a:lnTo>
                  <a:lnTo>
                    <a:pt x="20" y="114"/>
                  </a:lnTo>
                  <a:lnTo>
                    <a:pt x="21" y="114"/>
                  </a:lnTo>
                  <a:lnTo>
                    <a:pt x="22" y="114"/>
                  </a:lnTo>
                  <a:lnTo>
                    <a:pt x="22" y="114"/>
                  </a:lnTo>
                  <a:lnTo>
                    <a:pt x="22" y="114"/>
                  </a:lnTo>
                  <a:lnTo>
                    <a:pt x="22" y="114"/>
                  </a:lnTo>
                  <a:lnTo>
                    <a:pt x="22" y="114"/>
                  </a:lnTo>
                  <a:lnTo>
                    <a:pt x="23" y="113"/>
                  </a:lnTo>
                  <a:lnTo>
                    <a:pt x="23" y="113"/>
                  </a:lnTo>
                  <a:lnTo>
                    <a:pt x="23" y="113"/>
                  </a:lnTo>
                  <a:lnTo>
                    <a:pt x="24" y="113"/>
                  </a:lnTo>
                  <a:lnTo>
                    <a:pt x="24" y="113"/>
                  </a:lnTo>
                  <a:lnTo>
                    <a:pt x="24" y="112"/>
                  </a:lnTo>
                  <a:lnTo>
                    <a:pt x="24" y="112"/>
                  </a:lnTo>
                  <a:lnTo>
                    <a:pt x="24" y="112"/>
                  </a:lnTo>
                  <a:lnTo>
                    <a:pt x="25" y="112"/>
                  </a:lnTo>
                  <a:lnTo>
                    <a:pt x="25" y="112"/>
                  </a:lnTo>
                  <a:lnTo>
                    <a:pt x="25" y="114"/>
                  </a:lnTo>
                  <a:lnTo>
                    <a:pt x="25" y="114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27" y="112"/>
                  </a:lnTo>
                  <a:lnTo>
                    <a:pt x="27" y="111"/>
                  </a:lnTo>
                  <a:lnTo>
                    <a:pt x="28" y="111"/>
                  </a:lnTo>
                  <a:lnTo>
                    <a:pt x="28" y="111"/>
                  </a:lnTo>
                  <a:lnTo>
                    <a:pt x="28" y="110"/>
                  </a:lnTo>
                  <a:lnTo>
                    <a:pt x="27" y="110"/>
                  </a:lnTo>
                  <a:lnTo>
                    <a:pt x="27" y="109"/>
                  </a:lnTo>
                  <a:lnTo>
                    <a:pt x="27" y="109"/>
                  </a:lnTo>
                  <a:lnTo>
                    <a:pt x="27" y="109"/>
                  </a:lnTo>
                  <a:lnTo>
                    <a:pt x="27" y="109"/>
                  </a:lnTo>
                  <a:lnTo>
                    <a:pt x="27" y="109"/>
                  </a:lnTo>
                  <a:lnTo>
                    <a:pt x="28" y="110"/>
                  </a:lnTo>
                  <a:lnTo>
                    <a:pt x="29" y="109"/>
                  </a:lnTo>
                  <a:lnTo>
                    <a:pt x="29" y="109"/>
                  </a:lnTo>
                  <a:lnTo>
                    <a:pt x="30" y="109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08"/>
                  </a:lnTo>
                  <a:lnTo>
                    <a:pt x="31" y="108"/>
                  </a:lnTo>
                  <a:lnTo>
                    <a:pt x="31" y="108"/>
                  </a:lnTo>
                  <a:lnTo>
                    <a:pt x="31" y="107"/>
                  </a:lnTo>
                  <a:lnTo>
                    <a:pt x="31" y="107"/>
                  </a:lnTo>
                  <a:lnTo>
                    <a:pt x="32" y="107"/>
                  </a:lnTo>
                  <a:lnTo>
                    <a:pt x="32" y="107"/>
                  </a:lnTo>
                  <a:lnTo>
                    <a:pt x="33" y="107"/>
                  </a:lnTo>
                  <a:lnTo>
                    <a:pt x="33" y="106"/>
                  </a:lnTo>
                  <a:lnTo>
                    <a:pt x="34" y="106"/>
                  </a:lnTo>
                  <a:lnTo>
                    <a:pt x="34" y="106"/>
                  </a:lnTo>
                  <a:lnTo>
                    <a:pt x="34" y="106"/>
                  </a:lnTo>
                  <a:lnTo>
                    <a:pt x="34" y="106"/>
                  </a:lnTo>
                  <a:lnTo>
                    <a:pt x="34" y="106"/>
                  </a:lnTo>
                  <a:lnTo>
                    <a:pt x="34" y="105"/>
                  </a:lnTo>
                  <a:lnTo>
                    <a:pt x="35" y="105"/>
                  </a:lnTo>
                  <a:lnTo>
                    <a:pt x="35" y="105"/>
                  </a:lnTo>
                  <a:lnTo>
                    <a:pt x="34" y="105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6" y="103"/>
                  </a:lnTo>
                  <a:lnTo>
                    <a:pt x="36" y="103"/>
                  </a:lnTo>
                  <a:lnTo>
                    <a:pt x="36" y="103"/>
                  </a:lnTo>
                  <a:lnTo>
                    <a:pt x="36" y="103"/>
                  </a:lnTo>
                  <a:lnTo>
                    <a:pt x="36" y="102"/>
                  </a:lnTo>
                  <a:lnTo>
                    <a:pt x="37" y="102"/>
                  </a:lnTo>
                  <a:lnTo>
                    <a:pt x="37" y="102"/>
                  </a:lnTo>
                  <a:lnTo>
                    <a:pt x="37" y="102"/>
                  </a:lnTo>
                  <a:lnTo>
                    <a:pt x="38" y="102"/>
                  </a:lnTo>
                  <a:lnTo>
                    <a:pt x="38" y="101"/>
                  </a:lnTo>
                  <a:lnTo>
                    <a:pt x="38" y="101"/>
                  </a:lnTo>
                  <a:lnTo>
                    <a:pt x="39" y="101"/>
                  </a:lnTo>
                  <a:lnTo>
                    <a:pt x="39" y="100"/>
                  </a:lnTo>
                  <a:lnTo>
                    <a:pt x="40" y="100"/>
                  </a:lnTo>
                  <a:lnTo>
                    <a:pt x="40" y="100"/>
                  </a:lnTo>
                  <a:lnTo>
                    <a:pt x="41" y="100"/>
                  </a:lnTo>
                  <a:lnTo>
                    <a:pt x="41" y="99"/>
                  </a:lnTo>
                  <a:lnTo>
                    <a:pt x="41" y="99"/>
                  </a:lnTo>
                  <a:lnTo>
                    <a:pt x="41" y="99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42" y="97"/>
                  </a:lnTo>
                  <a:lnTo>
                    <a:pt x="43" y="97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43" y="95"/>
                  </a:lnTo>
                  <a:lnTo>
                    <a:pt x="43" y="95"/>
                  </a:lnTo>
                  <a:lnTo>
                    <a:pt x="43" y="95"/>
                  </a:lnTo>
                  <a:lnTo>
                    <a:pt x="42" y="94"/>
                  </a:lnTo>
                  <a:lnTo>
                    <a:pt x="41" y="95"/>
                  </a:lnTo>
                  <a:lnTo>
                    <a:pt x="41" y="95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43" y="92"/>
                  </a:lnTo>
                  <a:lnTo>
                    <a:pt x="43" y="92"/>
                  </a:lnTo>
                  <a:lnTo>
                    <a:pt x="43" y="91"/>
                  </a:lnTo>
                  <a:lnTo>
                    <a:pt x="43" y="91"/>
                  </a:lnTo>
                  <a:lnTo>
                    <a:pt x="43" y="91"/>
                  </a:lnTo>
                  <a:lnTo>
                    <a:pt x="43" y="91"/>
                  </a:lnTo>
                  <a:lnTo>
                    <a:pt x="43" y="91"/>
                  </a:lnTo>
                  <a:lnTo>
                    <a:pt x="44" y="90"/>
                  </a:lnTo>
                  <a:lnTo>
                    <a:pt x="44" y="91"/>
                  </a:lnTo>
                  <a:lnTo>
                    <a:pt x="44" y="91"/>
                  </a:lnTo>
                  <a:lnTo>
                    <a:pt x="45" y="91"/>
                  </a:lnTo>
                  <a:lnTo>
                    <a:pt x="45" y="90"/>
                  </a:lnTo>
                  <a:lnTo>
                    <a:pt x="44" y="90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6" y="89"/>
                  </a:lnTo>
                  <a:lnTo>
                    <a:pt x="46" y="89"/>
                  </a:lnTo>
                  <a:lnTo>
                    <a:pt x="46" y="88"/>
                  </a:lnTo>
                  <a:lnTo>
                    <a:pt x="45" y="87"/>
                  </a:lnTo>
                  <a:lnTo>
                    <a:pt x="45" y="87"/>
                  </a:lnTo>
                  <a:lnTo>
                    <a:pt x="45" y="88"/>
                  </a:lnTo>
                  <a:lnTo>
                    <a:pt x="46" y="88"/>
                  </a:lnTo>
                  <a:lnTo>
                    <a:pt x="47" y="86"/>
                  </a:lnTo>
                  <a:lnTo>
                    <a:pt x="47" y="86"/>
                  </a:lnTo>
                  <a:lnTo>
                    <a:pt x="48" y="84"/>
                  </a:lnTo>
                  <a:lnTo>
                    <a:pt x="48" y="84"/>
                  </a:lnTo>
                  <a:lnTo>
                    <a:pt x="50" y="82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0"/>
                  </a:lnTo>
                  <a:lnTo>
                    <a:pt x="53" y="75"/>
                  </a:lnTo>
                  <a:lnTo>
                    <a:pt x="53" y="75"/>
                  </a:lnTo>
                  <a:lnTo>
                    <a:pt x="53" y="78"/>
                  </a:lnTo>
                  <a:lnTo>
                    <a:pt x="52" y="80"/>
                  </a:lnTo>
                  <a:lnTo>
                    <a:pt x="52" y="81"/>
                  </a:lnTo>
                  <a:lnTo>
                    <a:pt x="52" y="82"/>
                  </a:lnTo>
                  <a:lnTo>
                    <a:pt x="53" y="82"/>
                  </a:lnTo>
                  <a:lnTo>
                    <a:pt x="54" y="80"/>
                  </a:lnTo>
                  <a:lnTo>
                    <a:pt x="55" y="80"/>
                  </a:lnTo>
                  <a:lnTo>
                    <a:pt x="56" y="80"/>
                  </a:lnTo>
                  <a:lnTo>
                    <a:pt x="55" y="80"/>
                  </a:lnTo>
                  <a:lnTo>
                    <a:pt x="55" y="80"/>
                  </a:lnTo>
                  <a:lnTo>
                    <a:pt x="54" y="81"/>
                  </a:lnTo>
                  <a:lnTo>
                    <a:pt x="54" y="82"/>
                  </a:lnTo>
                  <a:lnTo>
                    <a:pt x="54" y="82"/>
                  </a:lnTo>
                  <a:lnTo>
                    <a:pt x="54" y="82"/>
                  </a:lnTo>
                  <a:lnTo>
                    <a:pt x="54" y="83"/>
                  </a:lnTo>
                  <a:lnTo>
                    <a:pt x="57" y="84"/>
                  </a:lnTo>
                  <a:lnTo>
                    <a:pt x="54" y="83"/>
                  </a:lnTo>
                  <a:lnTo>
                    <a:pt x="53" y="84"/>
                  </a:lnTo>
                  <a:lnTo>
                    <a:pt x="53" y="84"/>
                  </a:lnTo>
                  <a:lnTo>
                    <a:pt x="52" y="83"/>
                  </a:lnTo>
                  <a:lnTo>
                    <a:pt x="52" y="83"/>
                  </a:lnTo>
                  <a:lnTo>
                    <a:pt x="50" y="84"/>
                  </a:lnTo>
                  <a:lnTo>
                    <a:pt x="50" y="85"/>
                  </a:lnTo>
                  <a:lnTo>
                    <a:pt x="50" y="86"/>
                  </a:lnTo>
                  <a:lnTo>
                    <a:pt x="50" y="87"/>
                  </a:lnTo>
                  <a:lnTo>
                    <a:pt x="50" y="88"/>
                  </a:lnTo>
                  <a:lnTo>
                    <a:pt x="49" y="89"/>
                  </a:lnTo>
                  <a:lnTo>
                    <a:pt x="49" y="89"/>
                  </a:lnTo>
                  <a:lnTo>
                    <a:pt x="49" y="89"/>
                  </a:lnTo>
                  <a:lnTo>
                    <a:pt x="48" y="90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49" y="91"/>
                  </a:lnTo>
                  <a:lnTo>
                    <a:pt x="50" y="90"/>
                  </a:lnTo>
                  <a:lnTo>
                    <a:pt x="51" y="90"/>
                  </a:lnTo>
                  <a:lnTo>
                    <a:pt x="50" y="91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9" y="92"/>
                  </a:lnTo>
                  <a:lnTo>
                    <a:pt x="49" y="92"/>
                  </a:lnTo>
                  <a:lnTo>
                    <a:pt x="49" y="92"/>
                  </a:lnTo>
                  <a:lnTo>
                    <a:pt x="49" y="93"/>
                  </a:lnTo>
                  <a:lnTo>
                    <a:pt x="48" y="92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9" y="94"/>
                  </a:lnTo>
                  <a:lnTo>
                    <a:pt x="49" y="93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1" y="93"/>
                  </a:lnTo>
                  <a:lnTo>
                    <a:pt x="51" y="93"/>
                  </a:lnTo>
                  <a:lnTo>
                    <a:pt x="52" y="92"/>
                  </a:lnTo>
                  <a:lnTo>
                    <a:pt x="52" y="92"/>
                  </a:lnTo>
                  <a:lnTo>
                    <a:pt x="53" y="91"/>
                  </a:lnTo>
                  <a:lnTo>
                    <a:pt x="52" y="93"/>
                  </a:lnTo>
                  <a:lnTo>
                    <a:pt x="53" y="92"/>
                  </a:lnTo>
                  <a:lnTo>
                    <a:pt x="53" y="91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89"/>
                  </a:lnTo>
                  <a:lnTo>
                    <a:pt x="55" y="91"/>
                  </a:lnTo>
                  <a:lnTo>
                    <a:pt x="55" y="89"/>
                  </a:lnTo>
                  <a:lnTo>
                    <a:pt x="55" y="89"/>
                  </a:lnTo>
                  <a:lnTo>
                    <a:pt x="55" y="89"/>
                  </a:lnTo>
                  <a:lnTo>
                    <a:pt x="56" y="89"/>
                  </a:lnTo>
                  <a:lnTo>
                    <a:pt x="56" y="89"/>
                  </a:lnTo>
                  <a:lnTo>
                    <a:pt x="56" y="89"/>
                  </a:lnTo>
                  <a:lnTo>
                    <a:pt x="57" y="89"/>
                  </a:lnTo>
                  <a:lnTo>
                    <a:pt x="57" y="89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8" y="88"/>
                  </a:lnTo>
                  <a:lnTo>
                    <a:pt x="59" y="88"/>
                  </a:lnTo>
                  <a:lnTo>
                    <a:pt x="59" y="88"/>
                  </a:lnTo>
                  <a:lnTo>
                    <a:pt x="59" y="88"/>
                  </a:lnTo>
                  <a:lnTo>
                    <a:pt x="59" y="88"/>
                  </a:lnTo>
                  <a:lnTo>
                    <a:pt x="59" y="87"/>
                  </a:lnTo>
                  <a:lnTo>
                    <a:pt x="59" y="87"/>
                  </a:lnTo>
                  <a:lnTo>
                    <a:pt x="59" y="87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59" y="85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58" y="86"/>
                  </a:lnTo>
                  <a:lnTo>
                    <a:pt x="58" y="86"/>
                  </a:lnTo>
                  <a:lnTo>
                    <a:pt x="58" y="86"/>
                  </a:lnTo>
                  <a:lnTo>
                    <a:pt x="59" y="85"/>
                  </a:lnTo>
                  <a:lnTo>
                    <a:pt x="59" y="84"/>
                  </a:lnTo>
                  <a:lnTo>
                    <a:pt x="59" y="85"/>
                  </a:lnTo>
                  <a:lnTo>
                    <a:pt x="59" y="84"/>
                  </a:lnTo>
                  <a:lnTo>
                    <a:pt x="58" y="85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9" y="84"/>
                  </a:lnTo>
                  <a:lnTo>
                    <a:pt x="59" y="83"/>
                  </a:lnTo>
                  <a:lnTo>
                    <a:pt x="58" y="83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59" y="83"/>
                  </a:lnTo>
                  <a:lnTo>
                    <a:pt x="59" y="83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59" y="8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1" y="82"/>
                  </a:lnTo>
                  <a:lnTo>
                    <a:pt x="61" y="83"/>
                  </a:lnTo>
                  <a:lnTo>
                    <a:pt x="61" y="83"/>
                  </a:lnTo>
                  <a:lnTo>
                    <a:pt x="62" y="83"/>
                  </a:lnTo>
                  <a:lnTo>
                    <a:pt x="62" y="83"/>
                  </a:lnTo>
                  <a:lnTo>
                    <a:pt x="63" y="83"/>
                  </a:lnTo>
                  <a:lnTo>
                    <a:pt x="63" y="82"/>
                  </a:lnTo>
                  <a:lnTo>
                    <a:pt x="64" y="82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4" y="82"/>
                  </a:lnTo>
                  <a:lnTo>
                    <a:pt x="64" y="84"/>
                  </a:lnTo>
                  <a:lnTo>
                    <a:pt x="64" y="84"/>
                  </a:lnTo>
                  <a:lnTo>
                    <a:pt x="65" y="84"/>
                  </a:lnTo>
                  <a:lnTo>
                    <a:pt x="65" y="84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5" y="84"/>
                  </a:lnTo>
                  <a:lnTo>
                    <a:pt x="66" y="84"/>
                  </a:lnTo>
                  <a:lnTo>
                    <a:pt x="65" y="85"/>
                  </a:lnTo>
                  <a:lnTo>
                    <a:pt x="66" y="85"/>
                  </a:lnTo>
                  <a:lnTo>
                    <a:pt x="66" y="85"/>
                  </a:lnTo>
                  <a:lnTo>
                    <a:pt x="66" y="85"/>
                  </a:lnTo>
                  <a:lnTo>
                    <a:pt x="66" y="85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7" y="87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68" y="86"/>
                  </a:lnTo>
                  <a:lnTo>
                    <a:pt x="68" y="86"/>
                  </a:lnTo>
                  <a:lnTo>
                    <a:pt x="68" y="86"/>
                  </a:lnTo>
                  <a:lnTo>
                    <a:pt x="68" y="86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69" y="87"/>
                  </a:lnTo>
                  <a:lnTo>
                    <a:pt x="69" y="87"/>
                  </a:lnTo>
                  <a:lnTo>
                    <a:pt x="70" y="88"/>
                  </a:lnTo>
                  <a:lnTo>
                    <a:pt x="70" y="88"/>
                  </a:lnTo>
                  <a:lnTo>
                    <a:pt x="70" y="88"/>
                  </a:lnTo>
                  <a:lnTo>
                    <a:pt x="70" y="88"/>
                  </a:lnTo>
                  <a:lnTo>
                    <a:pt x="70" y="88"/>
                  </a:lnTo>
                  <a:lnTo>
                    <a:pt x="71" y="88"/>
                  </a:lnTo>
                  <a:lnTo>
                    <a:pt x="71" y="89"/>
                  </a:lnTo>
                  <a:lnTo>
                    <a:pt x="71" y="89"/>
                  </a:lnTo>
                  <a:lnTo>
                    <a:pt x="71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4" y="89"/>
                  </a:lnTo>
                  <a:lnTo>
                    <a:pt x="75" y="89"/>
                  </a:lnTo>
                  <a:lnTo>
                    <a:pt x="75" y="89"/>
                  </a:lnTo>
                  <a:lnTo>
                    <a:pt x="75" y="89"/>
                  </a:lnTo>
                  <a:lnTo>
                    <a:pt x="76" y="89"/>
                  </a:lnTo>
                  <a:lnTo>
                    <a:pt x="76" y="89"/>
                  </a:lnTo>
                  <a:lnTo>
                    <a:pt x="78" y="89"/>
                  </a:lnTo>
                  <a:lnTo>
                    <a:pt x="79" y="89"/>
                  </a:lnTo>
                  <a:lnTo>
                    <a:pt x="80" y="89"/>
                  </a:lnTo>
                  <a:lnTo>
                    <a:pt x="80" y="89"/>
                  </a:lnTo>
                  <a:lnTo>
                    <a:pt x="79" y="89"/>
                  </a:lnTo>
                  <a:lnTo>
                    <a:pt x="79" y="90"/>
                  </a:lnTo>
                  <a:lnTo>
                    <a:pt x="80" y="90"/>
                  </a:lnTo>
                  <a:lnTo>
                    <a:pt x="82" y="91"/>
                  </a:lnTo>
                  <a:lnTo>
                    <a:pt x="84" y="90"/>
                  </a:lnTo>
                  <a:lnTo>
                    <a:pt x="84" y="89"/>
                  </a:lnTo>
                  <a:lnTo>
                    <a:pt x="84" y="89"/>
                  </a:lnTo>
                  <a:lnTo>
                    <a:pt x="85" y="89"/>
                  </a:lnTo>
                  <a:lnTo>
                    <a:pt x="86" y="90"/>
                  </a:lnTo>
                  <a:lnTo>
                    <a:pt x="87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6" y="91"/>
                  </a:lnTo>
                  <a:lnTo>
                    <a:pt x="86" y="91"/>
                  </a:lnTo>
                  <a:lnTo>
                    <a:pt x="85" y="91"/>
                  </a:lnTo>
                  <a:lnTo>
                    <a:pt x="85" y="90"/>
                  </a:lnTo>
                  <a:lnTo>
                    <a:pt x="85" y="90"/>
                  </a:lnTo>
                  <a:lnTo>
                    <a:pt x="85" y="90"/>
                  </a:lnTo>
                  <a:lnTo>
                    <a:pt x="85" y="89"/>
                  </a:lnTo>
                  <a:lnTo>
                    <a:pt x="85" y="89"/>
                  </a:lnTo>
                  <a:lnTo>
                    <a:pt x="85" y="89"/>
                  </a:lnTo>
                  <a:lnTo>
                    <a:pt x="85" y="90"/>
                  </a:lnTo>
                  <a:lnTo>
                    <a:pt x="85" y="91"/>
                  </a:lnTo>
                  <a:lnTo>
                    <a:pt x="85" y="91"/>
                  </a:lnTo>
                  <a:lnTo>
                    <a:pt x="85" y="91"/>
                  </a:lnTo>
                  <a:lnTo>
                    <a:pt x="85" y="91"/>
                  </a:lnTo>
                  <a:lnTo>
                    <a:pt x="84" y="91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85" y="92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6" y="93"/>
                  </a:lnTo>
                  <a:lnTo>
                    <a:pt x="86" y="93"/>
                  </a:lnTo>
                  <a:lnTo>
                    <a:pt x="86" y="93"/>
                  </a:lnTo>
                  <a:lnTo>
                    <a:pt x="87" y="93"/>
                  </a:lnTo>
                  <a:lnTo>
                    <a:pt x="87" y="94"/>
                  </a:lnTo>
                  <a:lnTo>
                    <a:pt x="87" y="94"/>
                  </a:lnTo>
                  <a:lnTo>
                    <a:pt x="88" y="93"/>
                  </a:lnTo>
                  <a:lnTo>
                    <a:pt x="89" y="94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9" y="92"/>
                  </a:lnTo>
                  <a:lnTo>
                    <a:pt x="89" y="92"/>
                  </a:lnTo>
                  <a:lnTo>
                    <a:pt x="90" y="92"/>
                  </a:lnTo>
                  <a:lnTo>
                    <a:pt x="90" y="92"/>
                  </a:lnTo>
                  <a:lnTo>
                    <a:pt x="89" y="91"/>
                  </a:lnTo>
                  <a:lnTo>
                    <a:pt x="90" y="92"/>
                  </a:lnTo>
                  <a:lnTo>
                    <a:pt x="90" y="92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9" y="94"/>
                  </a:lnTo>
                  <a:lnTo>
                    <a:pt x="89" y="95"/>
                  </a:lnTo>
                  <a:lnTo>
                    <a:pt x="90" y="97"/>
                  </a:lnTo>
                  <a:lnTo>
                    <a:pt x="91" y="96"/>
                  </a:lnTo>
                  <a:lnTo>
                    <a:pt x="91" y="97"/>
                  </a:lnTo>
                  <a:lnTo>
                    <a:pt x="91" y="97"/>
                  </a:lnTo>
                  <a:lnTo>
                    <a:pt x="91" y="97"/>
                  </a:lnTo>
                  <a:lnTo>
                    <a:pt x="92" y="98"/>
                  </a:lnTo>
                  <a:lnTo>
                    <a:pt x="92" y="98"/>
                  </a:lnTo>
                  <a:lnTo>
                    <a:pt x="93" y="99"/>
                  </a:lnTo>
                  <a:lnTo>
                    <a:pt x="94" y="99"/>
                  </a:lnTo>
                  <a:lnTo>
                    <a:pt x="94" y="98"/>
                  </a:lnTo>
                  <a:lnTo>
                    <a:pt x="94" y="99"/>
                  </a:lnTo>
                  <a:lnTo>
                    <a:pt x="95" y="99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5" y="97"/>
                  </a:lnTo>
                  <a:lnTo>
                    <a:pt x="94" y="97"/>
                  </a:lnTo>
                  <a:lnTo>
                    <a:pt x="94" y="97"/>
                  </a:lnTo>
                  <a:lnTo>
                    <a:pt x="94" y="97"/>
                  </a:lnTo>
                  <a:lnTo>
                    <a:pt x="94" y="97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92" y="96"/>
                  </a:lnTo>
                  <a:lnTo>
                    <a:pt x="92" y="96"/>
                  </a:lnTo>
                  <a:lnTo>
                    <a:pt x="93" y="96"/>
                  </a:lnTo>
                  <a:lnTo>
                    <a:pt x="93" y="95"/>
                  </a:lnTo>
                  <a:lnTo>
                    <a:pt x="93" y="95"/>
                  </a:lnTo>
                  <a:lnTo>
                    <a:pt x="93" y="96"/>
                  </a:lnTo>
                  <a:lnTo>
                    <a:pt x="93" y="95"/>
                  </a:lnTo>
                  <a:lnTo>
                    <a:pt x="93" y="95"/>
                  </a:lnTo>
                  <a:lnTo>
                    <a:pt x="93" y="95"/>
                  </a:lnTo>
                  <a:lnTo>
                    <a:pt x="94" y="96"/>
                  </a:lnTo>
                  <a:lnTo>
                    <a:pt x="94" y="96"/>
                  </a:lnTo>
                  <a:lnTo>
                    <a:pt x="95" y="96"/>
                  </a:lnTo>
                  <a:lnTo>
                    <a:pt x="95" y="95"/>
                  </a:lnTo>
                  <a:lnTo>
                    <a:pt x="95" y="95"/>
                  </a:lnTo>
                  <a:lnTo>
                    <a:pt x="96" y="96"/>
                  </a:lnTo>
                  <a:lnTo>
                    <a:pt x="95" y="96"/>
                  </a:lnTo>
                  <a:lnTo>
                    <a:pt x="95" y="96"/>
                  </a:lnTo>
                  <a:lnTo>
                    <a:pt x="96" y="97"/>
                  </a:lnTo>
                  <a:lnTo>
                    <a:pt x="96" y="97"/>
                  </a:lnTo>
                  <a:lnTo>
                    <a:pt x="96" y="97"/>
                  </a:lnTo>
                  <a:lnTo>
                    <a:pt x="96" y="98"/>
                  </a:lnTo>
                  <a:lnTo>
                    <a:pt x="97" y="98"/>
                  </a:lnTo>
                  <a:lnTo>
                    <a:pt x="97" y="98"/>
                  </a:lnTo>
                  <a:lnTo>
                    <a:pt x="97" y="98"/>
                  </a:lnTo>
                  <a:lnTo>
                    <a:pt x="97" y="99"/>
                  </a:lnTo>
                  <a:lnTo>
                    <a:pt x="98" y="99"/>
                  </a:lnTo>
                  <a:lnTo>
                    <a:pt x="98" y="98"/>
                  </a:lnTo>
                  <a:lnTo>
                    <a:pt x="97" y="94"/>
                  </a:lnTo>
                  <a:lnTo>
                    <a:pt x="97" y="94"/>
                  </a:lnTo>
                  <a:lnTo>
                    <a:pt x="97" y="94"/>
                  </a:lnTo>
                  <a:lnTo>
                    <a:pt x="97" y="93"/>
                  </a:lnTo>
                  <a:lnTo>
                    <a:pt x="97" y="93"/>
                  </a:lnTo>
                  <a:lnTo>
                    <a:pt x="98" y="96"/>
                  </a:lnTo>
                  <a:lnTo>
                    <a:pt x="98" y="96"/>
                  </a:lnTo>
                  <a:lnTo>
                    <a:pt x="98" y="97"/>
                  </a:lnTo>
                  <a:lnTo>
                    <a:pt x="98" y="97"/>
                  </a:lnTo>
                  <a:lnTo>
                    <a:pt x="99" y="98"/>
                  </a:lnTo>
                  <a:lnTo>
                    <a:pt x="100" y="98"/>
                  </a:lnTo>
                  <a:lnTo>
                    <a:pt x="100" y="99"/>
                  </a:lnTo>
                  <a:lnTo>
                    <a:pt x="101" y="99"/>
                  </a:lnTo>
                  <a:lnTo>
                    <a:pt x="101" y="99"/>
                  </a:lnTo>
                  <a:lnTo>
                    <a:pt x="101" y="99"/>
                  </a:lnTo>
                  <a:lnTo>
                    <a:pt x="101" y="100"/>
                  </a:lnTo>
                  <a:lnTo>
                    <a:pt x="101" y="100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103" y="100"/>
                  </a:lnTo>
                  <a:lnTo>
                    <a:pt x="102" y="100"/>
                  </a:lnTo>
                  <a:lnTo>
                    <a:pt x="103" y="100"/>
                  </a:lnTo>
                  <a:lnTo>
                    <a:pt x="103" y="100"/>
                  </a:lnTo>
                  <a:lnTo>
                    <a:pt x="103" y="100"/>
                  </a:lnTo>
                  <a:lnTo>
                    <a:pt x="103" y="100"/>
                  </a:lnTo>
                  <a:lnTo>
                    <a:pt x="102" y="101"/>
                  </a:lnTo>
                  <a:lnTo>
                    <a:pt x="102" y="101"/>
                  </a:lnTo>
                  <a:lnTo>
                    <a:pt x="102" y="102"/>
                  </a:lnTo>
                  <a:lnTo>
                    <a:pt x="103" y="101"/>
                  </a:lnTo>
                  <a:lnTo>
                    <a:pt x="103" y="101"/>
                  </a:lnTo>
                  <a:lnTo>
                    <a:pt x="103" y="101"/>
                  </a:lnTo>
                  <a:lnTo>
                    <a:pt x="104" y="101"/>
                  </a:lnTo>
                  <a:lnTo>
                    <a:pt x="104" y="101"/>
                  </a:lnTo>
                  <a:lnTo>
                    <a:pt x="103" y="101"/>
                  </a:lnTo>
                  <a:lnTo>
                    <a:pt x="103" y="101"/>
                  </a:lnTo>
                  <a:lnTo>
                    <a:pt x="103" y="102"/>
                  </a:lnTo>
                  <a:lnTo>
                    <a:pt x="104" y="102"/>
                  </a:lnTo>
                  <a:lnTo>
                    <a:pt x="104" y="102"/>
                  </a:lnTo>
                  <a:lnTo>
                    <a:pt x="104" y="102"/>
                  </a:lnTo>
                  <a:lnTo>
                    <a:pt x="104" y="103"/>
                  </a:lnTo>
                  <a:lnTo>
                    <a:pt x="104" y="103"/>
                  </a:lnTo>
                  <a:lnTo>
                    <a:pt x="105" y="103"/>
                  </a:lnTo>
                  <a:lnTo>
                    <a:pt x="104" y="103"/>
                  </a:lnTo>
                  <a:lnTo>
                    <a:pt x="104" y="103"/>
                  </a:lnTo>
                  <a:lnTo>
                    <a:pt x="103" y="102"/>
                  </a:lnTo>
                  <a:lnTo>
                    <a:pt x="103" y="103"/>
                  </a:lnTo>
                  <a:lnTo>
                    <a:pt x="103" y="103"/>
                  </a:lnTo>
                  <a:lnTo>
                    <a:pt x="103" y="103"/>
                  </a:lnTo>
                  <a:lnTo>
                    <a:pt x="103" y="103"/>
                  </a:lnTo>
                  <a:lnTo>
                    <a:pt x="103" y="103"/>
                  </a:lnTo>
                  <a:lnTo>
                    <a:pt x="103" y="104"/>
                  </a:lnTo>
                  <a:lnTo>
                    <a:pt x="103" y="104"/>
                  </a:lnTo>
                  <a:lnTo>
                    <a:pt x="103" y="104"/>
                  </a:lnTo>
                  <a:lnTo>
                    <a:pt x="103" y="104"/>
                  </a:lnTo>
                  <a:lnTo>
                    <a:pt x="103" y="104"/>
                  </a:lnTo>
                  <a:lnTo>
                    <a:pt x="103" y="104"/>
                  </a:lnTo>
                  <a:lnTo>
                    <a:pt x="104" y="104"/>
                  </a:lnTo>
                  <a:lnTo>
                    <a:pt x="104" y="105"/>
                  </a:lnTo>
                  <a:lnTo>
                    <a:pt x="103" y="105"/>
                  </a:lnTo>
                  <a:lnTo>
                    <a:pt x="103" y="105"/>
                  </a:lnTo>
                  <a:lnTo>
                    <a:pt x="103" y="105"/>
                  </a:lnTo>
                  <a:lnTo>
                    <a:pt x="103" y="105"/>
                  </a:lnTo>
                  <a:lnTo>
                    <a:pt x="104" y="105"/>
                  </a:lnTo>
                  <a:lnTo>
                    <a:pt x="104" y="105"/>
                  </a:lnTo>
                  <a:lnTo>
                    <a:pt x="104" y="105"/>
                  </a:lnTo>
                  <a:lnTo>
                    <a:pt x="104" y="105"/>
                  </a:lnTo>
                  <a:lnTo>
                    <a:pt x="104" y="105"/>
                  </a:lnTo>
                  <a:lnTo>
                    <a:pt x="104" y="106"/>
                  </a:lnTo>
                  <a:lnTo>
                    <a:pt x="105" y="106"/>
                  </a:lnTo>
                  <a:lnTo>
                    <a:pt x="105" y="105"/>
                  </a:lnTo>
                  <a:lnTo>
                    <a:pt x="105" y="105"/>
                  </a:lnTo>
                  <a:lnTo>
                    <a:pt x="105" y="106"/>
                  </a:lnTo>
                  <a:lnTo>
                    <a:pt x="105" y="106"/>
                  </a:lnTo>
                  <a:lnTo>
                    <a:pt x="105" y="106"/>
                  </a:lnTo>
                  <a:lnTo>
                    <a:pt x="105" y="106"/>
                  </a:lnTo>
                  <a:lnTo>
                    <a:pt x="105" y="107"/>
                  </a:lnTo>
                  <a:lnTo>
                    <a:pt x="106" y="107"/>
                  </a:lnTo>
                  <a:lnTo>
                    <a:pt x="106" y="107"/>
                  </a:lnTo>
                  <a:lnTo>
                    <a:pt x="106" y="107"/>
                  </a:lnTo>
                  <a:lnTo>
                    <a:pt x="106" y="108"/>
                  </a:lnTo>
                  <a:lnTo>
                    <a:pt x="107" y="108"/>
                  </a:lnTo>
                  <a:lnTo>
                    <a:pt x="107" y="109"/>
                  </a:lnTo>
                  <a:lnTo>
                    <a:pt x="107" y="109"/>
                  </a:lnTo>
                  <a:lnTo>
                    <a:pt x="107" y="109"/>
                  </a:lnTo>
                  <a:lnTo>
                    <a:pt x="108" y="110"/>
                  </a:lnTo>
                  <a:lnTo>
                    <a:pt x="109" y="110"/>
                  </a:lnTo>
                  <a:lnTo>
                    <a:pt x="109" y="110"/>
                  </a:lnTo>
                  <a:lnTo>
                    <a:pt x="108" y="110"/>
                  </a:lnTo>
                  <a:lnTo>
                    <a:pt x="107" y="111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7" y="113"/>
                  </a:lnTo>
                  <a:lnTo>
                    <a:pt x="107" y="113"/>
                  </a:lnTo>
                  <a:lnTo>
                    <a:pt x="107" y="113"/>
                  </a:lnTo>
                  <a:lnTo>
                    <a:pt x="107" y="113"/>
                  </a:lnTo>
                  <a:lnTo>
                    <a:pt x="107" y="114"/>
                  </a:lnTo>
                  <a:lnTo>
                    <a:pt x="107" y="114"/>
                  </a:lnTo>
                  <a:lnTo>
                    <a:pt x="107" y="113"/>
                  </a:lnTo>
                  <a:lnTo>
                    <a:pt x="108" y="113"/>
                  </a:lnTo>
                  <a:lnTo>
                    <a:pt x="108" y="113"/>
                  </a:lnTo>
                  <a:lnTo>
                    <a:pt x="108" y="113"/>
                  </a:lnTo>
                  <a:lnTo>
                    <a:pt x="108" y="113"/>
                  </a:lnTo>
                  <a:lnTo>
                    <a:pt x="108" y="112"/>
                  </a:lnTo>
                  <a:lnTo>
                    <a:pt x="108" y="112"/>
                  </a:lnTo>
                  <a:lnTo>
                    <a:pt x="108" y="112"/>
                  </a:lnTo>
                  <a:lnTo>
                    <a:pt x="109" y="112"/>
                  </a:lnTo>
                  <a:lnTo>
                    <a:pt x="109" y="112"/>
                  </a:lnTo>
                  <a:lnTo>
                    <a:pt x="109" y="112"/>
                  </a:lnTo>
                  <a:lnTo>
                    <a:pt x="110" y="112"/>
                  </a:lnTo>
                  <a:lnTo>
                    <a:pt x="110" y="111"/>
                  </a:lnTo>
                  <a:lnTo>
                    <a:pt x="110" y="111"/>
                  </a:lnTo>
                  <a:lnTo>
                    <a:pt x="110" y="111"/>
                  </a:lnTo>
                  <a:lnTo>
                    <a:pt x="110" y="112"/>
                  </a:lnTo>
                  <a:lnTo>
                    <a:pt x="110" y="112"/>
                  </a:lnTo>
                  <a:lnTo>
                    <a:pt x="110" y="112"/>
                  </a:lnTo>
                  <a:lnTo>
                    <a:pt x="110" y="112"/>
                  </a:lnTo>
                  <a:lnTo>
                    <a:pt x="111" y="113"/>
                  </a:lnTo>
                  <a:lnTo>
                    <a:pt x="111" y="114"/>
                  </a:lnTo>
                  <a:lnTo>
                    <a:pt x="111" y="114"/>
                  </a:lnTo>
                  <a:lnTo>
                    <a:pt x="111" y="115"/>
                  </a:lnTo>
                  <a:lnTo>
                    <a:pt x="111" y="115"/>
                  </a:lnTo>
                  <a:lnTo>
                    <a:pt x="111" y="115"/>
                  </a:lnTo>
                  <a:lnTo>
                    <a:pt x="111" y="115"/>
                  </a:lnTo>
                  <a:lnTo>
                    <a:pt x="112" y="115"/>
                  </a:lnTo>
                  <a:lnTo>
                    <a:pt x="112" y="116"/>
                  </a:lnTo>
                  <a:lnTo>
                    <a:pt x="112" y="116"/>
                  </a:lnTo>
                  <a:lnTo>
                    <a:pt x="112" y="116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11" y="118"/>
                  </a:lnTo>
                  <a:lnTo>
                    <a:pt x="111" y="118"/>
                  </a:lnTo>
                  <a:lnTo>
                    <a:pt x="111" y="117"/>
                  </a:lnTo>
                  <a:lnTo>
                    <a:pt x="111" y="118"/>
                  </a:lnTo>
                  <a:lnTo>
                    <a:pt x="112" y="117"/>
                  </a:lnTo>
                  <a:lnTo>
                    <a:pt x="112" y="117"/>
                  </a:lnTo>
                  <a:lnTo>
                    <a:pt x="112" y="117"/>
                  </a:lnTo>
                  <a:lnTo>
                    <a:pt x="113" y="116"/>
                  </a:lnTo>
                  <a:lnTo>
                    <a:pt x="113" y="116"/>
                  </a:lnTo>
                  <a:lnTo>
                    <a:pt x="113" y="116"/>
                  </a:lnTo>
                  <a:lnTo>
                    <a:pt x="114" y="117"/>
                  </a:lnTo>
                  <a:lnTo>
                    <a:pt x="113" y="117"/>
                  </a:lnTo>
                  <a:lnTo>
                    <a:pt x="113" y="117"/>
                  </a:lnTo>
                  <a:lnTo>
                    <a:pt x="113" y="118"/>
                  </a:lnTo>
                  <a:lnTo>
                    <a:pt x="113" y="118"/>
                  </a:lnTo>
                  <a:lnTo>
                    <a:pt x="113" y="118"/>
                  </a:lnTo>
                  <a:lnTo>
                    <a:pt x="113" y="119"/>
                  </a:lnTo>
                  <a:lnTo>
                    <a:pt x="113" y="118"/>
                  </a:lnTo>
                  <a:lnTo>
                    <a:pt x="112" y="118"/>
                  </a:lnTo>
                  <a:lnTo>
                    <a:pt x="112" y="119"/>
                  </a:lnTo>
                  <a:lnTo>
                    <a:pt x="112" y="120"/>
                  </a:lnTo>
                  <a:lnTo>
                    <a:pt x="112" y="120"/>
                  </a:lnTo>
                  <a:lnTo>
                    <a:pt x="113" y="121"/>
                  </a:lnTo>
                  <a:lnTo>
                    <a:pt x="113" y="121"/>
                  </a:lnTo>
                  <a:lnTo>
                    <a:pt x="114" y="121"/>
                  </a:lnTo>
                  <a:lnTo>
                    <a:pt x="114" y="121"/>
                  </a:lnTo>
                  <a:lnTo>
                    <a:pt x="114" y="121"/>
                  </a:lnTo>
                  <a:lnTo>
                    <a:pt x="113" y="121"/>
                  </a:lnTo>
                  <a:lnTo>
                    <a:pt x="113" y="122"/>
                  </a:lnTo>
                  <a:lnTo>
                    <a:pt x="113" y="122"/>
                  </a:lnTo>
                  <a:lnTo>
                    <a:pt x="115" y="124"/>
                  </a:lnTo>
                  <a:lnTo>
                    <a:pt x="116" y="124"/>
                  </a:lnTo>
                  <a:lnTo>
                    <a:pt x="116" y="125"/>
                  </a:lnTo>
                  <a:lnTo>
                    <a:pt x="116" y="125"/>
                  </a:lnTo>
                  <a:lnTo>
                    <a:pt x="116" y="125"/>
                  </a:lnTo>
                  <a:lnTo>
                    <a:pt x="116" y="124"/>
                  </a:lnTo>
                  <a:lnTo>
                    <a:pt x="116" y="125"/>
                  </a:lnTo>
                  <a:lnTo>
                    <a:pt x="116" y="125"/>
                  </a:lnTo>
                  <a:lnTo>
                    <a:pt x="116" y="126"/>
                  </a:lnTo>
                  <a:lnTo>
                    <a:pt x="116" y="127"/>
                  </a:lnTo>
                  <a:lnTo>
                    <a:pt x="116" y="127"/>
                  </a:lnTo>
                  <a:lnTo>
                    <a:pt x="116" y="128"/>
                  </a:lnTo>
                  <a:lnTo>
                    <a:pt x="116" y="128"/>
                  </a:lnTo>
                  <a:lnTo>
                    <a:pt x="117" y="128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8" y="129"/>
                  </a:lnTo>
                  <a:lnTo>
                    <a:pt x="118" y="129"/>
                  </a:lnTo>
                  <a:lnTo>
                    <a:pt x="119" y="129"/>
                  </a:lnTo>
                  <a:lnTo>
                    <a:pt x="119" y="129"/>
                  </a:lnTo>
                  <a:lnTo>
                    <a:pt x="119" y="130"/>
                  </a:lnTo>
                  <a:lnTo>
                    <a:pt x="119" y="130"/>
                  </a:lnTo>
                  <a:lnTo>
                    <a:pt x="119" y="130"/>
                  </a:lnTo>
                  <a:lnTo>
                    <a:pt x="119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32"/>
                  </a:lnTo>
                  <a:lnTo>
                    <a:pt x="120" y="132"/>
                  </a:lnTo>
                  <a:lnTo>
                    <a:pt x="120" y="132"/>
                  </a:lnTo>
                  <a:lnTo>
                    <a:pt x="120" y="132"/>
                  </a:lnTo>
                  <a:lnTo>
                    <a:pt x="120" y="133"/>
                  </a:lnTo>
                  <a:lnTo>
                    <a:pt x="120" y="134"/>
                  </a:lnTo>
                  <a:lnTo>
                    <a:pt x="121" y="133"/>
                  </a:lnTo>
                  <a:lnTo>
                    <a:pt x="121" y="133"/>
                  </a:lnTo>
                  <a:lnTo>
                    <a:pt x="121" y="133"/>
                  </a:lnTo>
                  <a:lnTo>
                    <a:pt x="121" y="134"/>
                  </a:lnTo>
                  <a:lnTo>
                    <a:pt x="121" y="134"/>
                  </a:lnTo>
                  <a:lnTo>
                    <a:pt x="122" y="134"/>
                  </a:lnTo>
                  <a:lnTo>
                    <a:pt x="121" y="134"/>
                  </a:lnTo>
                  <a:lnTo>
                    <a:pt x="121" y="134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21" y="135"/>
                  </a:lnTo>
                  <a:lnTo>
                    <a:pt x="121" y="135"/>
                  </a:lnTo>
                  <a:lnTo>
                    <a:pt x="121" y="135"/>
                  </a:lnTo>
                  <a:lnTo>
                    <a:pt x="121" y="135"/>
                  </a:lnTo>
                  <a:lnTo>
                    <a:pt x="121" y="135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20" y="136"/>
                  </a:lnTo>
                  <a:lnTo>
                    <a:pt x="121" y="136"/>
                  </a:lnTo>
                  <a:lnTo>
                    <a:pt x="122" y="137"/>
                  </a:lnTo>
                  <a:lnTo>
                    <a:pt x="122" y="137"/>
                  </a:lnTo>
                  <a:lnTo>
                    <a:pt x="122" y="137"/>
                  </a:lnTo>
                  <a:lnTo>
                    <a:pt x="122" y="137"/>
                  </a:lnTo>
                  <a:lnTo>
                    <a:pt x="123" y="137"/>
                  </a:lnTo>
                  <a:lnTo>
                    <a:pt x="123" y="137"/>
                  </a:lnTo>
                  <a:lnTo>
                    <a:pt x="124" y="136"/>
                  </a:lnTo>
                  <a:lnTo>
                    <a:pt x="125" y="137"/>
                  </a:lnTo>
                  <a:lnTo>
                    <a:pt x="125" y="137"/>
                  </a:lnTo>
                  <a:lnTo>
                    <a:pt x="125" y="137"/>
                  </a:lnTo>
                  <a:lnTo>
                    <a:pt x="124" y="137"/>
                  </a:lnTo>
                  <a:lnTo>
                    <a:pt x="124" y="137"/>
                  </a:lnTo>
                  <a:lnTo>
                    <a:pt x="125" y="137"/>
                  </a:lnTo>
                  <a:lnTo>
                    <a:pt x="125" y="137"/>
                  </a:lnTo>
                  <a:lnTo>
                    <a:pt x="125" y="138"/>
                  </a:lnTo>
                  <a:lnTo>
                    <a:pt x="126" y="138"/>
                  </a:lnTo>
                  <a:lnTo>
                    <a:pt x="126" y="138"/>
                  </a:lnTo>
                  <a:lnTo>
                    <a:pt x="124" y="138"/>
                  </a:lnTo>
                  <a:lnTo>
                    <a:pt x="124" y="139"/>
                  </a:lnTo>
                  <a:lnTo>
                    <a:pt x="126" y="139"/>
                  </a:lnTo>
                  <a:lnTo>
                    <a:pt x="126" y="139"/>
                  </a:lnTo>
                  <a:lnTo>
                    <a:pt x="126" y="139"/>
                  </a:lnTo>
                  <a:lnTo>
                    <a:pt x="126" y="139"/>
                  </a:lnTo>
                  <a:lnTo>
                    <a:pt x="127" y="139"/>
                  </a:lnTo>
                  <a:lnTo>
                    <a:pt x="127" y="139"/>
                  </a:lnTo>
                  <a:lnTo>
                    <a:pt x="128" y="139"/>
                  </a:lnTo>
                  <a:lnTo>
                    <a:pt x="128" y="139"/>
                  </a:lnTo>
                  <a:lnTo>
                    <a:pt x="128" y="139"/>
                  </a:lnTo>
                  <a:lnTo>
                    <a:pt x="128" y="139"/>
                  </a:lnTo>
                  <a:lnTo>
                    <a:pt x="128" y="139"/>
                  </a:lnTo>
                  <a:lnTo>
                    <a:pt x="129" y="139"/>
                  </a:lnTo>
                  <a:lnTo>
                    <a:pt x="129" y="139"/>
                  </a:lnTo>
                  <a:lnTo>
                    <a:pt x="130" y="139"/>
                  </a:lnTo>
                  <a:lnTo>
                    <a:pt x="129" y="139"/>
                  </a:lnTo>
                  <a:lnTo>
                    <a:pt x="130" y="140"/>
                  </a:lnTo>
                  <a:lnTo>
                    <a:pt x="130" y="140"/>
                  </a:lnTo>
                  <a:lnTo>
                    <a:pt x="129" y="140"/>
                  </a:lnTo>
                  <a:lnTo>
                    <a:pt x="129" y="141"/>
                  </a:lnTo>
                  <a:lnTo>
                    <a:pt x="129" y="142"/>
                  </a:lnTo>
                  <a:lnTo>
                    <a:pt x="130" y="142"/>
                  </a:lnTo>
                  <a:lnTo>
                    <a:pt x="131" y="142"/>
                  </a:lnTo>
                  <a:lnTo>
                    <a:pt x="131" y="142"/>
                  </a:lnTo>
                  <a:lnTo>
                    <a:pt x="131" y="142"/>
                  </a:lnTo>
                  <a:lnTo>
                    <a:pt x="131" y="142"/>
                  </a:lnTo>
                  <a:lnTo>
                    <a:pt x="132" y="142"/>
                  </a:lnTo>
                  <a:lnTo>
                    <a:pt x="131" y="141"/>
                  </a:lnTo>
                  <a:lnTo>
                    <a:pt x="131" y="141"/>
                  </a:lnTo>
                  <a:lnTo>
                    <a:pt x="132" y="142"/>
                  </a:lnTo>
                  <a:lnTo>
                    <a:pt x="132" y="142"/>
                  </a:lnTo>
                  <a:lnTo>
                    <a:pt x="132" y="142"/>
                  </a:lnTo>
                  <a:lnTo>
                    <a:pt x="132" y="142"/>
                  </a:lnTo>
                  <a:lnTo>
                    <a:pt x="132" y="142"/>
                  </a:lnTo>
                  <a:lnTo>
                    <a:pt x="132" y="142"/>
                  </a:lnTo>
                  <a:lnTo>
                    <a:pt x="133" y="142"/>
                  </a:lnTo>
                  <a:lnTo>
                    <a:pt x="133" y="143"/>
                  </a:lnTo>
                  <a:lnTo>
                    <a:pt x="133" y="143"/>
                  </a:lnTo>
                  <a:lnTo>
                    <a:pt x="133" y="144"/>
                  </a:lnTo>
                  <a:lnTo>
                    <a:pt x="133" y="144"/>
                  </a:lnTo>
                  <a:lnTo>
                    <a:pt x="133" y="143"/>
                  </a:lnTo>
                  <a:lnTo>
                    <a:pt x="134" y="143"/>
                  </a:lnTo>
                  <a:lnTo>
                    <a:pt x="134" y="142"/>
                  </a:lnTo>
                  <a:lnTo>
                    <a:pt x="134" y="142"/>
                  </a:lnTo>
                  <a:lnTo>
                    <a:pt x="134" y="144"/>
                  </a:lnTo>
                  <a:lnTo>
                    <a:pt x="134" y="144"/>
                  </a:lnTo>
                  <a:lnTo>
                    <a:pt x="134" y="144"/>
                  </a:lnTo>
                  <a:lnTo>
                    <a:pt x="134" y="144"/>
                  </a:lnTo>
                  <a:lnTo>
                    <a:pt x="134" y="144"/>
                  </a:lnTo>
                  <a:lnTo>
                    <a:pt x="134" y="144"/>
                  </a:lnTo>
                  <a:lnTo>
                    <a:pt x="135" y="144"/>
                  </a:lnTo>
                  <a:lnTo>
                    <a:pt x="135" y="144"/>
                  </a:lnTo>
                  <a:lnTo>
                    <a:pt x="135" y="144"/>
                  </a:lnTo>
                  <a:lnTo>
                    <a:pt x="135" y="144"/>
                  </a:lnTo>
                  <a:lnTo>
                    <a:pt x="135" y="144"/>
                  </a:lnTo>
                  <a:lnTo>
                    <a:pt x="135" y="145"/>
                  </a:lnTo>
                  <a:lnTo>
                    <a:pt x="135" y="145"/>
                  </a:lnTo>
                  <a:lnTo>
                    <a:pt x="134" y="145"/>
                  </a:lnTo>
                  <a:lnTo>
                    <a:pt x="134" y="145"/>
                  </a:lnTo>
                  <a:lnTo>
                    <a:pt x="134" y="145"/>
                  </a:lnTo>
                  <a:lnTo>
                    <a:pt x="135" y="145"/>
                  </a:lnTo>
                  <a:lnTo>
                    <a:pt x="135" y="146"/>
                  </a:lnTo>
                  <a:lnTo>
                    <a:pt x="135" y="146"/>
                  </a:lnTo>
                  <a:lnTo>
                    <a:pt x="135" y="146"/>
                  </a:lnTo>
                  <a:lnTo>
                    <a:pt x="135" y="146"/>
                  </a:lnTo>
                  <a:lnTo>
                    <a:pt x="136" y="146"/>
                  </a:lnTo>
                  <a:lnTo>
                    <a:pt x="136" y="147"/>
                  </a:lnTo>
                  <a:lnTo>
                    <a:pt x="137" y="147"/>
                  </a:lnTo>
                  <a:lnTo>
                    <a:pt x="137" y="147"/>
                  </a:lnTo>
                  <a:lnTo>
                    <a:pt x="136" y="147"/>
                  </a:lnTo>
                  <a:lnTo>
                    <a:pt x="136" y="147"/>
                  </a:lnTo>
                  <a:lnTo>
                    <a:pt x="136" y="148"/>
                  </a:lnTo>
                  <a:lnTo>
                    <a:pt x="136" y="148"/>
                  </a:lnTo>
                  <a:lnTo>
                    <a:pt x="136" y="148"/>
                  </a:lnTo>
                  <a:lnTo>
                    <a:pt x="136" y="148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37" y="149"/>
                  </a:lnTo>
                  <a:lnTo>
                    <a:pt x="137" y="151"/>
                  </a:lnTo>
                  <a:lnTo>
                    <a:pt x="136" y="151"/>
                  </a:lnTo>
                  <a:lnTo>
                    <a:pt x="136" y="151"/>
                  </a:lnTo>
                  <a:lnTo>
                    <a:pt x="136" y="151"/>
                  </a:lnTo>
                  <a:lnTo>
                    <a:pt x="136" y="151"/>
                  </a:lnTo>
                  <a:lnTo>
                    <a:pt x="135" y="152"/>
                  </a:lnTo>
                  <a:lnTo>
                    <a:pt x="135" y="152"/>
                  </a:lnTo>
                  <a:lnTo>
                    <a:pt x="135" y="152"/>
                  </a:lnTo>
                  <a:lnTo>
                    <a:pt x="135" y="152"/>
                  </a:lnTo>
                  <a:lnTo>
                    <a:pt x="135" y="153"/>
                  </a:lnTo>
                  <a:lnTo>
                    <a:pt x="135" y="153"/>
                  </a:lnTo>
                  <a:lnTo>
                    <a:pt x="134" y="152"/>
                  </a:lnTo>
                  <a:lnTo>
                    <a:pt x="135" y="151"/>
                  </a:lnTo>
                  <a:lnTo>
                    <a:pt x="135" y="151"/>
                  </a:lnTo>
                  <a:lnTo>
                    <a:pt x="135" y="151"/>
                  </a:lnTo>
                  <a:lnTo>
                    <a:pt x="135" y="150"/>
                  </a:lnTo>
                  <a:lnTo>
                    <a:pt x="135" y="150"/>
                  </a:lnTo>
                  <a:lnTo>
                    <a:pt x="135" y="150"/>
                  </a:lnTo>
                  <a:lnTo>
                    <a:pt x="134" y="149"/>
                  </a:lnTo>
                  <a:lnTo>
                    <a:pt x="132" y="149"/>
                  </a:lnTo>
                  <a:lnTo>
                    <a:pt x="130" y="149"/>
                  </a:lnTo>
                  <a:lnTo>
                    <a:pt x="130" y="149"/>
                  </a:lnTo>
                  <a:lnTo>
                    <a:pt x="129" y="149"/>
                  </a:lnTo>
                  <a:lnTo>
                    <a:pt x="129" y="150"/>
                  </a:lnTo>
                  <a:lnTo>
                    <a:pt x="130" y="151"/>
                  </a:lnTo>
                  <a:lnTo>
                    <a:pt x="130" y="151"/>
                  </a:lnTo>
                  <a:lnTo>
                    <a:pt x="131" y="154"/>
                  </a:lnTo>
                  <a:lnTo>
                    <a:pt x="131" y="155"/>
                  </a:lnTo>
                  <a:lnTo>
                    <a:pt x="131" y="154"/>
                  </a:lnTo>
                  <a:lnTo>
                    <a:pt x="132" y="154"/>
                  </a:lnTo>
                  <a:lnTo>
                    <a:pt x="132" y="155"/>
                  </a:lnTo>
                  <a:lnTo>
                    <a:pt x="131" y="155"/>
                  </a:lnTo>
                  <a:lnTo>
                    <a:pt x="131" y="156"/>
                  </a:lnTo>
                  <a:lnTo>
                    <a:pt x="131" y="156"/>
                  </a:lnTo>
                  <a:lnTo>
                    <a:pt x="132" y="156"/>
                  </a:lnTo>
                  <a:lnTo>
                    <a:pt x="132" y="156"/>
                  </a:lnTo>
                  <a:lnTo>
                    <a:pt x="132" y="156"/>
                  </a:lnTo>
                  <a:lnTo>
                    <a:pt x="132" y="157"/>
                  </a:lnTo>
                  <a:lnTo>
                    <a:pt x="132" y="157"/>
                  </a:lnTo>
                  <a:lnTo>
                    <a:pt x="132" y="157"/>
                  </a:lnTo>
                  <a:lnTo>
                    <a:pt x="132" y="156"/>
                  </a:lnTo>
                  <a:lnTo>
                    <a:pt x="131" y="156"/>
                  </a:lnTo>
                  <a:lnTo>
                    <a:pt x="131" y="157"/>
                  </a:lnTo>
                  <a:lnTo>
                    <a:pt x="132" y="158"/>
                  </a:lnTo>
                  <a:lnTo>
                    <a:pt x="133" y="158"/>
                  </a:lnTo>
                  <a:lnTo>
                    <a:pt x="134" y="158"/>
                  </a:lnTo>
                  <a:lnTo>
                    <a:pt x="134" y="158"/>
                  </a:lnTo>
                  <a:lnTo>
                    <a:pt x="133" y="158"/>
                  </a:lnTo>
                  <a:lnTo>
                    <a:pt x="132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0"/>
                  </a:lnTo>
                  <a:lnTo>
                    <a:pt x="132" y="160"/>
                  </a:lnTo>
                  <a:lnTo>
                    <a:pt x="132" y="161"/>
                  </a:lnTo>
                  <a:lnTo>
                    <a:pt x="132" y="161"/>
                  </a:lnTo>
                  <a:lnTo>
                    <a:pt x="131" y="169"/>
                  </a:lnTo>
                  <a:lnTo>
                    <a:pt x="131" y="169"/>
                  </a:lnTo>
                  <a:lnTo>
                    <a:pt x="131" y="169"/>
                  </a:lnTo>
                  <a:lnTo>
                    <a:pt x="131" y="169"/>
                  </a:lnTo>
                  <a:lnTo>
                    <a:pt x="131" y="170"/>
                  </a:lnTo>
                  <a:lnTo>
                    <a:pt x="130" y="170"/>
                  </a:lnTo>
                  <a:lnTo>
                    <a:pt x="130" y="172"/>
                  </a:lnTo>
                  <a:lnTo>
                    <a:pt x="131" y="178"/>
                  </a:lnTo>
                  <a:lnTo>
                    <a:pt x="131" y="180"/>
                  </a:lnTo>
                  <a:lnTo>
                    <a:pt x="130" y="181"/>
                  </a:lnTo>
                  <a:lnTo>
                    <a:pt x="130" y="182"/>
                  </a:lnTo>
                  <a:lnTo>
                    <a:pt x="131" y="182"/>
                  </a:lnTo>
                  <a:lnTo>
                    <a:pt x="132" y="184"/>
                  </a:lnTo>
                  <a:lnTo>
                    <a:pt x="133" y="185"/>
                  </a:lnTo>
                  <a:lnTo>
                    <a:pt x="132" y="186"/>
                  </a:lnTo>
                  <a:lnTo>
                    <a:pt x="133" y="188"/>
                  </a:lnTo>
                  <a:lnTo>
                    <a:pt x="135" y="190"/>
                  </a:lnTo>
                  <a:lnTo>
                    <a:pt x="135" y="190"/>
                  </a:lnTo>
                  <a:lnTo>
                    <a:pt x="135" y="190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6" y="191"/>
                  </a:lnTo>
                  <a:lnTo>
                    <a:pt x="136" y="191"/>
                  </a:lnTo>
                  <a:lnTo>
                    <a:pt x="136" y="191"/>
                  </a:lnTo>
                  <a:lnTo>
                    <a:pt x="136" y="191"/>
                  </a:lnTo>
                  <a:lnTo>
                    <a:pt x="136" y="190"/>
                  </a:lnTo>
                  <a:lnTo>
                    <a:pt x="137" y="190"/>
                  </a:lnTo>
                  <a:lnTo>
                    <a:pt x="137" y="190"/>
                  </a:lnTo>
                  <a:lnTo>
                    <a:pt x="137" y="191"/>
                  </a:lnTo>
                  <a:lnTo>
                    <a:pt x="137" y="191"/>
                  </a:lnTo>
                  <a:lnTo>
                    <a:pt x="137" y="191"/>
                  </a:lnTo>
                  <a:lnTo>
                    <a:pt x="137" y="192"/>
                  </a:lnTo>
                  <a:lnTo>
                    <a:pt x="137" y="193"/>
                  </a:lnTo>
                  <a:lnTo>
                    <a:pt x="137" y="193"/>
                  </a:lnTo>
                  <a:lnTo>
                    <a:pt x="137" y="192"/>
                  </a:lnTo>
                  <a:lnTo>
                    <a:pt x="136" y="192"/>
                  </a:lnTo>
                  <a:lnTo>
                    <a:pt x="136" y="192"/>
                  </a:lnTo>
                  <a:lnTo>
                    <a:pt x="136" y="192"/>
                  </a:lnTo>
                  <a:lnTo>
                    <a:pt x="137" y="194"/>
                  </a:lnTo>
                  <a:lnTo>
                    <a:pt x="137" y="195"/>
                  </a:lnTo>
                  <a:lnTo>
                    <a:pt x="138" y="195"/>
                  </a:lnTo>
                  <a:lnTo>
                    <a:pt x="138" y="195"/>
                  </a:lnTo>
                  <a:lnTo>
                    <a:pt x="138" y="196"/>
                  </a:lnTo>
                  <a:lnTo>
                    <a:pt x="138" y="196"/>
                  </a:lnTo>
                  <a:lnTo>
                    <a:pt x="138" y="197"/>
                  </a:lnTo>
                  <a:lnTo>
                    <a:pt x="141" y="200"/>
                  </a:lnTo>
                  <a:lnTo>
                    <a:pt x="141" y="200"/>
                  </a:lnTo>
                  <a:lnTo>
                    <a:pt x="141" y="201"/>
                  </a:lnTo>
                  <a:lnTo>
                    <a:pt x="142" y="201"/>
                  </a:lnTo>
                  <a:lnTo>
                    <a:pt x="142" y="202"/>
                  </a:lnTo>
                  <a:lnTo>
                    <a:pt x="142" y="202"/>
                  </a:lnTo>
                  <a:lnTo>
                    <a:pt x="142" y="202"/>
                  </a:lnTo>
                  <a:lnTo>
                    <a:pt x="142" y="203"/>
                  </a:lnTo>
                  <a:lnTo>
                    <a:pt x="142" y="204"/>
                  </a:lnTo>
                  <a:lnTo>
                    <a:pt x="143" y="204"/>
                  </a:lnTo>
                  <a:lnTo>
                    <a:pt x="144" y="204"/>
                  </a:lnTo>
                  <a:lnTo>
                    <a:pt x="144" y="204"/>
                  </a:lnTo>
                  <a:lnTo>
                    <a:pt x="144" y="204"/>
                  </a:lnTo>
                  <a:lnTo>
                    <a:pt x="146" y="204"/>
                  </a:lnTo>
                  <a:lnTo>
                    <a:pt x="146" y="205"/>
                  </a:lnTo>
                  <a:lnTo>
                    <a:pt x="147" y="206"/>
                  </a:lnTo>
                  <a:lnTo>
                    <a:pt x="147" y="206"/>
                  </a:lnTo>
                  <a:lnTo>
                    <a:pt x="147" y="205"/>
                  </a:lnTo>
                  <a:lnTo>
                    <a:pt x="148" y="205"/>
                  </a:lnTo>
                  <a:lnTo>
                    <a:pt x="148" y="205"/>
                  </a:lnTo>
                  <a:lnTo>
                    <a:pt x="148" y="206"/>
                  </a:lnTo>
                  <a:lnTo>
                    <a:pt x="148" y="206"/>
                  </a:lnTo>
                  <a:lnTo>
                    <a:pt x="149" y="206"/>
                  </a:lnTo>
                  <a:lnTo>
                    <a:pt x="149" y="206"/>
                  </a:lnTo>
                  <a:lnTo>
                    <a:pt x="151" y="209"/>
                  </a:lnTo>
                  <a:lnTo>
                    <a:pt x="152" y="209"/>
                  </a:lnTo>
                  <a:lnTo>
                    <a:pt x="152" y="211"/>
                  </a:lnTo>
                  <a:lnTo>
                    <a:pt x="152" y="211"/>
                  </a:lnTo>
                  <a:lnTo>
                    <a:pt x="152" y="212"/>
                  </a:lnTo>
                  <a:lnTo>
                    <a:pt x="153" y="212"/>
                  </a:lnTo>
                  <a:lnTo>
                    <a:pt x="153" y="213"/>
                  </a:lnTo>
                  <a:lnTo>
                    <a:pt x="153" y="213"/>
                  </a:lnTo>
                  <a:lnTo>
                    <a:pt x="153" y="213"/>
                  </a:lnTo>
                  <a:lnTo>
                    <a:pt x="153" y="213"/>
                  </a:lnTo>
                  <a:lnTo>
                    <a:pt x="153" y="213"/>
                  </a:lnTo>
                  <a:lnTo>
                    <a:pt x="153" y="214"/>
                  </a:lnTo>
                  <a:lnTo>
                    <a:pt x="155" y="216"/>
                  </a:lnTo>
                  <a:lnTo>
                    <a:pt x="155" y="216"/>
                  </a:lnTo>
                  <a:lnTo>
                    <a:pt x="155" y="216"/>
                  </a:lnTo>
                  <a:lnTo>
                    <a:pt x="155" y="217"/>
                  </a:lnTo>
                  <a:lnTo>
                    <a:pt x="155" y="217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56" y="220"/>
                  </a:lnTo>
                  <a:lnTo>
                    <a:pt x="157" y="220"/>
                  </a:lnTo>
                  <a:lnTo>
                    <a:pt x="157" y="221"/>
                  </a:lnTo>
                  <a:lnTo>
                    <a:pt x="157" y="221"/>
                  </a:lnTo>
                  <a:lnTo>
                    <a:pt x="158" y="221"/>
                  </a:lnTo>
                  <a:lnTo>
                    <a:pt x="158" y="222"/>
                  </a:lnTo>
                  <a:lnTo>
                    <a:pt x="158" y="222"/>
                  </a:lnTo>
                  <a:lnTo>
                    <a:pt x="159" y="223"/>
                  </a:lnTo>
                  <a:lnTo>
                    <a:pt x="159" y="223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61" y="225"/>
                  </a:lnTo>
                  <a:lnTo>
                    <a:pt x="161" y="225"/>
                  </a:lnTo>
                  <a:lnTo>
                    <a:pt x="161" y="226"/>
                  </a:lnTo>
                  <a:lnTo>
                    <a:pt x="161" y="226"/>
                  </a:lnTo>
                  <a:lnTo>
                    <a:pt x="161" y="226"/>
                  </a:lnTo>
                  <a:lnTo>
                    <a:pt x="161" y="226"/>
                  </a:lnTo>
                  <a:lnTo>
                    <a:pt x="161" y="226"/>
                  </a:lnTo>
                  <a:lnTo>
                    <a:pt x="161" y="227"/>
                  </a:lnTo>
                  <a:lnTo>
                    <a:pt x="161" y="227"/>
                  </a:lnTo>
                  <a:lnTo>
                    <a:pt x="161" y="227"/>
                  </a:lnTo>
                  <a:lnTo>
                    <a:pt x="161" y="227"/>
                  </a:lnTo>
                  <a:lnTo>
                    <a:pt x="160" y="227"/>
                  </a:lnTo>
                  <a:lnTo>
                    <a:pt x="160" y="227"/>
                  </a:lnTo>
                  <a:lnTo>
                    <a:pt x="158" y="227"/>
                  </a:lnTo>
                  <a:lnTo>
                    <a:pt x="158" y="227"/>
                  </a:lnTo>
                  <a:lnTo>
                    <a:pt x="158" y="227"/>
                  </a:lnTo>
                  <a:lnTo>
                    <a:pt x="159" y="227"/>
                  </a:lnTo>
                  <a:lnTo>
                    <a:pt x="159" y="228"/>
                  </a:lnTo>
                  <a:lnTo>
                    <a:pt x="160" y="228"/>
                  </a:lnTo>
                  <a:lnTo>
                    <a:pt x="160" y="228"/>
                  </a:lnTo>
                  <a:lnTo>
                    <a:pt x="160" y="229"/>
                  </a:lnTo>
                  <a:lnTo>
                    <a:pt x="160" y="229"/>
                  </a:lnTo>
                  <a:lnTo>
                    <a:pt x="161" y="229"/>
                  </a:lnTo>
                  <a:lnTo>
                    <a:pt x="161" y="229"/>
                  </a:lnTo>
                  <a:lnTo>
                    <a:pt x="161" y="229"/>
                  </a:lnTo>
                  <a:lnTo>
                    <a:pt x="162" y="230"/>
                  </a:lnTo>
                  <a:lnTo>
                    <a:pt x="163" y="230"/>
                  </a:lnTo>
                  <a:lnTo>
                    <a:pt x="163" y="231"/>
                  </a:lnTo>
                  <a:lnTo>
                    <a:pt x="163" y="231"/>
                  </a:lnTo>
                  <a:lnTo>
                    <a:pt x="164" y="230"/>
                  </a:lnTo>
                  <a:lnTo>
                    <a:pt x="164" y="230"/>
                  </a:lnTo>
                  <a:lnTo>
                    <a:pt x="164" y="231"/>
                  </a:lnTo>
                  <a:lnTo>
                    <a:pt x="165" y="232"/>
                  </a:lnTo>
                  <a:lnTo>
                    <a:pt x="166" y="232"/>
                  </a:lnTo>
                  <a:lnTo>
                    <a:pt x="166" y="232"/>
                  </a:lnTo>
                  <a:lnTo>
                    <a:pt x="167" y="234"/>
                  </a:lnTo>
                  <a:lnTo>
                    <a:pt x="167" y="236"/>
                  </a:lnTo>
                  <a:lnTo>
                    <a:pt x="167" y="237"/>
                  </a:lnTo>
                  <a:lnTo>
                    <a:pt x="167" y="237"/>
                  </a:lnTo>
                  <a:lnTo>
                    <a:pt x="167" y="237"/>
                  </a:lnTo>
                  <a:lnTo>
                    <a:pt x="167" y="237"/>
                  </a:lnTo>
                  <a:lnTo>
                    <a:pt x="167" y="237"/>
                  </a:lnTo>
                  <a:lnTo>
                    <a:pt x="167" y="237"/>
                  </a:lnTo>
                  <a:lnTo>
                    <a:pt x="168" y="237"/>
                  </a:lnTo>
                  <a:lnTo>
                    <a:pt x="168" y="238"/>
                  </a:lnTo>
                  <a:lnTo>
                    <a:pt x="168" y="238"/>
                  </a:lnTo>
                  <a:lnTo>
                    <a:pt x="169" y="238"/>
                  </a:lnTo>
                  <a:lnTo>
                    <a:pt x="169" y="238"/>
                  </a:lnTo>
                  <a:lnTo>
                    <a:pt x="172" y="241"/>
                  </a:lnTo>
                  <a:lnTo>
                    <a:pt x="172" y="241"/>
                  </a:lnTo>
                  <a:lnTo>
                    <a:pt x="172" y="241"/>
                  </a:lnTo>
                  <a:lnTo>
                    <a:pt x="173" y="243"/>
                  </a:lnTo>
                  <a:lnTo>
                    <a:pt x="173" y="243"/>
                  </a:lnTo>
                  <a:lnTo>
                    <a:pt x="174" y="243"/>
                  </a:lnTo>
                  <a:lnTo>
                    <a:pt x="174" y="243"/>
                  </a:lnTo>
                  <a:lnTo>
                    <a:pt x="174" y="243"/>
                  </a:lnTo>
                  <a:lnTo>
                    <a:pt x="175" y="242"/>
                  </a:lnTo>
                  <a:lnTo>
                    <a:pt x="175" y="241"/>
                  </a:lnTo>
                  <a:lnTo>
                    <a:pt x="175" y="241"/>
                  </a:lnTo>
                  <a:lnTo>
                    <a:pt x="174" y="240"/>
                  </a:lnTo>
                  <a:lnTo>
                    <a:pt x="174" y="240"/>
                  </a:lnTo>
                  <a:lnTo>
                    <a:pt x="173" y="239"/>
                  </a:lnTo>
                  <a:lnTo>
                    <a:pt x="172" y="239"/>
                  </a:lnTo>
                  <a:lnTo>
                    <a:pt x="172" y="239"/>
                  </a:lnTo>
                  <a:lnTo>
                    <a:pt x="172" y="239"/>
                  </a:lnTo>
                  <a:lnTo>
                    <a:pt x="171" y="238"/>
                  </a:lnTo>
                  <a:lnTo>
                    <a:pt x="171" y="237"/>
                  </a:lnTo>
                  <a:lnTo>
                    <a:pt x="171" y="236"/>
                  </a:lnTo>
                  <a:lnTo>
                    <a:pt x="170" y="236"/>
                  </a:lnTo>
                  <a:lnTo>
                    <a:pt x="170" y="235"/>
                  </a:lnTo>
                  <a:lnTo>
                    <a:pt x="170" y="234"/>
                  </a:lnTo>
                  <a:lnTo>
                    <a:pt x="169" y="234"/>
                  </a:lnTo>
                  <a:lnTo>
                    <a:pt x="169" y="232"/>
                  </a:lnTo>
                  <a:lnTo>
                    <a:pt x="169" y="232"/>
                  </a:lnTo>
                  <a:lnTo>
                    <a:pt x="169" y="232"/>
                  </a:lnTo>
                  <a:lnTo>
                    <a:pt x="169" y="231"/>
                  </a:lnTo>
                  <a:lnTo>
                    <a:pt x="168" y="230"/>
                  </a:lnTo>
                  <a:lnTo>
                    <a:pt x="168" y="230"/>
                  </a:lnTo>
                  <a:lnTo>
                    <a:pt x="168" y="231"/>
                  </a:lnTo>
                  <a:lnTo>
                    <a:pt x="168" y="231"/>
                  </a:lnTo>
                  <a:lnTo>
                    <a:pt x="168" y="231"/>
                  </a:lnTo>
                  <a:lnTo>
                    <a:pt x="168" y="231"/>
                  </a:lnTo>
                  <a:lnTo>
                    <a:pt x="168" y="231"/>
                  </a:lnTo>
                  <a:lnTo>
                    <a:pt x="167" y="230"/>
                  </a:lnTo>
                  <a:lnTo>
                    <a:pt x="167" y="230"/>
                  </a:lnTo>
                  <a:lnTo>
                    <a:pt x="167" y="229"/>
                  </a:lnTo>
                  <a:lnTo>
                    <a:pt x="167" y="229"/>
                  </a:lnTo>
                  <a:lnTo>
                    <a:pt x="167" y="229"/>
                  </a:lnTo>
                  <a:lnTo>
                    <a:pt x="167" y="228"/>
                  </a:lnTo>
                  <a:lnTo>
                    <a:pt x="165" y="227"/>
                  </a:lnTo>
                  <a:lnTo>
                    <a:pt x="165" y="225"/>
                  </a:lnTo>
                  <a:lnTo>
                    <a:pt x="165" y="225"/>
                  </a:lnTo>
                  <a:lnTo>
                    <a:pt x="165" y="225"/>
                  </a:lnTo>
                  <a:lnTo>
                    <a:pt x="165" y="225"/>
                  </a:lnTo>
                  <a:lnTo>
                    <a:pt x="165" y="225"/>
                  </a:lnTo>
                  <a:lnTo>
                    <a:pt x="164" y="224"/>
                  </a:lnTo>
                  <a:lnTo>
                    <a:pt x="164" y="224"/>
                  </a:lnTo>
                  <a:lnTo>
                    <a:pt x="164" y="224"/>
                  </a:lnTo>
                  <a:lnTo>
                    <a:pt x="163" y="223"/>
                  </a:lnTo>
                  <a:lnTo>
                    <a:pt x="163" y="223"/>
                  </a:lnTo>
                  <a:lnTo>
                    <a:pt x="163" y="223"/>
                  </a:lnTo>
                  <a:lnTo>
                    <a:pt x="163" y="222"/>
                  </a:lnTo>
                  <a:lnTo>
                    <a:pt x="161" y="221"/>
                  </a:lnTo>
                  <a:lnTo>
                    <a:pt x="161" y="221"/>
                  </a:lnTo>
                  <a:lnTo>
                    <a:pt x="161" y="220"/>
                  </a:lnTo>
                  <a:lnTo>
                    <a:pt x="160" y="220"/>
                  </a:lnTo>
                  <a:lnTo>
                    <a:pt x="160" y="219"/>
                  </a:lnTo>
                  <a:lnTo>
                    <a:pt x="159" y="216"/>
                  </a:lnTo>
                  <a:lnTo>
                    <a:pt x="159" y="216"/>
                  </a:lnTo>
                  <a:lnTo>
                    <a:pt x="159" y="214"/>
                  </a:lnTo>
                  <a:lnTo>
                    <a:pt x="159" y="214"/>
                  </a:lnTo>
                  <a:lnTo>
                    <a:pt x="159" y="213"/>
                  </a:lnTo>
                  <a:lnTo>
                    <a:pt x="160" y="213"/>
                  </a:lnTo>
                  <a:lnTo>
                    <a:pt x="160" y="214"/>
                  </a:lnTo>
                  <a:lnTo>
                    <a:pt x="160" y="214"/>
                  </a:lnTo>
                  <a:lnTo>
                    <a:pt x="160" y="214"/>
                  </a:lnTo>
                  <a:lnTo>
                    <a:pt x="161" y="215"/>
                  </a:lnTo>
                  <a:lnTo>
                    <a:pt x="162" y="214"/>
                  </a:lnTo>
                  <a:lnTo>
                    <a:pt x="163" y="215"/>
                  </a:lnTo>
                  <a:lnTo>
                    <a:pt x="163" y="215"/>
                  </a:lnTo>
                  <a:lnTo>
                    <a:pt x="164" y="216"/>
                  </a:lnTo>
                  <a:lnTo>
                    <a:pt x="164" y="216"/>
                  </a:lnTo>
                  <a:lnTo>
                    <a:pt x="164" y="216"/>
                  </a:lnTo>
                  <a:lnTo>
                    <a:pt x="164" y="218"/>
                  </a:lnTo>
                  <a:lnTo>
                    <a:pt x="165" y="218"/>
                  </a:lnTo>
                  <a:lnTo>
                    <a:pt x="165" y="218"/>
                  </a:lnTo>
                  <a:lnTo>
                    <a:pt x="165" y="219"/>
                  </a:lnTo>
                  <a:lnTo>
                    <a:pt x="165" y="219"/>
                  </a:lnTo>
                  <a:lnTo>
                    <a:pt x="165" y="220"/>
                  </a:lnTo>
                  <a:lnTo>
                    <a:pt x="165" y="220"/>
                  </a:lnTo>
                  <a:lnTo>
                    <a:pt x="166" y="220"/>
                  </a:lnTo>
                  <a:lnTo>
                    <a:pt x="166" y="220"/>
                  </a:lnTo>
                  <a:lnTo>
                    <a:pt x="166" y="222"/>
                  </a:lnTo>
                  <a:lnTo>
                    <a:pt x="166" y="222"/>
                  </a:lnTo>
                  <a:lnTo>
                    <a:pt x="167" y="222"/>
                  </a:lnTo>
                  <a:lnTo>
                    <a:pt x="167" y="223"/>
                  </a:lnTo>
                  <a:lnTo>
                    <a:pt x="167" y="223"/>
                  </a:lnTo>
                  <a:lnTo>
                    <a:pt x="167" y="224"/>
                  </a:lnTo>
                  <a:lnTo>
                    <a:pt x="168" y="224"/>
                  </a:lnTo>
                  <a:lnTo>
                    <a:pt x="168" y="225"/>
                  </a:lnTo>
                  <a:lnTo>
                    <a:pt x="169" y="225"/>
                  </a:lnTo>
                  <a:lnTo>
                    <a:pt x="169" y="226"/>
                  </a:lnTo>
                  <a:lnTo>
                    <a:pt x="170" y="227"/>
                  </a:lnTo>
                  <a:lnTo>
                    <a:pt x="171" y="227"/>
                  </a:lnTo>
                  <a:lnTo>
                    <a:pt x="172" y="227"/>
                  </a:lnTo>
                  <a:lnTo>
                    <a:pt x="172" y="228"/>
                  </a:lnTo>
                  <a:lnTo>
                    <a:pt x="172" y="228"/>
                  </a:lnTo>
                  <a:lnTo>
                    <a:pt x="172" y="228"/>
                  </a:lnTo>
                  <a:lnTo>
                    <a:pt x="172" y="229"/>
                  </a:lnTo>
                  <a:lnTo>
                    <a:pt x="173" y="229"/>
                  </a:lnTo>
                  <a:lnTo>
                    <a:pt x="174" y="231"/>
                  </a:lnTo>
                  <a:lnTo>
                    <a:pt x="174" y="231"/>
                  </a:lnTo>
                  <a:lnTo>
                    <a:pt x="174" y="231"/>
                  </a:lnTo>
                  <a:lnTo>
                    <a:pt x="175" y="231"/>
                  </a:lnTo>
                  <a:lnTo>
                    <a:pt x="175" y="231"/>
                  </a:lnTo>
                  <a:lnTo>
                    <a:pt x="176" y="232"/>
                  </a:lnTo>
                  <a:lnTo>
                    <a:pt x="176" y="232"/>
                  </a:lnTo>
                  <a:lnTo>
                    <a:pt x="176" y="232"/>
                  </a:lnTo>
                  <a:lnTo>
                    <a:pt x="176" y="233"/>
                  </a:lnTo>
                  <a:lnTo>
                    <a:pt x="175" y="233"/>
                  </a:lnTo>
                  <a:lnTo>
                    <a:pt x="175" y="234"/>
                  </a:lnTo>
                  <a:lnTo>
                    <a:pt x="175" y="234"/>
                  </a:lnTo>
                  <a:lnTo>
                    <a:pt x="175" y="234"/>
                  </a:lnTo>
                  <a:lnTo>
                    <a:pt x="176" y="234"/>
                  </a:lnTo>
                  <a:lnTo>
                    <a:pt x="176" y="234"/>
                  </a:lnTo>
                  <a:lnTo>
                    <a:pt x="176" y="234"/>
                  </a:lnTo>
                  <a:lnTo>
                    <a:pt x="176" y="235"/>
                  </a:lnTo>
                  <a:lnTo>
                    <a:pt x="176" y="235"/>
                  </a:lnTo>
                  <a:lnTo>
                    <a:pt x="178" y="236"/>
                  </a:lnTo>
                  <a:lnTo>
                    <a:pt x="178" y="236"/>
                  </a:lnTo>
                  <a:lnTo>
                    <a:pt x="179" y="236"/>
                  </a:lnTo>
                  <a:lnTo>
                    <a:pt x="179" y="236"/>
                  </a:lnTo>
                  <a:lnTo>
                    <a:pt x="179" y="238"/>
                  </a:lnTo>
                  <a:lnTo>
                    <a:pt x="180" y="238"/>
                  </a:lnTo>
                  <a:lnTo>
                    <a:pt x="183" y="240"/>
                  </a:lnTo>
                  <a:lnTo>
                    <a:pt x="183" y="241"/>
                  </a:lnTo>
                  <a:lnTo>
                    <a:pt x="183" y="241"/>
                  </a:lnTo>
                  <a:lnTo>
                    <a:pt x="183" y="241"/>
                  </a:lnTo>
                  <a:lnTo>
                    <a:pt x="183" y="241"/>
                  </a:lnTo>
                  <a:lnTo>
                    <a:pt x="184" y="242"/>
                  </a:lnTo>
                  <a:lnTo>
                    <a:pt x="186" y="244"/>
                  </a:lnTo>
                  <a:lnTo>
                    <a:pt x="186" y="245"/>
                  </a:lnTo>
                  <a:lnTo>
                    <a:pt x="186" y="245"/>
                  </a:lnTo>
                  <a:lnTo>
                    <a:pt x="186" y="245"/>
                  </a:lnTo>
                  <a:lnTo>
                    <a:pt x="187" y="246"/>
                  </a:lnTo>
                  <a:lnTo>
                    <a:pt x="187" y="247"/>
                  </a:lnTo>
                  <a:lnTo>
                    <a:pt x="187" y="247"/>
                  </a:lnTo>
                  <a:lnTo>
                    <a:pt x="187" y="248"/>
                  </a:lnTo>
                  <a:lnTo>
                    <a:pt x="188" y="248"/>
                  </a:lnTo>
                  <a:lnTo>
                    <a:pt x="188" y="249"/>
                  </a:lnTo>
                  <a:lnTo>
                    <a:pt x="188" y="249"/>
                  </a:lnTo>
                  <a:lnTo>
                    <a:pt x="187" y="250"/>
                  </a:lnTo>
                  <a:lnTo>
                    <a:pt x="187" y="250"/>
                  </a:lnTo>
                  <a:lnTo>
                    <a:pt x="187" y="250"/>
                  </a:lnTo>
                  <a:lnTo>
                    <a:pt x="188" y="250"/>
                  </a:lnTo>
                  <a:lnTo>
                    <a:pt x="188" y="250"/>
                  </a:lnTo>
                  <a:lnTo>
                    <a:pt x="186" y="251"/>
                  </a:lnTo>
                  <a:lnTo>
                    <a:pt x="186" y="251"/>
                  </a:lnTo>
                  <a:lnTo>
                    <a:pt x="186" y="251"/>
                  </a:lnTo>
                  <a:lnTo>
                    <a:pt x="187" y="253"/>
                  </a:lnTo>
                  <a:lnTo>
                    <a:pt x="189" y="255"/>
                  </a:lnTo>
                  <a:lnTo>
                    <a:pt x="190" y="255"/>
                  </a:lnTo>
                  <a:lnTo>
                    <a:pt x="190" y="255"/>
                  </a:lnTo>
                  <a:lnTo>
                    <a:pt x="191" y="256"/>
                  </a:lnTo>
                  <a:lnTo>
                    <a:pt x="192" y="256"/>
                  </a:lnTo>
                  <a:lnTo>
                    <a:pt x="192" y="257"/>
                  </a:lnTo>
                  <a:lnTo>
                    <a:pt x="192" y="257"/>
                  </a:lnTo>
                  <a:lnTo>
                    <a:pt x="192" y="257"/>
                  </a:lnTo>
                  <a:lnTo>
                    <a:pt x="192" y="257"/>
                  </a:lnTo>
                  <a:lnTo>
                    <a:pt x="192" y="257"/>
                  </a:lnTo>
                  <a:lnTo>
                    <a:pt x="192" y="257"/>
                  </a:lnTo>
                  <a:lnTo>
                    <a:pt x="192" y="257"/>
                  </a:lnTo>
                  <a:lnTo>
                    <a:pt x="193" y="258"/>
                  </a:lnTo>
                  <a:lnTo>
                    <a:pt x="194" y="258"/>
                  </a:lnTo>
                  <a:lnTo>
                    <a:pt x="194" y="258"/>
                  </a:lnTo>
                  <a:lnTo>
                    <a:pt x="194" y="258"/>
                  </a:lnTo>
                  <a:lnTo>
                    <a:pt x="195" y="258"/>
                  </a:lnTo>
                  <a:lnTo>
                    <a:pt x="197" y="259"/>
                  </a:lnTo>
                  <a:lnTo>
                    <a:pt x="197" y="259"/>
                  </a:lnTo>
                  <a:lnTo>
                    <a:pt x="198" y="259"/>
                  </a:lnTo>
                  <a:lnTo>
                    <a:pt x="198" y="259"/>
                  </a:lnTo>
                  <a:lnTo>
                    <a:pt x="198" y="260"/>
                  </a:lnTo>
                  <a:lnTo>
                    <a:pt x="200" y="261"/>
                  </a:lnTo>
                  <a:lnTo>
                    <a:pt x="200" y="261"/>
                  </a:lnTo>
                  <a:lnTo>
                    <a:pt x="200" y="261"/>
                  </a:lnTo>
                  <a:lnTo>
                    <a:pt x="200" y="261"/>
                  </a:lnTo>
                  <a:lnTo>
                    <a:pt x="206" y="263"/>
                  </a:lnTo>
                  <a:lnTo>
                    <a:pt x="207" y="263"/>
                  </a:lnTo>
                  <a:lnTo>
                    <a:pt x="209" y="264"/>
                  </a:lnTo>
                  <a:lnTo>
                    <a:pt x="209" y="264"/>
                  </a:lnTo>
                  <a:lnTo>
                    <a:pt x="209" y="265"/>
                  </a:lnTo>
                  <a:lnTo>
                    <a:pt x="213" y="266"/>
                  </a:lnTo>
                  <a:lnTo>
                    <a:pt x="213" y="266"/>
                  </a:lnTo>
                  <a:lnTo>
                    <a:pt x="213" y="266"/>
                  </a:lnTo>
                  <a:lnTo>
                    <a:pt x="214" y="266"/>
                  </a:lnTo>
                  <a:lnTo>
                    <a:pt x="215" y="266"/>
                  </a:lnTo>
                  <a:lnTo>
                    <a:pt x="215" y="266"/>
                  </a:lnTo>
                  <a:lnTo>
                    <a:pt x="216" y="265"/>
                  </a:lnTo>
                  <a:lnTo>
                    <a:pt x="217" y="264"/>
                  </a:lnTo>
                  <a:lnTo>
                    <a:pt x="218" y="264"/>
                  </a:lnTo>
                  <a:lnTo>
                    <a:pt x="219" y="264"/>
                  </a:lnTo>
                  <a:lnTo>
                    <a:pt x="222" y="265"/>
                  </a:lnTo>
                  <a:lnTo>
                    <a:pt x="226" y="269"/>
                  </a:lnTo>
                  <a:lnTo>
                    <a:pt x="226" y="269"/>
                  </a:lnTo>
                  <a:lnTo>
                    <a:pt x="226" y="268"/>
                  </a:lnTo>
                  <a:lnTo>
                    <a:pt x="226" y="268"/>
                  </a:lnTo>
                  <a:lnTo>
                    <a:pt x="226" y="268"/>
                  </a:lnTo>
                  <a:lnTo>
                    <a:pt x="226" y="267"/>
                  </a:lnTo>
                  <a:lnTo>
                    <a:pt x="226" y="267"/>
                  </a:lnTo>
                  <a:lnTo>
                    <a:pt x="227" y="266"/>
                  </a:lnTo>
                  <a:lnTo>
                    <a:pt x="227" y="266"/>
                  </a:lnTo>
                  <a:lnTo>
                    <a:pt x="228" y="264"/>
                  </a:lnTo>
                  <a:lnTo>
                    <a:pt x="231" y="264"/>
                  </a:lnTo>
                  <a:lnTo>
                    <a:pt x="231" y="264"/>
                  </a:lnTo>
                  <a:lnTo>
                    <a:pt x="231" y="264"/>
                  </a:lnTo>
                  <a:lnTo>
                    <a:pt x="231" y="264"/>
                  </a:lnTo>
                  <a:lnTo>
                    <a:pt x="231" y="263"/>
                  </a:lnTo>
                  <a:lnTo>
                    <a:pt x="230" y="263"/>
                  </a:lnTo>
                  <a:lnTo>
                    <a:pt x="230" y="262"/>
                  </a:lnTo>
                  <a:lnTo>
                    <a:pt x="228" y="260"/>
                  </a:lnTo>
                  <a:lnTo>
                    <a:pt x="228" y="260"/>
                  </a:lnTo>
                  <a:lnTo>
                    <a:pt x="230" y="260"/>
                  </a:lnTo>
                  <a:lnTo>
                    <a:pt x="230" y="259"/>
                  </a:lnTo>
                  <a:lnTo>
                    <a:pt x="236" y="259"/>
                  </a:lnTo>
                  <a:lnTo>
                    <a:pt x="237" y="257"/>
                  </a:lnTo>
                  <a:lnTo>
                    <a:pt x="237" y="257"/>
                  </a:lnTo>
                  <a:lnTo>
                    <a:pt x="237" y="257"/>
                  </a:lnTo>
                  <a:lnTo>
                    <a:pt x="237" y="257"/>
                  </a:lnTo>
                  <a:lnTo>
                    <a:pt x="238" y="256"/>
                  </a:lnTo>
                  <a:lnTo>
                    <a:pt x="238" y="256"/>
                  </a:lnTo>
                  <a:lnTo>
                    <a:pt x="238" y="257"/>
                  </a:lnTo>
                  <a:lnTo>
                    <a:pt x="238" y="257"/>
                  </a:lnTo>
                  <a:lnTo>
                    <a:pt x="238" y="257"/>
                  </a:lnTo>
                  <a:lnTo>
                    <a:pt x="238" y="258"/>
                  </a:lnTo>
                  <a:lnTo>
                    <a:pt x="238" y="258"/>
                  </a:lnTo>
                  <a:lnTo>
                    <a:pt x="239" y="258"/>
                  </a:lnTo>
                  <a:lnTo>
                    <a:pt x="240" y="255"/>
                  </a:lnTo>
                  <a:lnTo>
                    <a:pt x="240" y="254"/>
                  </a:lnTo>
                  <a:lnTo>
                    <a:pt x="239" y="254"/>
                  </a:lnTo>
                  <a:lnTo>
                    <a:pt x="240" y="254"/>
                  </a:lnTo>
                  <a:lnTo>
                    <a:pt x="240" y="253"/>
                  </a:lnTo>
                  <a:lnTo>
                    <a:pt x="239" y="253"/>
                  </a:lnTo>
                  <a:lnTo>
                    <a:pt x="240" y="252"/>
                  </a:lnTo>
                  <a:lnTo>
                    <a:pt x="240" y="252"/>
                  </a:lnTo>
                  <a:lnTo>
                    <a:pt x="241" y="250"/>
                  </a:lnTo>
                  <a:lnTo>
                    <a:pt x="242" y="250"/>
                  </a:lnTo>
                  <a:lnTo>
                    <a:pt x="242" y="248"/>
                  </a:lnTo>
                  <a:lnTo>
                    <a:pt x="242" y="248"/>
                  </a:lnTo>
                  <a:lnTo>
                    <a:pt x="241" y="248"/>
                  </a:lnTo>
                  <a:lnTo>
                    <a:pt x="240" y="247"/>
                  </a:lnTo>
                  <a:lnTo>
                    <a:pt x="239" y="248"/>
                  </a:lnTo>
                  <a:lnTo>
                    <a:pt x="239" y="247"/>
                  </a:lnTo>
                  <a:lnTo>
                    <a:pt x="238" y="247"/>
                  </a:lnTo>
                  <a:lnTo>
                    <a:pt x="236" y="247"/>
                  </a:lnTo>
                  <a:lnTo>
                    <a:pt x="236" y="248"/>
                  </a:lnTo>
                  <a:lnTo>
                    <a:pt x="232" y="248"/>
                  </a:lnTo>
                  <a:lnTo>
                    <a:pt x="232" y="249"/>
                  </a:lnTo>
                  <a:lnTo>
                    <a:pt x="231" y="253"/>
                  </a:lnTo>
                  <a:lnTo>
                    <a:pt x="230" y="253"/>
                  </a:lnTo>
                  <a:lnTo>
                    <a:pt x="230" y="255"/>
                  </a:lnTo>
                  <a:lnTo>
                    <a:pt x="229" y="255"/>
                  </a:lnTo>
                  <a:lnTo>
                    <a:pt x="229" y="255"/>
                  </a:lnTo>
                  <a:lnTo>
                    <a:pt x="229" y="256"/>
                  </a:lnTo>
                  <a:lnTo>
                    <a:pt x="228" y="257"/>
                  </a:lnTo>
                  <a:lnTo>
                    <a:pt x="227" y="257"/>
                  </a:lnTo>
                  <a:lnTo>
                    <a:pt x="227" y="257"/>
                  </a:lnTo>
                  <a:lnTo>
                    <a:pt x="227" y="257"/>
                  </a:lnTo>
                  <a:lnTo>
                    <a:pt x="227" y="256"/>
                  </a:lnTo>
                  <a:lnTo>
                    <a:pt x="226" y="256"/>
                  </a:lnTo>
                  <a:lnTo>
                    <a:pt x="225" y="256"/>
                  </a:lnTo>
                  <a:lnTo>
                    <a:pt x="223" y="257"/>
                  </a:lnTo>
                  <a:lnTo>
                    <a:pt x="222" y="257"/>
                  </a:lnTo>
                  <a:lnTo>
                    <a:pt x="221" y="257"/>
                  </a:lnTo>
                  <a:lnTo>
                    <a:pt x="220" y="258"/>
                  </a:lnTo>
                  <a:lnTo>
                    <a:pt x="219" y="258"/>
                  </a:lnTo>
                  <a:lnTo>
                    <a:pt x="218" y="257"/>
                  </a:lnTo>
                  <a:lnTo>
                    <a:pt x="218" y="257"/>
                  </a:lnTo>
                  <a:lnTo>
                    <a:pt x="218" y="257"/>
                  </a:lnTo>
                  <a:lnTo>
                    <a:pt x="218" y="257"/>
                  </a:lnTo>
                  <a:lnTo>
                    <a:pt x="217" y="257"/>
                  </a:lnTo>
                  <a:lnTo>
                    <a:pt x="215" y="256"/>
                  </a:lnTo>
                  <a:lnTo>
                    <a:pt x="214" y="255"/>
                  </a:lnTo>
                  <a:lnTo>
                    <a:pt x="214" y="255"/>
                  </a:lnTo>
                  <a:lnTo>
                    <a:pt x="214" y="255"/>
                  </a:lnTo>
                  <a:lnTo>
                    <a:pt x="213" y="252"/>
                  </a:lnTo>
                  <a:lnTo>
                    <a:pt x="212" y="251"/>
                  </a:lnTo>
                  <a:lnTo>
                    <a:pt x="211" y="249"/>
                  </a:lnTo>
                  <a:lnTo>
                    <a:pt x="211" y="248"/>
                  </a:lnTo>
                  <a:lnTo>
                    <a:pt x="211" y="248"/>
                  </a:lnTo>
                  <a:lnTo>
                    <a:pt x="211" y="248"/>
                  </a:lnTo>
                  <a:lnTo>
                    <a:pt x="211" y="248"/>
                  </a:lnTo>
                  <a:lnTo>
                    <a:pt x="210" y="246"/>
                  </a:lnTo>
                  <a:lnTo>
                    <a:pt x="210" y="246"/>
                  </a:lnTo>
                  <a:lnTo>
                    <a:pt x="210" y="241"/>
                  </a:lnTo>
                  <a:lnTo>
                    <a:pt x="210" y="240"/>
                  </a:lnTo>
                  <a:lnTo>
                    <a:pt x="209" y="240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09" y="237"/>
                  </a:lnTo>
                  <a:lnTo>
                    <a:pt x="210" y="236"/>
                  </a:lnTo>
                  <a:lnTo>
                    <a:pt x="210" y="236"/>
                  </a:lnTo>
                  <a:lnTo>
                    <a:pt x="210" y="235"/>
                  </a:lnTo>
                  <a:lnTo>
                    <a:pt x="210" y="235"/>
                  </a:lnTo>
                  <a:lnTo>
                    <a:pt x="211" y="235"/>
                  </a:lnTo>
                  <a:lnTo>
                    <a:pt x="211" y="235"/>
                  </a:lnTo>
                  <a:lnTo>
                    <a:pt x="211" y="234"/>
                  </a:lnTo>
                  <a:lnTo>
                    <a:pt x="211" y="234"/>
                  </a:lnTo>
                  <a:lnTo>
                    <a:pt x="211" y="234"/>
                  </a:lnTo>
                  <a:lnTo>
                    <a:pt x="211" y="234"/>
                  </a:lnTo>
                  <a:lnTo>
                    <a:pt x="211" y="234"/>
                  </a:lnTo>
                  <a:lnTo>
                    <a:pt x="211" y="234"/>
                  </a:lnTo>
                  <a:lnTo>
                    <a:pt x="211" y="234"/>
                  </a:lnTo>
                  <a:lnTo>
                    <a:pt x="211" y="234"/>
                  </a:lnTo>
                  <a:lnTo>
                    <a:pt x="211" y="234"/>
                  </a:lnTo>
                  <a:lnTo>
                    <a:pt x="211" y="233"/>
                  </a:lnTo>
                  <a:lnTo>
                    <a:pt x="211" y="233"/>
                  </a:lnTo>
                  <a:lnTo>
                    <a:pt x="211" y="232"/>
                  </a:lnTo>
                  <a:lnTo>
                    <a:pt x="211" y="232"/>
                  </a:lnTo>
                  <a:lnTo>
                    <a:pt x="211" y="230"/>
                  </a:lnTo>
                  <a:lnTo>
                    <a:pt x="211" y="230"/>
                  </a:lnTo>
                  <a:lnTo>
                    <a:pt x="211" y="229"/>
                  </a:lnTo>
                  <a:lnTo>
                    <a:pt x="211" y="229"/>
                  </a:lnTo>
                  <a:lnTo>
                    <a:pt x="210" y="229"/>
                  </a:lnTo>
                  <a:lnTo>
                    <a:pt x="210" y="229"/>
                  </a:lnTo>
                  <a:lnTo>
                    <a:pt x="210" y="229"/>
                  </a:lnTo>
                  <a:lnTo>
                    <a:pt x="211" y="229"/>
                  </a:lnTo>
                  <a:lnTo>
                    <a:pt x="211" y="229"/>
                  </a:lnTo>
                  <a:lnTo>
                    <a:pt x="211" y="229"/>
                  </a:lnTo>
                  <a:lnTo>
                    <a:pt x="211" y="228"/>
                  </a:lnTo>
                  <a:lnTo>
                    <a:pt x="211" y="227"/>
                  </a:lnTo>
                  <a:lnTo>
                    <a:pt x="211" y="227"/>
                  </a:lnTo>
                  <a:lnTo>
                    <a:pt x="212" y="227"/>
                  </a:lnTo>
                  <a:lnTo>
                    <a:pt x="212" y="226"/>
                  </a:lnTo>
                  <a:lnTo>
                    <a:pt x="211" y="226"/>
                  </a:lnTo>
                  <a:lnTo>
                    <a:pt x="211" y="226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3" y="225"/>
                  </a:lnTo>
                  <a:lnTo>
                    <a:pt x="213" y="225"/>
                  </a:lnTo>
                  <a:lnTo>
                    <a:pt x="213" y="225"/>
                  </a:lnTo>
                  <a:lnTo>
                    <a:pt x="213" y="225"/>
                  </a:lnTo>
                  <a:lnTo>
                    <a:pt x="213" y="225"/>
                  </a:lnTo>
                  <a:lnTo>
                    <a:pt x="213" y="225"/>
                  </a:lnTo>
                  <a:lnTo>
                    <a:pt x="213" y="225"/>
                  </a:lnTo>
                  <a:lnTo>
                    <a:pt x="213" y="224"/>
                  </a:lnTo>
                  <a:lnTo>
                    <a:pt x="213" y="224"/>
                  </a:lnTo>
                  <a:lnTo>
                    <a:pt x="213" y="224"/>
                  </a:lnTo>
                  <a:lnTo>
                    <a:pt x="214" y="225"/>
                  </a:lnTo>
                  <a:lnTo>
                    <a:pt x="214" y="224"/>
                  </a:lnTo>
                  <a:lnTo>
                    <a:pt x="214" y="224"/>
                  </a:lnTo>
                  <a:lnTo>
                    <a:pt x="214" y="224"/>
                  </a:lnTo>
                  <a:lnTo>
                    <a:pt x="214" y="224"/>
                  </a:lnTo>
                  <a:lnTo>
                    <a:pt x="214" y="224"/>
                  </a:lnTo>
                  <a:lnTo>
                    <a:pt x="214" y="224"/>
                  </a:lnTo>
                  <a:lnTo>
                    <a:pt x="214" y="224"/>
                  </a:lnTo>
                  <a:lnTo>
                    <a:pt x="214" y="224"/>
                  </a:lnTo>
                  <a:lnTo>
                    <a:pt x="215" y="224"/>
                  </a:lnTo>
                  <a:lnTo>
                    <a:pt x="215" y="225"/>
                  </a:lnTo>
                  <a:lnTo>
                    <a:pt x="215" y="224"/>
                  </a:lnTo>
                  <a:lnTo>
                    <a:pt x="215" y="224"/>
                  </a:lnTo>
                  <a:lnTo>
                    <a:pt x="215" y="224"/>
                  </a:lnTo>
                  <a:lnTo>
                    <a:pt x="214" y="225"/>
                  </a:lnTo>
                  <a:lnTo>
                    <a:pt x="214" y="225"/>
                  </a:lnTo>
                  <a:lnTo>
                    <a:pt x="214" y="225"/>
                  </a:lnTo>
                  <a:lnTo>
                    <a:pt x="217" y="223"/>
                  </a:lnTo>
                  <a:lnTo>
                    <a:pt x="218" y="222"/>
                  </a:lnTo>
                  <a:lnTo>
                    <a:pt x="218" y="220"/>
                  </a:lnTo>
                  <a:lnTo>
                    <a:pt x="218" y="220"/>
                  </a:lnTo>
                  <a:lnTo>
                    <a:pt x="218" y="220"/>
                  </a:lnTo>
                  <a:lnTo>
                    <a:pt x="218" y="220"/>
                  </a:lnTo>
                  <a:lnTo>
                    <a:pt x="218" y="221"/>
                  </a:lnTo>
                  <a:lnTo>
                    <a:pt x="219" y="221"/>
                  </a:lnTo>
                  <a:lnTo>
                    <a:pt x="218" y="221"/>
                  </a:lnTo>
                  <a:lnTo>
                    <a:pt x="218" y="221"/>
                  </a:lnTo>
                  <a:lnTo>
                    <a:pt x="218" y="221"/>
                  </a:lnTo>
                  <a:lnTo>
                    <a:pt x="220" y="220"/>
                  </a:lnTo>
                  <a:lnTo>
                    <a:pt x="222" y="220"/>
                  </a:lnTo>
                  <a:lnTo>
                    <a:pt x="226" y="221"/>
                  </a:lnTo>
                  <a:lnTo>
                    <a:pt x="226" y="221"/>
                  </a:lnTo>
                  <a:lnTo>
                    <a:pt x="226" y="220"/>
                  </a:lnTo>
                  <a:lnTo>
                    <a:pt x="226" y="220"/>
                  </a:lnTo>
                  <a:lnTo>
                    <a:pt x="227" y="220"/>
                  </a:lnTo>
                  <a:lnTo>
                    <a:pt x="227" y="221"/>
                  </a:lnTo>
                  <a:lnTo>
                    <a:pt x="228" y="221"/>
                  </a:lnTo>
                  <a:lnTo>
                    <a:pt x="228" y="221"/>
                  </a:lnTo>
                  <a:lnTo>
                    <a:pt x="229" y="222"/>
                  </a:lnTo>
                  <a:lnTo>
                    <a:pt x="229" y="222"/>
                  </a:lnTo>
                  <a:lnTo>
                    <a:pt x="229" y="222"/>
                  </a:lnTo>
                  <a:lnTo>
                    <a:pt x="230" y="223"/>
                  </a:lnTo>
                  <a:lnTo>
                    <a:pt x="230" y="222"/>
                  </a:lnTo>
                  <a:lnTo>
                    <a:pt x="231" y="223"/>
                  </a:lnTo>
                  <a:lnTo>
                    <a:pt x="231" y="222"/>
                  </a:lnTo>
                  <a:lnTo>
                    <a:pt x="232" y="223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2" y="221"/>
                  </a:lnTo>
                  <a:lnTo>
                    <a:pt x="233" y="221"/>
                  </a:lnTo>
                  <a:lnTo>
                    <a:pt x="233" y="222"/>
                  </a:lnTo>
                  <a:lnTo>
                    <a:pt x="234" y="222"/>
                  </a:lnTo>
                  <a:lnTo>
                    <a:pt x="234" y="223"/>
                  </a:lnTo>
                  <a:lnTo>
                    <a:pt x="235" y="223"/>
                  </a:lnTo>
                  <a:lnTo>
                    <a:pt x="235" y="223"/>
                  </a:lnTo>
                  <a:lnTo>
                    <a:pt x="235" y="222"/>
                  </a:lnTo>
                  <a:lnTo>
                    <a:pt x="234" y="222"/>
                  </a:lnTo>
                  <a:lnTo>
                    <a:pt x="234" y="221"/>
                  </a:lnTo>
                  <a:lnTo>
                    <a:pt x="234" y="221"/>
                  </a:lnTo>
                  <a:lnTo>
                    <a:pt x="234" y="220"/>
                  </a:lnTo>
                  <a:lnTo>
                    <a:pt x="234" y="220"/>
                  </a:lnTo>
                  <a:lnTo>
                    <a:pt x="234" y="219"/>
                  </a:lnTo>
                  <a:lnTo>
                    <a:pt x="234" y="219"/>
                  </a:lnTo>
                  <a:lnTo>
                    <a:pt x="234" y="219"/>
                  </a:lnTo>
                  <a:lnTo>
                    <a:pt x="234" y="219"/>
                  </a:lnTo>
                  <a:lnTo>
                    <a:pt x="233" y="220"/>
                  </a:lnTo>
                  <a:lnTo>
                    <a:pt x="233" y="220"/>
                  </a:lnTo>
                  <a:lnTo>
                    <a:pt x="233" y="219"/>
                  </a:lnTo>
                  <a:lnTo>
                    <a:pt x="233" y="219"/>
                  </a:lnTo>
                  <a:lnTo>
                    <a:pt x="232" y="219"/>
                  </a:lnTo>
                  <a:lnTo>
                    <a:pt x="232" y="219"/>
                  </a:lnTo>
                  <a:lnTo>
                    <a:pt x="232" y="219"/>
                  </a:lnTo>
                  <a:lnTo>
                    <a:pt x="231" y="219"/>
                  </a:lnTo>
                  <a:lnTo>
                    <a:pt x="231" y="218"/>
                  </a:lnTo>
                  <a:lnTo>
                    <a:pt x="232" y="218"/>
                  </a:lnTo>
                  <a:lnTo>
                    <a:pt x="234" y="219"/>
                  </a:lnTo>
                  <a:lnTo>
                    <a:pt x="234" y="218"/>
                  </a:lnTo>
                  <a:lnTo>
                    <a:pt x="235" y="218"/>
                  </a:lnTo>
                  <a:lnTo>
                    <a:pt x="235" y="218"/>
                  </a:lnTo>
                  <a:lnTo>
                    <a:pt x="238" y="218"/>
                  </a:lnTo>
                  <a:lnTo>
                    <a:pt x="238" y="218"/>
                  </a:lnTo>
                  <a:lnTo>
                    <a:pt x="238" y="216"/>
                  </a:lnTo>
                  <a:lnTo>
                    <a:pt x="238" y="218"/>
                  </a:lnTo>
                  <a:lnTo>
                    <a:pt x="238" y="218"/>
                  </a:lnTo>
                  <a:lnTo>
                    <a:pt x="238" y="219"/>
                  </a:lnTo>
                  <a:lnTo>
                    <a:pt x="240" y="218"/>
                  </a:lnTo>
                  <a:lnTo>
                    <a:pt x="241" y="218"/>
                  </a:lnTo>
                  <a:lnTo>
                    <a:pt x="241" y="218"/>
                  </a:lnTo>
                  <a:lnTo>
                    <a:pt x="241" y="218"/>
                  </a:lnTo>
                  <a:lnTo>
                    <a:pt x="241" y="218"/>
                  </a:lnTo>
                  <a:lnTo>
                    <a:pt x="241" y="218"/>
                  </a:lnTo>
                  <a:lnTo>
                    <a:pt x="241" y="218"/>
                  </a:lnTo>
                  <a:lnTo>
                    <a:pt x="243" y="218"/>
                  </a:lnTo>
                  <a:lnTo>
                    <a:pt x="243" y="218"/>
                  </a:lnTo>
                  <a:lnTo>
                    <a:pt x="243" y="218"/>
                  </a:lnTo>
                  <a:lnTo>
                    <a:pt x="243" y="218"/>
                  </a:lnTo>
                  <a:lnTo>
                    <a:pt x="243" y="218"/>
                  </a:lnTo>
                  <a:lnTo>
                    <a:pt x="245" y="220"/>
                  </a:lnTo>
                  <a:lnTo>
                    <a:pt x="246" y="220"/>
                  </a:lnTo>
                  <a:lnTo>
                    <a:pt x="246" y="220"/>
                  </a:lnTo>
                  <a:lnTo>
                    <a:pt x="248" y="220"/>
                  </a:lnTo>
                  <a:lnTo>
                    <a:pt x="249" y="220"/>
                  </a:lnTo>
                  <a:lnTo>
                    <a:pt x="249" y="220"/>
                  </a:lnTo>
                  <a:lnTo>
                    <a:pt x="249" y="220"/>
                  </a:lnTo>
                  <a:lnTo>
                    <a:pt x="249" y="220"/>
                  </a:lnTo>
                  <a:lnTo>
                    <a:pt x="249" y="219"/>
                  </a:lnTo>
                  <a:lnTo>
                    <a:pt x="250" y="219"/>
                  </a:lnTo>
                  <a:lnTo>
                    <a:pt x="251" y="220"/>
                  </a:lnTo>
                  <a:lnTo>
                    <a:pt x="252" y="220"/>
                  </a:lnTo>
                  <a:lnTo>
                    <a:pt x="252" y="220"/>
                  </a:lnTo>
                  <a:lnTo>
                    <a:pt x="252" y="221"/>
                  </a:lnTo>
                  <a:lnTo>
                    <a:pt x="252" y="221"/>
                  </a:lnTo>
                  <a:lnTo>
                    <a:pt x="253" y="222"/>
                  </a:lnTo>
                  <a:lnTo>
                    <a:pt x="254" y="223"/>
                  </a:lnTo>
                  <a:lnTo>
                    <a:pt x="254" y="223"/>
                  </a:lnTo>
                  <a:lnTo>
                    <a:pt x="254" y="227"/>
                  </a:lnTo>
                  <a:lnTo>
                    <a:pt x="254" y="227"/>
                  </a:lnTo>
                  <a:lnTo>
                    <a:pt x="254" y="227"/>
                  </a:lnTo>
                  <a:lnTo>
                    <a:pt x="254" y="226"/>
                  </a:lnTo>
                  <a:lnTo>
                    <a:pt x="255" y="227"/>
                  </a:lnTo>
                  <a:lnTo>
                    <a:pt x="255" y="227"/>
                  </a:lnTo>
                  <a:lnTo>
                    <a:pt x="254" y="228"/>
                  </a:lnTo>
                  <a:lnTo>
                    <a:pt x="255" y="228"/>
                  </a:lnTo>
                  <a:lnTo>
                    <a:pt x="255" y="230"/>
                  </a:lnTo>
                  <a:lnTo>
                    <a:pt x="255" y="230"/>
                  </a:lnTo>
                  <a:lnTo>
                    <a:pt x="256" y="230"/>
                  </a:lnTo>
                  <a:lnTo>
                    <a:pt x="256" y="231"/>
                  </a:lnTo>
                  <a:lnTo>
                    <a:pt x="256" y="231"/>
                  </a:lnTo>
                  <a:lnTo>
                    <a:pt x="256" y="231"/>
                  </a:lnTo>
                  <a:lnTo>
                    <a:pt x="256" y="231"/>
                  </a:lnTo>
                  <a:lnTo>
                    <a:pt x="257" y="233"/>
                  </a:lnTo>
                  <a:lnTo>
                    <a:pt x="257" y="233"/>
                  </a:lnTo>
                  <a:lnTo>
                    <a:pt x="258" y="233"/>
                  </a:lnTo>
                  <a:lnTo>
                    <a:pt x="258" y="234"/>
                  </a:lnTo>
                  <a:lnTo>
                    <a:pt x="259" y="235"/>
                  </a:lnTo>
                  <a:lnTo>
                    <a:pt x="259" y="236"/>
                  </a:lnTo>
                  <a:lnTo>
                    <a:pt x="259" y="236"/>
                  </a:lnTo>
                  <a:lnTo>
                    <a:pt x="259" y="236"/>
                  </a:lnTo>
                  <a:lnTo>
                    <a:pt x="260" y="236"/>
                  </a:lnTo>
                  <a:lnTo>
                    <a:pt x="261" y="235"/>
                  </a:lnTo>
                  <a:lnTo>
                    <a:pt x="261" y="236"/>
                  </a:lnTo>
                  <a:lnTo>
                    <a:pt x="261" y="235"/>
                  </a:lnTo>
                  <a:lnTo>
                    <a:pt x="261" y="235"/>
                  </a:lnTo>
                  <a:lnTo>
                    <a:pt x="262" y="233"/>
                  </a:lnTo>
                  <a:lnTo>
                    <a:pt x="262" y="230"/>
                  </a:lnTo>
                  <a:lnTo>
                    <a:pt x="260" y="226"/>
                  </a:lnTo>
                  <a:lnTo>
                    <a:pt x="260" y="225"/>
                  </a:lnTo>
                  <a:lnTo>
                    <a:pt x="257" y="218"/>
                  </a:lnTo>
                  <a:lnTo>
                    <a:pt x="258" y="217"/>
                  </a:lnTo>
                  <a:lnTo>
                    <a:pt x="258" y="216"/>
                  </a:lnTo>
                  <a:lnTo>
                    <a:pt x="259" y="213"/>
                  </a:lnTo>
                  <a:lnTo>
                    <a:pt x="259" y="213"/>
                  </a:lnTo>
                  <a:lnTo>
                    <a:pt x="259" y="212"/>
                  </a:lnTo>
                  <a:lnTo>
                    <a:pt x="259" y="212"/>
                  </a:lnTo>
                  <a:lnTo>
                    <a:pt x="260" y="212"/>
                  </a:lnTo>
                  <a:lnTo>
                    <a:pt x="260" y="212"/>
                  </a:lnTo>
                  <a:lnTo>
                    <a:pt x="260" y="211"/>
                  </a:lnTo>
                  <a:lnTo>
                    <a:pt x="260" y="211"/>
                  </a:lnTo>
                  <a:lnTo>
                    <a:pt x="260" y="211"/>
                  </a:lnTo>
                  <a:lnTo>
                    <a:pt x="260" y="211"/>
                  </a:lnTo>
                  <a:lnTo>
                    <a:pt x="262" y="211"/>
                  </a:lnTo>
                  <a:lnTo>
                    <a:pt x="262" y="211"/>
                  </a:lnTo>
                  <a:lnTo>
                    <a:pt x="263" y="210"/>
                  </a:lnTo>
                  <a:lnTo>
                    <a:pt x="264" y="210"/>
                  </a:lnTo>
                  <a:lnTo>
                    <a:pt x="264" y="209"/>
                  </a:lnTo>
                  <a:lnTo>
                    <a:pt x="264" y="209"/>
                  </a:lnTo>
                  <a:lnTo>
                    <a:pt x="264" y="209"/>
                  </a:lnTo>
                  <a:lnTo>
                    <a:pt x="264" y="209"/>
                  </a:lnTo>
                  <a:lnTo>
                    <a:pt x="265" y="208"/>
                  </a:lnTo>
                  <a:lnTo>
                    <a:pt x="264" y="208"/>
                  </a:lnTo>
                  <a:lnTo>
                    <a:pt x="265" y="208"/>
                  </a:lnTo>
                  <a:lnTo>
                    <a:pt x="265" y="207"/>
                  </a:lnTo>
                  <a:lnTo>
                    <a:pt x="266" y="206"/>
                  </a:lnTo>
                  <a:lnTo>
                    <a:pt x="266" y="206"/>
                  </a:lnTo>
                  <a:lnTo>
                    <a:pt x="266" y="206"/>
                  </a:lnTo>
                  <a:lnTo>
                    <a:pt x="268" y="206"/>
                  </a:lnTo>
                  <a:lnTo>
                    <a:pt x="269" y="205"/>
                  </a:lnTo>
                  <a:lnTo>
                    <a:pt x="269" y="205"/>
                  </a:lnTo>
                  <a:lnTo>
                    <a:pt x="270" y="204"/>
                  </a:lnTo>
                  <a:lnTo>
                    <a:pt x="271" y="203"/>
                  </a:lnTo>
                  <a:lnTo>
                    <a:pt x="272" y="203"/>
                  </a:lnTo>
                  <a:lnTo>
                    <a:pt x="273" y="203"/>
                  </a:lnTo>
                  <a:lnTo>
                    <a:pt x="273" y="202"/>
                  </a:lnTo>
                  <a:lnTo>
                    <a:pt x="273" y="202"/>
                  </a:lnTo>
                  <a:lnTo>
                    <a:pt x="273" y="202"/>
                  </a:lnTo>
                  <a:lnTo>
                    <a:pt x="272" y="202"/>
                  </a:lnTo>
                  <a:lnTo>
                    <a:pt x="272" y="202"/>
                  </a:lnTo>
                  <a:lnTo>
                    <a:pt x="272" y="202"/>
                  </a:lnTo>
                  <a:lnTo>
                    <a:pt x="272" y="202"/>
                  </a:lnTo>
                  <a:lnTo>
                    <a:pt x="273" y="202"/>
                  </a:lnTo>
                  <a:lnTo>
                    <a:pt x="273" y="201"/>
                  </a:lnTo>
                  <a:lnTo>
                    <a:pt x="273" y="201"/>
                  </a:lnTo>
                  <a:lnTo>
                    <a:pt x="273" y="201"/>
                  </a:lnTo>
                  <a:lnTo>
                    <a:pt x="272" y="200"/>
                  </a:lnTo>
                  <a:lnTo>
                    <a:pt x="273" y="200"/>
                  </a:lnTo>
                  <a:lnTo>
                    <a:pt x="273" y="200"/>
                  </a:lnTo>
                  <a:lnTo>
                    <a:pt x="273" y="201"/>
                  </a:lnTo>
                  <a:lnTo>
                    <a:pt x="273" y="201"/>
                  </a:lnTo>
                  <a:lnTo>
                    <a:pt x="273" y="201"/>
                  </a:lnTo>
                  <a:lnTo>
                    <a:pt x="274" y="201"/>
                  </a:lnTo>
                  <a:lnTo>
                    <a:pt x="274" y="201"/>
                  </a:lnTo>
                  <a:lnTo>
                    <a:pt x="275" y="200"/>
                  </a:lnTo>
                  <a:lnTo>
                    <a:pt x="275" y="200"/>
                  </a:lnTo>
                  <a:lnTo>
                    <a:pt x="275" y="199"/>
                  </a:lnTo>
                  <a:lnTo>
                    <a:pt x="275" y="199"/>
                  </a:lnTo>
                  <a:lnTo>
                    <a:pt x="274" y="199"/>
                  </a:lnTo>
                  <a:lnTo>
                    <a:pt x="274" y="199"/>
                  </a:lnTo>
                  <a:lnTo>
                    <a:pt x="274" y="199"/>
                  </a:lnTo>
                  <a:lnTo>
                    <a:pt x="274" y="199"/>
                  </a:lnTo>
                  <a:lnTo>
                    <a:pt x="273" y="199"/>
                  </a:lnTo>
                  <a:lnTo>
                    <a:pt x="272" y="199"/>
                  </a:lnTo>
                  <a:lnTo>
                    <a:pt x="272" y="197"/>
                  </a:lnTo>
                  <a:lnTo>
                    <a:pt x="272" y="197"/>
                  </a:lnTo>
                  <a:lnTo>
                    <a:pt x="273" y="198"/>
                  </a:lnTo>
                  <a:lnTo>
                    <a:pt x="273" y="198"/>
                  </a:lnTo>
                  <a:lnTo>
                    <a:pt x="273" y="198"/>
                  </a:lnTo>
                  <a:lnTo>
                    <a:pt x="274" y="198"/>
                  </a:lnTo>
                  <a:lnTo>
                    <a:pt x="274" y="198"/>
                  </a:lnTo>
                  <a:lnTo>
                    <a:pt x="274" y="197"/>
                  </a:lnTo>
                  <a:lnTo>
                    <a:pt x="274" y="198"/>
                  </a:lnTo>
                  <a:lnTo>
                    <a:pt x="275" y="198"/>
                  </a:lnTo>
                  <a:lnTo>
                    <a:pt x="275" y="198"/>
                  </a:lnTo>
                  <a:lnTo>
                    <a:pt x="275" y="198"/>
                  </a:lnTo>
                  <a:lnTo>
                    <a:pt x="275" y="197"/>
                  </a:lnTo>
                  <a:lnTo>
                    <a:pt x="274" y="197"/>
                  </a:lnTo>
                  <a:lnTo>
                    <a:pt x="275" y="196"/>
                  </a:lnTo>
                  <a:lnTo>
                    <a:pt x="275" y="195"/>
                  </a:lnTo>
                  <a:lnTo>
                    <a:pt x="273" y="195"/>
                  </a:lnTo>
                  <a:lnTo>
                    <a:pt x="273" y="195"/>
                  </a:lnTo>
                  <a:lnTo>
                    <a:pt x="273" y="195"/>
                  </a:lnTo>
                  <a:lnTo>
                    <a:pt x="273" y="195"/>
                  </a:lnTo>
                  <a:lnTo>
                    <a:pt x="273" y="195"/>
                  </a:lnTo>
                  <a:lnTo>
                    <a:pt x="273" y="195"/>
                  </a:lnTo>
                  <a:lnTo>
                    <a:pt x="273" y="195"/>
                  </a:lnTo>
                  <a:lnTo>
                    <a:pt x="273" y="194"/>
                  </a:lnTo>
                  <a:lnTo>
                    <a:pt x="273" y="194"/>
                  </a:lnTo>
                  <a:lnTo>
                    <a:pt x="273" y="194"/>
                  </a:lnTo>
                  <a:lnTo>
                    <a:pt x="273" y="193"/>
                  </a:lnTo>
                  <a:lnTo>
                    <a:pt x="273" y="193"/>
                  </a:lnTo>
                  <a:lnTo>
                    <a:pt x="273" y="193"/>
                  </a:lnTo>
                  <a:lnTo>
                    <a:pt x="273" y="193"/>
                  </a:lnTo>
                  <a:lnTo>
                    <a:pt x="273" y="193"/>
                  </a:lnTo>
                  <a:lnTo>
                    <a:pt x="273" y="192"/>
                  </a:lnTo>
                  <a:lnTo>
                    <a:pt x="273" y="192"/>
                  </a:lnTo>
                  <a:lnTo>
                    <a:pt x="273" y="192"/>
                  </a:lnTo>
                  <a:lnTo>
                    <a:pt x="273" y="191"/>
                  </a:lnTo>
                  <a:lnTo>
                    <a:pt x="273" y="191"/>
                  </a:lnTo>
                  <a:lnTo>
                    <a:pt x="272" y="190"/>
                  </a:lnTo>
                  <a:lnTo>
                    <a:pt x="271" y="19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72" y="190"/>
                  </a:lnTo>
                  <a:lnTo>
                    <a:pt x="272" y="190"/>
                  </a:lnTo>
                  <a:lnTo>
                    <a:pt x="272" y="190"/>
                  </a:lnTo>
                  <a:lnTo>
                    <a:pt x="273" y="190"/>
                  </a:lnTo>
                  <a:lnTo>
                    <a:pt x="273" y="190"/>
                  </a:lnTo>
                  <a:lnTo>
                    <a:pt x="273" y="190"/>
                  </a:lnTo>
                  <a:lnTo>
                    <a:pt x="273" y="190"/>
                  </a:lnTo>
                  <a:lnTo>
                    <a:pt x="273" y="189"/>
                  </a:lnTo>
                  <a:lnTo>
                    <a:pt x="273" y="189"/>
                  </a:lnTo>
                  <a:lnTo>
                    <a:pt x="273" y="189"/>
                  </a:lnTo>
                  <a:lnTo>
                    <a:pt x="273" y="188"/>
                  </a:lnTo>
                  <a:lnTo>
                    <a:pt x="273" y="187"/>
                  </a:lnTo>
                  <a:lnTo>
                    <a:pt x="273" y="186"/>
                  </a:lnTo>
                  <a:lnTo>
                    <a:pt x="273" y="186"/>
                  </a:lnTo>
                  <a:lnTo>
                    <a:pt x="274" y="186"/>
                  </a:lnTo>
                  <a:lnTo>
                    <a:pt x="274" y="185"/>
                  </a:lnTo>
                  <a:lnTo>
                    <a:pt x="274" y="185"/>
                  </a:lnTo>
                  <a:lnTo>
                    <a:pt x="274" y="185"/>
                  </a:lnTo>
                  <a:lnTo>
                    <a:pt x="274" y="185"/>
                  </a:lnTo>
                  <a:lnTo>
                    <a:pt x="274" y="186"/>
                  </a:lnTo>
                  <a:lnTo>
                    <a:pt x="274" y="186"/>
                  </a:lnTo>
                  <a:lnTo>
                    <a:pt x="274" y="186"/>
                  </a:lnTo>
                  <a:lnTo>
                    <a:pt x="274" y="186"/>
                  </a:lnTo>
                  <a:lnTo>
                    <a:pt x="274" y="187"/>
                  </a:lnTo>
                  <a:lnTo>
                    <a:pt x="274" y="187"/>
                  </a:lnTo>
                  <a:lnTo>
                    <a:pt x="273" y="188"/>
                  </a:lnTo>
                  <a:lnTo>
                    <a:pt x="273" y="188"/>
                  </a:lnTo>
                  <a:lnTo>
                    <a:pt x="274" y="188"/>
                  </a:lnTo>
                  <a:lnTo>
                    <a:pt x="274" y="188"/>
                  </a:lnTo>
                  <a:lnTo>
                    <a:pt x="274" y="188"/>
                  </a:lnTo>
                  <a:lnTo>
                    <a:pt x="273" y="189"/>
                  </a:lnTo>
                  <a:lnTo>
                    <a:pt x="273" y="189"/>
                  </a:lnTo>
                  <a:lnTo>
                    <a:pt x="273" y="189"/>
                  </a:lnTo>
                  <a:lnTo>
                    <a:pt x="273" y="190"/>
                  </a:lnTo>
                  <a:lnTo>
                    <a:pt x="274" y="190"/>
                  </a:lnTo>
                  <a:lnTo>
                    <a:pt x="274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75" y="191"/>
                  </a:lnTo>
                  <a:lnTo>
                    <a:pt x="275" y="191"/>
                  </a:lnTo>
                  <a:lnTo>
                    <a:pt x="275" y="191"/>
                  </a:lnTo>
                  <a:lnTo>
                    <a:pt x="275" y="191"/>
                  </a:lnTo>
                  <a:lnTo>
                    <a:pt x="275" y="192"/>
                  </a:lnTo>
                  <a:lnTo>
                    <a:pt x="274" y="193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5" y="194"/>
                  </a:lnTo>
                  <a:lnTo>
                    <a:pt x="275" y="194"/>
                  </a:lnTo>
                  <a:lnTo>
                    <a:pt x="276" y="191"/>
                  </a:lnTo>
                  <a:lnTo>
                    <a:pt x="276" y="190"/>
                  </a:lnTo>
                  <a:lnTo>
                    <a:pt x="277" y="190"/>
                  </a:lnTo>
                  <a:lnTo>
                    <a:pt x="277" y="189"/>
                  </a:lnTo>
                  <a:lnTo>
                    <a:pt x="275" y="186"/>
                  </a:lnTo>
                  <a:lnTo>
                    <a:pt x="275" y="185"/>
                  </a:lnTo>
                  <a:lnTo>
                    <a:pt x="276" y="186"/>
                  </a:lnTo>
                  <a:lnTo>
                    <a:pt x="277" y="186"/>
                  </a:lnTo>
                  <a:lnTo>
                    <a:pt x="277" y="186"/>
                  </a:lnTo>
                  <a:lnTo>
                    <a:pt x="278" y="186"/>
                  </a:lnTo>
                  <a:lnTo>
                    <a:pt x="278" y="187"/>
                  </a:lnTo>
                  <a:lnTo>
                    <a:pt x="278" y="187"/>
                  </a:lnTo>
                  <a:lnTo>
                    <a:pt x="279" y="185"/>
                  </a:lnTo>
                  <a:lnTo>
                    <a:pt x="279" y="185"/>
                  </a:lnTo>
                  <a:lnTo>
                    <a:pt x="280" y="185"/>
                  </a:lnTo>
                  <a:lnTo>
                    <a:pt x="280" y="185"/>
                  </a:lnTo>
                  <a:lnTo>
                    <a:pt x="280" y="183"/>
                  </a:lnTo>
                  <a:lnTo>
                    <a:pt x="280" y="183"/>
                  </a:lnTo>
                  <a:lnTo>
                    <a:pt x="280" y="183"/>
                  </a:lnTo>
                  <a:lnTo>
                    <a:pt x="280" y="183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1"/>
                  </a:lnTo>
                  <a:lnTo>
                    <a:pt x="280" y="181"/>
                  </a:lnTo>
                  <a:lnTo>
                    <a:pt x="280" y="181"/>
                  </a:lnTo>
                  <a:lnTo>
                    <a:pt x="280" y="180"/>
                  </a:lnTo>
                  <a:lnTo>
                    <a:pt x="281" y="180"/>
                  </a:lnTo>
                  <a:lnTo>
                    <a:pt x="281" y="179"/>
                  </a:lnTo>
                  <a:lnTo>
                    <a:pt x="283" y="179"/>
                  </a:lnTo>
                  <a:lnTo>
                    <a:pt x="283" y="179"/>
                  </a:lnTo>
                  <a:lnTo>
                    <a:pt x="284" y="178"/>
                  </a:lnTo>
                  <a:lnTo>
                    <a:pt x="284" y="179"/>
                  </a:lnTo>
                  <a:lnTo>
                    <a:pt x="288" y="178"/>
                  </a:lnTo>
                  <a:lnTo>
                    <a:pt x="288" y="178"/>
                  </a:lnTo>
                  <a:lnTo>
                    <a:pt x="288" y="177"/>
                  </a:lnTo>
                  <a:lnTo>
                    <a:pt x="288" y="176"/>
                  </a:lnTo>
                  <a:lnTo>
                    <a:pt x="289" y="177"/>
                  </a:lnTo>
                  <a:lnTo>
                    <a:pt x="289" y="177"/>
                  </a:lnTo>
                  <a:lnTo>
                    <a:pt x="289" y="177"/>
                  </a:lnTo>
                  <a:lnTo>
                    <a:pt x="289" y="177"/>
                  </a:lnTo>
                  <a:lnTo>
                    <a:pt x="290" y="177"/>
                  </a:lnTo>
                  <a:lnTo>
                    <a:pt x="290" y="177"/>
                  </a:lnTo>
                  <a:lnTo>
                    <a:pt x="290" y="177"/>
                  </a:lnTo>
                  <a:lnTo>
                    <a:pt x="291" y="177"/>
                  </a:lnTo>
                  <a:lnTo>
                    <a:pt x="291" y="177"/>
                  </a:lnTo>
                  <a:lnTo>
                    <a:pt x="291" y="177"/>
                  </a:lnTo>
                  <a:lnTo>
                    <a:pt x="292" y="176"/>
                  </a:lnTo>
                  <a:lnTo>
                    <a:pt x="292" y="176"/>
                  </a:lnTo>
                  <a:lnTo>
                    <a:pt x="292" y="176"/>
                  </a:lnTo>
                  <a:lnTo>
                    <a:pt x="292" y="176"/>
                  </a:lnTo>
                  <a:lnTo>
                    <a:pt x="292" y="176"/>
                  </a:lnTo>
                  <a:lnTo>
                    <a:pt x="292" y="176"/>
                  </a:lnTo>
                  <a:lnTo>
                    <a:pt x="292" y="176"/>
                  </a:lnTo>
                  <a:lnTo>
                    <a:pt x="291" y="176"/>
                  </a:lnTo>
                  <a:lnTo>
                    <a:pt x="291" y="176"/>
                  </a:lnTo>
                  <a:lnTo>
                    <a:pt x="290" y="176"/>
                  </a:lnTo>
                  <a:lnTo>
                    <a:pt x="290" y="175"/>
                  </a:lnTo>
                  <a:lnTo>
                    <a:pt x="290" y="175"/>
                  </a:lnTo>
                  <a:lnTo>
                    <a:pt x="290" y="174"/>
                  </a:lnTo>
                  <a:lnTo>
                    <a:pt x="289" y="174"/>
                  </a:lnTo>
                  <a:lnTo>
                    <a:pt x="289" y="174"/>
                  </a:lnTo>
                  <a:lnTo>
                    <a:pt x="289" y="174"/>
                  </a:lnTo>
                  <a:lnTo>
                    <a:pt x="289" y="174"/>
                  </a:lnTo>
                  <a:lnTo>
                    <a:pt x="289" y="174"/>
                  </a:lnTo>
                  <a:lnTo>
                    <a:pt x="290" y="173"/>
                  </a:lnTo>
                  <a:lnTo>
                    <a:pt x="290" y="173"/>
                  </a:lnTo>
                  <a:lnTo>
                    <a:pt x="289" y="172"/>
                  </a:lnTo>
                  <a:lnTo>
                    <a:pt x="290" y="171"/>
                  </a:lnTo>
                  <a:lnTo>
                    <a:pt x="291" y="170"/>
                  </a:lnTo>
                  <a:lnTo>
                    <a:pt x="291" y="169"/>
                  </a:lnTo>
                  <a:lnTo>
                    <a:pt x="291" y="169"/>
                  </a:lnTo>
                  <a:lnTo>
                    <a:pt x="292" y="168"/>
                  </a:lnTo>
                  <a:lnTo>
                    <a:pt x="292" y="168"/>
                  </a:lnTo>
                  <a:lnTo>
                    <a:pt x="293" y="168"/>
                  </a:lnTo>
                  <a:lnTo>
                    <a:pt x="293" y="168"/>
                  </a:lnTo>
                  <a:lnTo>
                    <a:pt x="293" y="168"/>
                  </a:lnTo>
                  <a:lnTo>
                    <a:pt x="293" y="168"/>
                  </a:lnTo>
                  <a:lnTo>
                    <a:pt x="293" y="168"/>
                  </a:lnTo>
                  <a:lnTo>
                    <a:pt x="293" y="167"/>
                  </a:lnTo>
                  <a:lnTo>
                    <a:pt x="294" y="168"/>
                  </a:lnTo>
                  <a:lnTo>
                    <a:pt x="294" y="168"/>
                  </a:lnTo>
                  <a:lnTo>
                    <a:pt x="294" y="168"/>
                  </a:lnTo>
                  <a:lnTo>
                    <a:pt x="294" y="167"/>
                  </a:lnTo>
                  <a:lnTo>
                    <a:pt x="294" y="167"/>
                  </a:lnTo>
                  <a:lnTo>
                    <a:pt x="295" y="167"/>
                  </a:lnTo>
                  <a:lnTo>
                    <a:pt x="295" y="167"/>
                  </a:lnTo>
                  <a:lnTo>
                    <a:pt x="295" y="167"/>
                  </a:lnTo>
                  <a:lnTo>
                    <a:pt x="295" y="167"/>
                  </a:lnTo>
                  <a:lnTo>
                    <a:pt x="295" y="166"/>
                  </a:lnTo>
                  <a:lnTo>
                    <a:pt x="295" y="165"/>
                  </a:lnTo>
                  <a:lnTo>
                    <a:pt x="296" y="165"/>
                  </a:lnTo>
                  <a:lnTo>
                    <a:pt x="296" y="165"/>
                  </a:lnTo>
                  <a:lnTo>
                    <a:pt x="296" y="165"/>
                  </a:lnTo>
                  <a:lnTo>
                    <a:pt x="296" y="166"/>
                  </a:lnTo>
                  <a:lnTo>
                    <a:pt x="296" y="166"/>
                  </a:lnTo>
                  <a:lnTo>
                    <a:pt x="296" y="166"/>
                  </a:lnTo>
                  <a:lnTo>
                    <a:pt x="296" y="166"/>
                  </a:lnTo>
                  <a:lnTo>
                    <a:pt x="297" y="166"/>
                  </a:lnTo>
                  <a:lnTo>
                    <a:pt x="297" y="166"/>
                  </a:lnTo>
                  <a:lnTo>
                    <a:pt x="298" y="166"/>
                  </a:lnTo>
                  <a:lnTo>
                    <a:pt x="298" y="166"/>
                  </a:lnTo>
                  <a:lnTo>
                    <a:pt x="298" y="166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00" y="165"/>
                  </a:lnTo>
                  <a:lnTo>
                    <a:pt x="300" y="165"/>
                  </a:lnTo>
                  <a:lnTo>
                    <a:pt x="300" y="165"/>
                  </a:lnTo>
                  <a:lnTo>
                    <a:pt x="300" y="165"/>
                  </a:lnTo>
                  <a:lnTo>
                    <a:pt x="301" y="165"/>
                  </a:lnTo>
                  <a:lnTo>
                    <a:pt x="301" y="164"/>
                  </a:lnTo>
                  <a:lnTo>
                    <a:pt x="301" y="164"/>
                  </a:lnTo>
                  <a:lnTo>
                    <a:pt x="301" y="164"/>
                  </a:lnTo>
                  <a:lnTo>
                    <a:pt x="301" y="164"/>
                  </a:lnTo>
                  <a:lnTo>
                    <a:pt x="301" y="163"/>
                  </a:lnTo>
                  <a:lnTo>
                    <a:pt x="301" y="163"/>
                  </a:lnTo>
                  <a:lnTo>
                    <a:pt x="301" y="163"/>
                  </a:lnTo>
                  <a:lnTo>
                    <a:pt x="301" y="163"/>
                  </a:lnTo>
                  <a:lnTo>
                    <a:pt x="302" y="163"/>
                  </a:lnTo>
                  <a:lnTo>
                    <a:pt x="303" y="163"/>
                  </a:lnTo>
                  <a:lnTo>
                    <a:pt x="304" y="162"/>
                  </a:lnTo>
                  <a:lnTo>
                    <a:pt x="304" y="162"/>
                  </a:lnTo>
                  <a:lnTo>
                    <a:pt x="305" y="162"/>
                  </a:lnTo>
                  <a:lnTo>
                    <a:pt x="307" y="160"/>
                  </a:lnTo>
                  <a:lnTo>
                    <a:pt x="308" y="160"/>
                  </a:lnTo>
                  <a:lnTo>
                    <a:pt x="308" y="159"/>
                  </a:lnTo>
                  <a:lnTo>
                    <a:pt x="308" y="160"/>
                  </a:lnTo>
                  <a:lnTo>
                    <a:pt x="309" y="160"/>
                  </a:lnTo>
                  <a:lnTo>
                    <a:pt x="308" y="161"/>
                  </a:lnTo>
                  <a:lnTo>
                    <a:pt x="308" y="162"/>
                  </a:lnTo>
                  <a:lnTo>
                    <a:pt x="308" y="162"/>
                  </a:lnTo>
                  <a:lnTo>
                    <a:pt x="309" y="161"/>
                  </a:lnTo>
                  <a:lnTo>
                    <a:pt x="310" y="162"/>
                  </a:lnTo>
                  <a:lnTo>
                    <a:pt x="312" y="161"/>
                  </a:lnTo>
                  <a:lnTo>
                    <a:pt x="312" y="162"/>
                  </a:lnTo>
                  <a:lnTo>
                    <a:pt x="310" y="162"/>
                  </a:lnTo>
                  <a:lnTo>
                    <a:pt x="310" y="162"/>
                  </a:lnTo>
                  <a:lnTo>
                    <a:pt x="310" y="163"/>
                  </a:lnTo>
                  <a:lnTo>
                    <a:pt x="309" y="163"/>
                  </a:lnTo>
                  <a:lnTo>
                    <a:pt x="309" y="162"/>
                  </a:lnTo>
                  <a:lnTo>
                    <a:pt x="309" y="162"/>
                  </a:lnTo>
                  <a:lnTo>
                    <a:pt x="305" y="164"/>
                  </a:lnTo>
                  <a:lnTo>
                    <a:pt x="305" y="164"/>
                  </a:lnTo>
                  <a:lnTo>
                    <a:pt x="305" y="165"/>
                  </a:lnTo>
                  <a:lnTo>
                    <a:pt x="305" y="165"/>
                  </a:lnTo>
                  <a:lnTo>
                    <a:pt x="304" y="165"/>
                  </a:lnTo>
                  <a:lnTo>
                    <a:pt x="303" y="165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4" y="166"/>
                  </a:lnTo>
                  <a:lnTo>
                    <a:pt x="304" y="167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5" y="168"/>
                  </a:lnTo>
                  <a:lnTo>
                    <a:pt x="305" y="169"/>
                  </a:lnTo>
                  <a:lnTo>
                    <a:pt x="305" y="169"/>
                  </a:lnTo>
                  <a:lnTo>
                    <a:pt x="306" y="169"/>
                  </a:lnTo>
                  <a:lnTo>
                    <a:pt x="306" y="169"/>
                  </a:lnTo>
                  <a:lnTo>
                    <a:pt x="306" y="169"/>
                  </a:lnTo>
                  <a:lnTo>
                    <a:pt x="306" y="168"/>
                  </a:lnTo>
                  <a:lnTo>
                    <a:pt x="307" y="169"/>
                  </a:lnTo>
                  <a:lnTo>
                    <a:pt x="307" y="168"/>
                  </a:lnTo>
                  <a:lnTo>
                    <a:pt x="308" y="168"/>
                  </a:lnTo>
                  <a:lnTo>
                    <a:pt x="309" y="167"/>
                  </a:lnTo>
                  <a:lnTo>
                    <a:pt x="309" y="166"/>
                  </a:lnTo>
                  <a:lnTo>
                    <a:pt x="309" y="165"/>
                  </a:lnTo>
                  <a:lnTo>
                    <a:pt x="310" y="165"/>
                  </a:lnTo>
                  <a:lnTo>
                    <a:pt x="310" y="165"/>
                  </a:lnTo>
                  <a:lnTo>
                    <a:pt x="310" y="165"/>
                  </a:lnTo>
                  <a:lnTo>
                    <a:pt x="310" y="165"/>
                  </a:lnTo>
                  <a:lnTo>
                    <a:pt x="311" y="165"/>
                  </a:lnTo>
                  <a:lnTo>
                    <a:pt x="311" y="165"/>
                  </a:lnTo>
                  <a:lnTo>
                    <a:pt x="311" y="165"/>
                  </a:lnTo>
                  <a:lnTo>
                    <a:pt x="311" y="164"/>
                  </a:lnTo>
                  <a:lnTo>
                    <a:pt x="312" y="165"/>
                  </a:lnTo>
                  <a:lnTo>
                    <a:pt x="313" y="164"/>
                  </a:lnTo>
                  <a:lnTo>
                    <a:pt x="313" y="164"/>
                  </a:lnTo>
                  <a:lnTo>
                    <a:pt x="313" y="164"/>
                  </a:lnTo>
                  <a:lnTo>
                    <a:pt x="314" y="164"/>
                  </a:lnTo>
                  <a:lnTo>
                    <a:pt x="314" y="164"/>
                  </a:lnTo>
                  <a:lnTo>
                    <a:pt x="314" y="163"/>
                  </a:lnTo>
                  <a:lnTo>
                    <a:pt x="315" y="163"/>
                  </a:lnTo>
                  <a:lnTo>
                    <a:pt x="317" y="162"/>
                  </a:lnTo>
                  <a:lnTo>
                    <a:pt x="317" y="162"/>
                  </a:lnTo>
                  <a:lnTo>
                    <a:pt x="318" y="162"/>
                  </a:lnTo>
                  <a:lnTo>
                    <a:pt x="319" y="162"/>
                  </a:lnTo>
                  <a:lnTo>
                    <a:pt x="319" y="162"/>
                  </a:lnTo>
                  <a:lnTo>
                    <a:pt x="319" y="162"/>
                  </a:lnTo>
                  <a:lnTo>
                    <a:pt x="318" y="162"/>
                  </a:lnTo>
                  <a:lnTo>
                    <a:pt x="318" y="161"/>
                  </a:lnTo>
                  <a:lnTo>
                    <a:pt x="318" y="161"/>
                  </a:lnTo>
                  <a:lnTo>
                    <a:pt x="318" y="160"/>
                  </a:lnTo>
                  <a:lnTo>
                    <a:pt x="317" y="160"/>
                  </a:lnTo>
                  <a:lnTo>
                    <a:pt x="317" y="160"/>
                  </a:lnTo>
                  <a:lnTo>
                    <a:pt x="316" y="160"/>
                  </a:lnTo>
                  <a:lnTo>
                    <a:pt x="316" y="160"/>
                  </a:lnTo>
                  <a:lnTo>
                    <a:pt x="316" y="159"/>
                  </a:lnTo>
                  <a:lnTo>
                    <a:pt x="315" y="160"/>
                  </a:lnTo>
                  <a:lnTo>
                    <a:pt x="314" y="160"/>
                  </a:lnTo>
                  <a:lnTo>
                    <a:pt x="314" y="160"/>
                  </a:lnTo>
                  <a:lnTo>
                    <a:pt x="310" y="159"/>
                  </a:lnTo>
                  <a:lnTo>
                    <a:pt x="310" y="159"/>
                  </a:lnTo>
                  <a:lnTo>
                    <a:pt x="311" y="158"/>
                  </a:lnTo>
                  <a:lnTo>
                    <a:pt x="310" y="158"/>
                  </a:lnTo>
                  <a:lnTo>
                    <a:pt x="309" y="158"/>
                  </a:lnTo>
                  <a:lnTo>
                    <a:pt x="308" y="158"/>
                  </a:lnTo>
                  <a:lnTo>
                    <a:pt x="308" y="158"/>
                  </a:lnTo>
                  <a:lnTo>
                    <a:pt x="308" y="157"/>
                  </a:lnTo>
                  <a:lnTo>
                    <a:pt x="308" y="155"/>
                  </a:lnTo>
                  <a:lnTo>
                    <a:pt x="308" y="154"/>
                  </a:lnTo>
                  <a:lnTo>
                    <a:pt x="307" y="154"/>
                  </a:lnTo>
                  <a:lnTo>
                    <a:pt x="306" y="154"/>
                  </a:lnTo>
                  <a:lnTo>
                    <a:pt x="306" y="154"/>
                  </a:lnTo>
                  <a:lnTo>
                    <a:pt x="307" y="153"/>
                  </a:lnTo>
                  <a:lnTo>
                    <a:pt x="308" y="152"/>
                  </a:lnTo>
                  <a:lnTo>
                    <a:pt x="308" y="151"/>
                  </a:lnTo>
                  <a:lnTo>
                    <a:pt x="308" y="151"/>
                  </a:lnTo>
                  <a:lnTo>
                    <a:pt x="307" y="151"/>
                  </a:lnTo>
                  <a:lnTo>
                    <a:pt x="307" y="151"/>
                  </a:lnTo>
                  <a:lnTo>
                    <a:pt x="307" y="151"/>
                  </a:lnTo>
                  <a:lnTo>
                    <a:pt x="305" y="151"/>
                  </a:lnTo>
                  <a:lnTo>
                    <a:pt x="305" y="151"/>
                  </a:lnTo>
                  <a:lnTo>
                    <a:pt x="305" y="151"/>
                  </a:lnTo>
                  <a:lnTo>
                    <a:pt x="303" y="150"/>
                  </a:lnTo>
                  <a:lnTo>
                    <a:pt x="302" y="150"/>
                  </a:lnTo>
                  <a:lnTo>
                    <a:pt x="303" y="150"/>
                  </a:lnTo>
                  <a:lnTo>
                    <a:pt x="305" y="149"/>
                  </a:lnTo>
                  <a:lnTo>
                    <a:pt x="305" y="150"/>
                  </a:lnTo>
                  <a:lnTo>
                    <a:pt x="306" y="150"/>
                  </a:lnTo>
                  <a:lnTo>
                    <a:pt x="309" y="148"/>
                  </a:lnTo>
                  <a:lnTo>
                    <a:pt x="309" y="147"/>
                  </a:lnTo>
                  <a:lnTo>
                    <a:pt x="309" y="146"/>
                  </a:lnTo>
                  <a:lnTo>
                    <a:pt x="309" y="146"/>
                  </a:lnTo>
                  <a:lnTo>
                    <a:pt x="309" y="146"/>
                  </a:lnTo>
                  <a:lnTo>
                    <a:pt x="309" y="146"/>
                  </a:lnTo>
                  <a:lnTo>
                    <a:pt x="307" y="144"/>
                  </a:lnTo>
                  <a:lnTo>
                    <a:pt x="305" y="144"/>
                  </a:lnTo>
                  <a:lnTo>
                    <a:pt x="302" y="145"/>
                  </a:lnTo>
                  <a:lnTo>
                    <a:pt x="296" y="148"/>
                  </a:lnTo>
                  <a:lnTo>
                    <a:pt x="296" y="148"/>
                  </a:lnTo>
                  <a:lnTo>
                    <a:pt x="295" y="149"/>
                  </a:lnTo>
                  <a:lnTo>
                    <a:pt x="290" y="154"/>
                  </a:lnTo>
                  <a:lnTo>
                    <a:pt x="290" y="155"/>
                  </a:lnTo>
                  <a:lnTo>
                    <a:pt x="290" y="155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1" y="153"/>
                  </a:lnTo>
                  <a:lnTo>
                    <a:pt x="291" y="153"/>
                  </a:lnTo>
                  <a:lnTo>
                    <a:pt x="293" y="150"/>
                  </a:lnTo>
                  <a:lnTo>
                    <a:pt x="293" y="149"/>
                  </a:lnTo>
                  <a:lnTo>
                    <a:pt x="293" y="149"/>
                  </a:lnTo>
                  <a:lnTo>
                    <a:pt x="294" y="149"/>
                  </a:lnTo>
                  <a:lnTo>
                    <a:pt x="295" y="146"/>
                  </a:lnTo>
                  <a:lnTo>
                    <a:pt x="296" y="146"/>
                  </a:lnTo>
                  <a:lnTo>
                    <a:pt x="297" y="145"/>
                  </a:lnTo>
                  <a:lnTo>
                    <a:pt x="297" y="145"/>
                  </a:lnTo>
                  <a:lnTo>
                    <a:pt x="297" y="145"/>
                  </a:lnTo>
                  <a:lnTo>
                    <a:pt x="298" y="144"/>
                  </a:lnTo>
                  <a:lnTo>
                    <a:pt x="300" y="144"/>
                  </a:lnTo>
                  <a:lnTo>
                    <a:pt x="300" y="144"/>
                  </a:lnTo>
                  <a:lnTo>
                    <a:pt x="301" y="142"/>
                  </a:lnTo>
                  <a:lnTo>
                    <a:pt x="302" y="141"/>
                  </a:lnTo>
                  <a:lnTo>
                    <a:pt x="302" y="141"/>
                  </a:lnTo>
                  <a:lnTo>
                    <a:pt x="302" y="140"/>
                  </a:lnTo>
                  <a:lnTo>
                    <a:pt x="303" y="141"/>
                  </a:lnTo>
                  <a:lnTo>
                    <a:pt x="303" y="140"/>
                  </a:lnTo>
                  <a:lnTo>
                    <a:pt x="303" y="140"/>
                  </a:lnTo>
                  <a:lnTo>
                    <a:pt x="304" y="140"/>
                  </a:lnTo>
                  <a:lnTo>
                    <a:pt x="304" y="140"/>
                  </a:lnTo>
                  <a:lnTo>
                    <a:pt x="305" y="140"/>
                  </a:lnTo>
                  <a:lnTo>
                    <a:pt x="306" y="140"/>
                  </a:lnTo>
                  <a:lnTo>
                    <a:pt x="307" y="140"/>
                  </a:lnTo>
                  <a:lnTo>
                    <a:pt x="309" y="139"/>
                  </a:lnTo>
                  <a:lnTo>
                    <a:pt x="312" y="140"/>
                  </a:lnTo>
                  <a:lnTo>
                    <a:pt x="313" y="140"/>
                  </a:lnTo>
                  <a:lnTo>
                    <a:pt x="316" y="140"/>
                  </a:lnTo>
                  <a:lnTo>
                    <a:pt x="317" y="140"/>
                  </a:lnTo>
                  <a:lnTo>
                    <a:pt x="317" y="141"/>
                  </a:lnTo>
                  <a:lnTo>
                    <a:pt x="317" y="141"/>
                  </a:lnTo>
                  <a:lnTo>
                    <a:pt x="321" y="140"/>
                  </a:lnTo>
                  <a:lnTo>
                    <a:pt x="321" y="139"/>
                  </a:lnTo>
                  <a:lnTo>
                    <a:pt x="321" y="139"/>
                  </a:lnTo>
                  <a:lnTo>
                    <a:pt x="321" y="139"/>
                  </a:lnTo>
                  <a:lnTo>
                    <a:pt x="321" y="140"/>
                  </a:lnTo>
                  <a:lnTo>
                    <a:pt x="322" y="140"/>
                  </a:lnTo>
                  <a:lnTo>
                    <a:pt x="322" y="139"/>
                  </a:lnTo>
                  <a:lnTo>
                    <a:pt x="323" y="139"/>
                  </a:lnTo>
                  <a:lnTo>
                    <a:pt x="324" y="139"/>
                  </a:lnTo>
                  <a:lnTo>
                    <a:pt x="325" y="136"/>
                  </a:lnTo>
                  <a:lnTo>
                    <a:pt x="325" y="136"/>
                  </a:lnTo>
                  <a:close/>
                  <a:moveTo>
                    <a:pt x="114" y="112"/>
                  </a:moveTo>
                  <a:lnTo>
                    <a:pt x="114" y="112"/>
                  </a:lnTo>
                  <a:lnTo>
                    <a:pt x="114" y="112"/>
                  </a:lnTo>
                  <a:lnTo>
                    <a:pt x="114" y="112"/>
                  </a:lnTo>
                  <a:close/>
                  <a:moveTo>
                    <a:pt x="252" y="168"/>
                  </a:moveTo>
                  <a:lnTo>
                    <a:pt x="251" y="169"/>
                  </a:lnTo>
                  <a:lnTo>
                    <a:pt x="250" y="169"/>
                  </a:lnTo>
                  <a:lnTo>
                    <a:pt x="250" y="168"/>
                  </a:lnTo>
                  <a:lnTo>
                    <a:pt x="251" y="167"/>
                  </a:lnTo>
                  <a:lnTo>
                    <a:pt x="252" y="167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2" y="165"/>
                  </a:lnTo>
                  <a:lnTo>
                    <a:pt x="252" y="164"/>
                  </a:lnTo>
                  <a:lnTo>
                    <a:pt x="252" y="163"/>
                  </a:lnTo>
                  <a:lnTo>
                    <a:pt x="252" y="163"/>
                  </a:lnTo>
                  <a:lnTo>
                    <a:pt x="252" y="163"/>
                  </a:lnTo>
                  <a:lnTo>
                    <a:pt x="252" y="163"/>
                  </a:lnTo>
                  <a:lnTo>
                    <a:pt x="252" y="162"/>
                  </a:lnTo>
                  <a:lnTo>
                    <a:pt x="251" y="162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49" y="160"/>
                  </a:lnTo>
                  <a:lnTo>
                    <a:pt x="249" y="160"/>
                  </a:lnTo>
                  <a:lnTo>
                    <a:pt x="249" y="160"/>
                  </a:lnTo>
                  <a:lnTo>
                    <a:pt x="248" y="160"/>
                  </a:lnTo>
                  <a:lnTo>
                    <a:pt x="248" y="160"/>
                  </a:lnTo>
                  <a:lnTo>
                    <a:pt x="247" y="160"/>
                  </a:lnTo>
                  <a:lnTo>
                    <a:pt x="247" y="160"/>
                  </a:lnTo>
                  <a:lnTo>
                    <a:pt x="247" y="161"/>
                  </a:lnTo>
                  <a:lnTo>
                    <a:pt x="248" y="162"/>
                  </a:lnTo>
                  <a:lnTo>
                    <a:pt x="247" y="162"/>
                  </a:lnTo>
                  <a:lnTo>
                    <a:pt x="246" y="162"/>
                  </a:lnTo>
                  <a:lnTo>
                    <a:pt x="246" y="163"/>
                  </a:lnTo>
                  <a:lnTo>
                    <a:pt x="245" y="163"/>
                  </a:lnTo>
                  <a:lnTo>
                    <a:pt x="245" y="164"/>
                  </a:lnTo>
                  <a:lnTo>
                    <a:pt x="245" y="164"/>
                  </a:lnTo>
                  <a:lnTo>
                    <a:pt x="245" y="163"/>
                  </a:lnTo>
                  <a:lnTo>
                    <a:pt x="245" y="163"/>
                  </a:lnTo>
                  <a:lnTo>
                    <a:pt x="245" y="163"/>
                  </a:lnTo>
                  <a:lnTo>
                    <a:pt x="245" y="163"/>
                  </a:lnTo>
                  <a:lnTo>
                    <a:pt x="244" y="164"/>
                  </a:lnTo>
                  <a:lnTo>
                    <a:pt x="244" y="164"/>
                  </a:lnTo>
                  <a:lnTo>
                    <a:pt x="243" y="165"/>
                  </a:lnTo>
                  <a:lnTo>
                    <a:pt x="243" y="166"/>
                  </a:lnTo>
                  <a:lnTo>
                    <a:pt x="243" y="166"/>
                  </a:lnTo>
                  <a:lnTo>
                    <a:pt x="243" y="167"/>
                  </a:lnTo>
                  <a:lnTo>
                    <a:pt x="243" y="169"/>
                  </a:lnTo>
                  <a:lnTo>
                    <a:pt x="243" y="171"/>
                  </a:lnTo>
                  <a:lnTo>
                    <a:pt x="243" y="173"/>
                  </a:lnTo>
                  <a:lnTo>
                    <a:pt x="242" y="176"/>
                  </a:lnTo>
                  <a:lnTo>
                    <a:pt x="241" y="177"/>
                  </a:lnTo>
                  <a:lnTo>
                    <a:pt x="240" y="177"/>
                  </a:lnTo>
                  <a:lnTo>
                    <a:pt x="240" y="176"/>
                  </a:lnTo>
                  <a:lnTo>
                    <a:pt x="239" y="174"/>
                  </a:lnTo>
                  <a:lnTo>
                    <a:pt x="238" y="170"/>
                  </a:lnTo>
                  <a:lnTo>
                    <a:pt x="241" y="163"/>
                  </a:lnTo>
                  <a:lnTo>
                    <a:pt x="241" y="162"/>
                  </a:lnTo>
                  <a:lnTo>
                    <a:pt x="240" y="163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38" y="165"/>
                  </a:lnTo>
                  <a:lnTo>
                    <a:pt x="238" y="165"/>
                  </a:lnTo>
                  <a:lnTo>
                    <a:pt x="239" y="164"/>
                  </a:lnTo>
                  <a:lnTo>
                    <a:pt x="239" y="163"/>
                  </a:lnTo>
                  <a:lnTo>
                    <a:pt x="241" y="160"/>
                  </a:lnTo>
                  <a:lnTo>
                    <a:pt x="242" y="160"/>
                  </a:lnTo>
                  <a:lnTo>
                    <a:pt x="242" y="160"/>
                  </a:lnTo>
                  <a:lnTo>
                    <a:pt x="243" y="160"/>
                  </a:lnTo>
                  <a:lnTo>
                    <a:pt x="242" y="160"/>
                  </a:lnTo>
                  <a:lnTo>
                    <a:pt x="243" y="160"/>
                  </a:lnTo>
                  <a:lnTo>
                    <a:pt x="243" y="160"/>
                  </a:lnTo>
                  <a:lnTo>
                    <a:pt x="245" y="159"/>
                  </a:lnTo>
                  <a:lnTo>
                    <a:pt x="245" y="159"/>
                  </a:lnTo>
                  <a:lnTo>
                    <a:pt x="246" y="159"/>
                  </a:lnTo>
                  <a:lnTo>
                    <a:pt x="247" y="159"/>
                  </a:lnTo>
                  <a:lnTo>
                    <a:pt x="248" y="159"/>
                  </a:lnTo>
                  <a:lnTo>
                    <a:pt x="248" y="160"/>
                  </a:lnTo>
                  <a:lnTo>
                    <a:pt x="248" y="160"/>
                  </a:lnTo>
                  <a:lnTo>
                    <a:pt x="248" y="159"/>
                  </a:lnTo>
                  <a:lnTo>
                    <a:pt x="248" y="159"/>
                  </a:lnTo>
                  <a:lnTo>
                    <a:pt x="249" y="159"/>
                  </a:lnTo>
                  <a:lnTo>
                    <a:pt x="249" y="159"/>
                  </a:lnTo>
                  <a:lnTo>
                    <a:pt x="250" y="159"/>
                  </a:lnTo>
                  <a:lnTo>
                    <a:pt x="250" y="159"/>
                  </a:lnTo>
                  <a:lnTo>
                    <a:pt x="250" y="159"/>
                  </a:lnTo>
                  <a:lnTo>
                    <a:pt x="250" y="159"/>
                  </a:lnTo>
                  <a:lnTo>
                    <a:pt x="250" y="158"/>
                  </a:lnTo>
                  <a:lnTo>
                    <a:pt x="250" y="158"/>
                  </a:lnTo>
                  <a:lnTo>
                    <a:pt x="250" y="158"/>
                  </a:lnTo>
                  <a:lnTo>
                    <a:pt x="249" y="157"/>
                  </a:lnTo>
                  <a:lnTo>
                    <a:pt x="249" y="157"/>
                  </a:lnTo>
                  <a:lnTo>
                    <a:pt x="249" y="157"/>
                  </a:lnTo>
                  <a:lnTo>
                    <a:pt x="248" y="157"/>
                  </a:lnTo>
                  <a:lnTo>
                    <a:pt x="247" y="157"/>
                  </a:lnTo>
                  <a:lnTo>
                    <a:pt x="247" y="156"/>
                  </a:lnTo>
                  <a:lnTo>
                    <a:pt x="247" y="156"/>
                  </a:lnTo>
                  <a:lnTo>
                    <a:pt x="246" y="156"/>
                  </a:lnTo>
                  <a:lnTo>
                    <a:pt x="246" y="156"/>
                  </a:lnTo>
                  <a:lnTo>
                    <a:pt x="244" y="156"/>
                  </a:lnTo>
                  <a:lnTo>
                    <a:pt x="243" y="156"/>
                  </a:lnTo>
                  <a:lnTo>
                    <a:pt x="243" y="157"/>
                  </a:lnTo>
                  <a:lnTo>
                    <a:pt x="242" y="157"/>
                  </a:lnTo>
                  <a:lnTo>
                    <a:pt x="241" y="157"/>
                  </a:lnTo>
                  <a:lnTo>
                    <a:pt x="241" y="157"/>
                  </a:lnTo>
                  <a:lnTo>
                    <a:pt x="239" y="156"/>
                  </a:lnTo>
                  <a:lnTo>
                    <a:pt x="238" y="155"/>
                  </a:lnTo>
                  <a:lnTo>
                    <a:pt x="238" y="156"/>
                  </a:lnTo>
                  <a:lnTo>
                    <a:pt x="237" y="155"/>
                  </a:lnTo>
                  <a:lnTo>
                    <a:pt x="237" y="156"/>
                  </a:lnTo>
                  <a:lnTo>
                    <a:pt x="237" y="155"/>
                  </a:lnTo>
                  <a:lnTo>
                    <a:pt x="237" y="154"/>
                  </a:lnTo>
                  <a:lnTo>
                    <a:pt x="238" y="154"/>
                  </a:lnTo>
                  <a:lnTo>
                    <a:pt x="238" y="153"/>
                  </a:lnTo>
                  <a:lnTo>
                    <a:pt x="239" y="153"/>
                  </a:lnTo>
                  <a:lnTo>
                    <a:pt x="239" y="153"/>
                  </a:lnTo>
                  <a:lnTo>
                    <a:pt x="238" y="153"/>
                  </a:lnTo>
                  <a:lnTo>
                    <a:pt x="237" y="153"/>
                  </a:lnTo>
                  <a:lnTo>
                    <a:pt x="234" y="155"/>
                  </a:lnTo>
                  <a:lnTo>
                    <a:pt x="233" y="156"/>
                  </a:lnTo>
                  <a:lnTo>
                    <a:pt x="232" y="156"/>
                  </a:lnTo>
                  <a:lnTo>
                    <a:pt x="230" y="156"/>
                  </a:lnTo>
                  <a:lnTo>
                    <a:pt x="230" y="156"/>
                  </a:lnTo>
                  <a:lnTo>
                    <a:pt x="230" y="156"/>
                  </a:lnTo>
                  <a:lnTo>
                    <a:pt x="230" y="156"/>
                  </a:lnTo>
                  <a:lnTo>
                    <a:pt x="230" y="155"/>
                  </a:lnTo>
                  <a:lnTo>
                    <a:pt x="229" y="155"/>
                  </a:lnTo>
                  <a:lnTo>
                    <a:pt x="227" y="156"/>
                  </a:lnTo>
                  <a:lnTo>
                    <a:pt x="227" y="156"/>
                  </a:lnTo>
                  <a:lnTo>
                    <a:pt x="227" y="156"/>
                  </a:lnTo>
                  <a:lnTo>
                    <a:pt x="226" y="156"/>
                  </a:lnTo>
                  <a:lnTo>
                    <a:pt x="231" y="152"/>
                  </a:lnTo>
                  <a:lnTo>
                    <a:pt x="232" y="151"/>
                  </a:lnTo>
                  <a:lnTo>
                    <a:pt x="233" y="150"/>
                  </a:lnTo>
                  <a:lnTo>
                    <a:pt x="234" y="150"/>
                  </a:lnTo>
                  <a:lnTo>
                    <a:pt x="234" y="149"/>
                  </a:lnTo>
                  <a:lnTo>
                    <a:pt x="235" y="149"/>
                  </a:lnTo>
                  <a:lnTo>
                    <a:pt x="235" y="149"/>
                  </a:lnTo>
                  <a:lnTo>
                    <a:pt x="236" y="148"/>
                  </a:lnTo>
                  <a:lnTo>
                    <a:pt x="236" y="148"/>
                  </a:lnTo>
                  <a:lnTo>
                    <a:pt x="236" y="149"/>
                  </a:lnTo>
                  <a:lnTo>
                    <a:pt x="236" y="149"/>
                  </a:lnTo>
                  <a:lnTo>
                    <a:pt x="237" y="146"/>
                  </a:lnTo>
                  <a:lnTo>
                    <a:pt x="237" y="147"/>
                  </a:lnTo>
                  <a:lnTo>
                    <a:pt x="237" y="148"/>
                  </a:lnTo>
                  <a:lnTo>
                    <a:pt x="237" y="148"/>
                  </a:lnTo>
                  <a:lnTo>
                    <a:pt x="237" y="148"/>
                  </a:lnTo>
                  <a:lnTo>
                    <a:pt x="237" y="148"/>
                  </a:lnTo>
                  <a:lnTo>
                    <a:pt x="238" y="147"/>
                  </a:lnTo>
                  <a:lnTo>
                    <a:pt x="238" y="147"/>
                  </a:lnTo>
                  <a:lnTo>
                    <a:pt x="238" y="146"/>
                  </a:lnTo>
                  <a:lnTo>
                    <a:pt x="238" y="146"/>
                  </a:lnTo>
                  <a:lnTo>
                    <a:pt x="238" y="146"/>
                  </a:lnTo>
                  <a:lnTo>
                    <a:pt x="240" y="146"/>
                  </a:lnTo>
                  <a:lnTo>
                    <a:pt x="241" y="149"/>
                  </a:lnTo>
                  <a:lnTo>
                    <a:pt x="241" y="147"/>
                  </a:lnTo>
                  <a:lnTo>
                    <a:pt x="242" y="147"/>
                  </a:lnTo>
                  <a:lnTo>
                    <a:pt x="243" y="147"/>
                  </a:lnTo>
                  <a:lnTo>
                    <a:pt x="243" y="147"/>
                  </a:lnTo>
                  <a:lnTo>
                    <a:pt x="245" y="150"/>
                  </a:lnTo>
                  <a:lnTo>
                    <a:pt x="245" y="151"/>
                  </a:lnTo>
                  <a:lnTo>
                    <a:pt x="248" y="150"/>
                  </a:lnTo>
                  <a:lnTo>
                    <a:pt x="247" y="152"/>
                  </a:lnTo>
                  <a:lnTo>
                    <a:pt x="248" y="152"/>
                  </a:lnTo>
                  <a:lnTo>
                    <a:pt x="248" y="153"/>
                  </a:lnTo>
                  <a:lnTo>
                    <a:pt x="248" y="154"/>
                  </a:lnTo>
                  <a:lnTo>
                    <a:pt x="248" y="155"/>
                  </a:lnTo>
                  <a:lnTo>
                    <a:pt x="249" y="155"/>
                  </a:lnTo>
                  <a:lnTo>
                    <a:pt x="249" y="156"/>
                  </a:lnTo>
                  <a:lnTo>
                    <a:pt x="249" y="156"/>
                  </a:lnTo>
                  <a:lnTo>
                    <a:pt x="249" y="156"/>
                  </a:lnTo>
                  <a:lnTo>
                    <a:pt x="249" y="156"/>
                  </a:lnTo>
                  <a:lnTo>
                    <a:pt x="249" y="157"/>
                  </a:lnTo>
                  <a:lnTo>
                    <a:pt x="249" y="157"/>
                  </a:lnTo>
                  <a:lnTo>
                    <a:pt x="249" y="157"/>
                  </a:lnTo>
                  <a:lnTo>
                    <a:pt x="249" y="157"/>
                  </a:lnTo>
                  <a:lnTo>
                    <a:pt x="249" y="157"/>
                  </a:lnTo>
                  <a:lnTo>
                    <a:pt x="249" y="157"/>
                  </a:lnTo>
                  <a:lnTo>
                    <a:pt x="249" y="156"/>
                  </a:lnTo>
                  <a:lnTo>
                    <a:pt x="250" y="156"/>
                  </a:lnTo>
                  <a:lnTo>
                    <a:pt x="250" y="157"/>
                  </a:lnTo>
                  <a:lnTo>
                    <a:pt x="250" y="158"/>
                  </a:lnTo>
                  <a:lnTo>
                    <a:pt x="250" y="158"/>
                  </a:lnTo>
                  <a:lnTo>
                    <a:pt x="251" y="158"/>
                  </a:lnTo>
                  <a:lnTo>
                    <a:pt x="253" y="158"/>
                  </a:lnTo>
                  <a:lnTo>
                    <a:pt x="253" y="158"/>
                  </a:lnTo>
                  <a:lnTo>
                    <a:pt x="254" y="158"/>
                  </a:lnTo>
                  <a:lnTo>
                    <a:pt x="254" y="158"/>
                  </a:lnTo>
                  <a:lnTo>
                    <a:pt x="255" y="158"/>
                  </a:lnTo>
                  <a:lnTo>
                    <a:pt x="255" y="158"/>
                  </a:lnTo>
                  <a:lnTo>
                    <a:pt x="255" y="158"/>
                  </a:lnTo>
                  <a:lnTo>
                    <a:pt x="257" y="159"/>
                  </a:lnTo>
                  <a:lnTo>
                    <a:pt x="257" y="158"/>
                  </a:lnTo>
                  <a:lnTo>
                    <a:pt x="257" y="159"/>
                  </a:lnTo>
                  <a:lnTo>
                    <a:pt x="257" y="159"/>
                  </a:lnTo>
                  <a:lnTo>
                    <a:pt x="258" y="159"/>
                  </a:lnTo>
                  <a:lnTo>
                    <a:pt x="260" y="160"/>
                  </a:lnTo>
                  <a:lnTo>
                    <a:pt x="261" y="160"/>
                  </a:lnTo>
                  <a:lnTo>
                    <a:pt x="261" y="161"/>
                  </a:lnTo>
                  <a:lnTo>
                    <a:pt x="261" y="161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62" y="163"/>
                  </a:lnTo>
                  <a:lnTo>
                    <a:pt x="262" y="163"/>
                  </a:lnTo>
                  <a:lnTo>
                    <a:pt x="262" y="163"/>
                  </a:lnTo>
                  <a:lnTo>
                    <a:pt x="263" y="163"/>
                  </a:lnTo>
                  <a:lnTo>
                    <a:pt x="263" y="164"/>
                  </a:lnTo>
                  <a:lnTo>
                    <a:pt x="263" y="164"/>
                  </a:lnTo>
                  <a:lnTo>
                    <a:pt x="263" y="164"/>
                  </a:lnTo>
                  <a:lnTo>
                    <a:pt x="262" y="164"/>
                  </a:lnTo>
                  <a:lnTo>
                    <a:pt x="262" y="164"/>
                  </a:lnTo>
                  <a:lnTo>
                    <a:pt x="262" y="164"/>
                  </a:lnTo>
                  <a:lnTo>
                    <a:pt x="262" y="164"/>
                  </a:lnTo>
                  <a:lnTo>
                    <a:pt x="262" y="165"/>
                  </a:lnTo>
                  <a:lnTo>
                    <a:pt x="262" y="165"/>
                  </a:lnTo>
                  <a:lnTo>
                    <a:pt x="262" y="165"/>
                  </a:lnTo>
                  <a:lnTo>
                    <a:pt x="261" y="165"/>
                  </a:lnTo>
                  <a:lnTo>
                    <a:pt x="260" y="165"/>
                  </a:lnTo>
                  <a:lnTo>
                    <a:pt x="260" y="164"/>
                  </a:lnTo>
                  <a:lnTo>
                    <a:pt x="260" y="164"/>
                  </a:lnTo>
                  <a:lnTo>
                    <a:pt x="259" y="165"/>
                  </a:lnTo>
                  <a:lnTo>
                    <a:pt x="259" y="164"/>
                  </a:lnTo>
                  <a:lnTo>
                    <a:pt x="259" y="164"/>
                  </a:lnTo>
                  <a:lnTo>
                    <a:pt x="259" y="163"/>
                  </a:lnTo>
                  <a:lnTo>
                    <a:pt x="259" y="163"/>
                  </a:lnTo>
                  <a:lnTo>
                    <a:pt x="259" y="164"/>
                  </a:lnTo>
                  <a:lnTo>
                    <a:pt x="259" y="164"/>
                  </a:lnTo>
                  <a:lnTo>
                    <a:pt x="258" y="162"/>
                  </a:lnTo>
                  <a:lnTo>
                    <a:pt x="257" y="162"/>
                  </a:lnTo>
                  <a:lnTo>
                    <a:pt x="257" y="162"/>
                  </a:lnTo>
                  <a:lnTo>
                    <a:pt x="257" y="163"/>
                  </a:lnTo>
                  <a:lnTo>
                    <a:pt x="257" y="163"/>
                  </a:lnTo>
                  <a:lnTo>
                    <a:pt x="258" y="164"/>
                  </a:lnTo>
                  <a:lnTo>
                    <a:pt x="258" y="165"/>
                  </a:lnTo>
                  <a:lnTo>
                    <a:pt x="257" y="167"/>
                  </a:lnTo>
                  <a:lnTo>
                    <a:pt x="257" y="170"/>
                  </a:lnTo>
                  <a:lnTo>
                    <a:pt x="257" y="170"/>
                  </a:lnTo>
                  <a:lnTo>
                    <a:pt x="256" y="170"/>
                  </a:lnTo>
                  <a:lnTo>
                    <a:pt x="256" y="171"/>
                  </a:lnTo>
                  <a:lnTo>
                    <a:pt x="255" y="171"/>
                  </a:lnTo>
                  <a:lnTo>
                    <a:pt x="255" y="171"/>
                  </a:lnTo>
                  <a:lnTo>
                    <a:pt x="255" y="171"/>
                  </a:lnTo>
                  <a:lnTo>
                    <a:pt x="255" y="170"/>
                  </a:lnTo>
                  <a:lnTo>
                    <a:pt x="255" y="169"/>
                  </a:lnTo>
                  <a:lnTo>
                    <a:pt x="253" y="167"/>
                  </a:lnTo>
                  <a:lnTo>
                    <a:pt x="253" y="167"/>
                  </a:lnTo>
                  <a:lnTo>
                    <a:pt x="252" y="167"/>
                  </a:lnTo>
                  <a:lnTo>
                    <a:pt x="252" y="167"/>
                  </a:lnTo>
                  <a:lnTo>
                    <a:pt x="252" y="168"/>
                  </a:lnTo>
                  <a:close/>
                  <a:moveTo>
                    <a:pt x="255" y="173"/>
                  </a:moveTo>
                  <a:lnTo>
                    <a:pt x="255" y="174"/>
                  </a:lnTo>
                  <a:lnTo>
                    <a:pt x="255" y="174"/>
                  </a:lnTo>
                  <a:lnTo>
                    <a:pt x="255" y="174"/>
                  </a:lnTo>
                  <a:lnTo>
                    <a:pt x="255" y="174"/>
                  </a:lnTo>
                  <a:lnTo>
                    <a:pt x="254" y="174"/>
                  </a:lnTo>
                  <a:lnTo>
                    <a:pt x="254" y="174"/>
                  </a:lnTo>
                  <a:lnTo>
                    <a:pt x="253" y="174"/>
                  </a:lnTo>
                  <a:lnTo>
                    <a:pt x="253" y="174"/>
                  </a:lnTo>
                  <a:lnTo>
                    <a:pt x="254" y="173"/>
                  </a:lnTo>
                  <a:lnTo>
                    <a:pt x="254" y="173"/>
                  </a:lnTo>
                  <a:lnTo>
                    <a:pt x="255" y="173"/>
                  </a:lnTo>
                  <a:lnTo>
                    <a:pt x="255" y="173"/>
                  </a:lnTo>
                  <a:lnTo>
                    <a:pt x="255" y="173"/>
                  </a:lnTo>
                  <a:close/>
                  <a:moveTo>
                    <a:pt x="265" y="173"/>
                  </a:moveTo>
                  <a:lnTo>
                    <a:pt x="265" y="173"/>
                  </a:lnTo>
                  <a:lnTo>
                    <a:pt x="264" y="173"/>
                  </a:lnTo>
                  <a:lnTo>
                    <a:pt x="264" y="173"/>
                  </a:lnTo>
                  <a:lnTo>
                    <a:pt x="262" y="175"/>
                  </a:lnTo>
                  <a:lnTo>
                    <a:pt x="262" y="175"/>
                  </a:lnTo>
                  <a:lnTo>
                    <a:pt x="257" y="177"/>
                  </a:lnTo>
                  <a:lnTo>
                    <a:pt x="256" y="177"/>
                  </a:lnTo>
                  <a:lnTo>
                    <a:pt x="255" y="178"/>
                  </a:lnTo>
                  <a:lnTo>
                    <a:pt x="254" y="177"/>
                  </a:lnTo>
                  <a:lnTo>
                    <a:pt x="254" y="177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2" y="176"/>
                  </a:lnTo>
                  <a:lnTo>
                    <a:pt x="253" y="176"/>
                  </a:lnTo>
                  <a:lnTo>
                    <a:pt x="254" y="176"/>
                  </a:lnTo>
                  <a:lnTo>
                    <a:pt x="254" y="175"/>
                  </a:lnTo>
                  <a:lnTo>
                    <a:pt x="255" y="176"/>
                  </a:lnTo>
                  <a:lnTo>
                    <a:pt x="255" y="175"/>
                  </a:lnTo>
                  <a:lnTo>
                    <a:pt x="256" y="174"/>
                  </a:lnTo>
                  <a:lnTo>
                    <a:pt x="257" y="174"/>
                  </a:lnTo>
                  <a:lnTo>
                    <a:pt x="257" y="174"/>
                  </a:lnTo>
                  <a:lnTo>
                    <a:pt x="257" y="174"/>
                  </a:lnTo>
                  <a:lnTo>
                    <a:pt x="257" y="173"/>
                  </a:lnTo>
                  <a:lnTo>
                    <a:pt x="259" y="173"/>
                  </a:lnTo>
                  <a:lnTo>
                    <a:pt x="261" y="173"/>
                  </a:lnTo>
                  <a:lnTo>
                    <a:pt x="261" y="172"/>
                  </a:lnTo>
                  <a:lnTo>
                    <a:pt x="263" y="172"/>
                  </a:lnTo>
                  <a:lnTo>
                    <a:pt x="266" y="172"/>
                  </a:lnTo>
                  <a:lnTo>
                    <a:pt x="265" y="173"/>
                  </a:lnTo>
                  <a:close/>
                  <a:moveTo>
                    <a:pt x="275" y="166"/>
                  </a:moveTo>
                  <a:lnTo>
                    <a:pt x="273" y="167"/>
                  </a:lnTo>
                  <a:lnTo>
                    <a:pt x="273" y="167"/>
                  </a:lnTo>
                  <a:lnTo>
                    <a:pt x="273" y="167"/>
                  </a:lnTo>
                  <a:lnTo>
                    <a:pt x="274" y="167"/>
                  </a:lnTo>
                  <a:lnTo>
                    <a:pt x="274" y="167"/>
                  </a:lnTo>
                  <a:lnTo>
                    <a:pt x="274" y="167"/>
                  </a:lnTo>
                  <a:lnTo>
                    <a:pt x="273" y="168"/>
                  </a:lnTo>
                  <a:lnTo>
                    <a:pt x="273" y="168"/>
                  </a:lnTo>
                  <a:lnTo>
                    <a:pt x="273" y="168"/>
                  </a:lnTo>
                  <a:lnTo>
                    <a:pt x="273" y="168"/>
                  </a:lnTo>
                  <a:lnTo>
                    <a:pt x="273" y="168"/>
                  </a:lnTo>
                  <a:lnTo>
                    <a:pt x="274" y="169"/>
                  </a:lnTo>
                  <a:lnTo>
                    <a:pt x="273" y="169"/>
                  </a:lnTo>
                  <a:lnTo>
                    <a:pt x="273" y="169"/>
                  </a:lnTo>
                  <a:lnTo>
                    <a:pt x="272" y="170"/>
                  </a:lnTo>
                  <a:lnTo>
                    <a:pt x="271" y="170"/>
                  </a:lnTo>
                  <a:lnTo>
                    <a:pt x="270" y="170"/>
                  </a:lnTo>
                  <a:lnTo>
                    <a:pt x="270" y="170"/>
                  </a:lnTo>
                  <a:lnTo>
                    <a:pt x="269" y="170"/>
                  </a:lnTo>
                  <a:lnTo>
                    <a:pt x="269" y="170"/>
                  </a:lnTo>
                  <a:lnTo>
                    <a:pt x="268" y="170"/>
                  </a:lnTo>
                  <a:lnTo>
                    <a:pt x="265" y="170"/>
                  </a:lnTo>
                  <a:lnTo>
                    <a:pt x="264" y="171"/>
                  </a:lnTo>
                  <a:lnTo>
                    <a:pt x="263" y="170"/>
                  </a:lnTo>
                  <a:lnTo>
                    <a:pt x="265" y="168"/>
                  </a:lnTo>
                  <a:lnTo>
                    <a:pt x="268" y="167"/>
                  </a:lnTo>
                  <a:lnTo>
                    <a:pt x="271" y="167"/>
                  </a:lnTo>
                  <a:lnTo>
                    <a:pt x="271" y="168"/>
                  </a:lnTo>
                  <a:lnTo>
                    <a:pt x="271" y="168"/>
                  </a:lnTo>
                  <a:lnTo>
                    <a:pt x="271" y="167"/>
                  </a:lnTo>
                  <a:lnTo>
                    <a:pt x="271" y="167"/>
                  </a:lnTo>
                  <a:lnTo>
                    <a:pt x="271" y="167"/>
                  </a:lnTo>
                  <a:lnTo>
                    <a:pt x="271" y="167"/>
                  </a:lnTo>
                  <a:lnTo>
                    <a:pt x="271" y="167"/>
                  </a:lnTo>
                  <a:lnTo>
                    <a:pt x="271" y="167"/>
                  </a:lnTo>
                  <a:lnTo>
                    <a:pt x="274" y="166"/>
                  </a:lnTo>
                  <a:lnTo>
                    <a:pt x="275" y="165"/>
                  </a:lnTo>
                  <a:lnTo>
                    <a:pt x="275" y="165"/>
                  </a:lnTo>
                  <a:lnTo>
                    <a:pt x="275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10" name="Freeform 535"/>
            <p:cNvSpPr>
              <a:spLocks/>
            </p:cNvSpPr>
            <p:nvPr/>
          </p:nvSpPr>
          <p:spPr bwMode="auto">
            <a:xfrm>
              <a:off x="7188200" y="3208338"/>
              <a:ext cx="23813" cy="17463"/>
            </a:xfrm>
            <a:custGeom>
              <a:avLst/>
              <a:gdLst>
                <a:gd name="T0" fmla="*/ 13 w 15"/>
                <a:gd name="T1" fmla="*/ 5 h 11"/>
                <a:gd name="T2" fmla="*/ 12 w 15"/>
                <a:gd name="T3" fmla="*/ 5 h 11"/>
                <a:gd name="T4" fmla="*/ 12 w 15"/>
                <a:gd name="T5" fmla="*/ 4 h 11"/>
                <a:gd name="T6" fmla="*/ 12 w 15"/>
                <a:gd name="T7" fmla="*/ 3 h 11"/>
                <a:gd name="T8" fmla="*/ 11 w 15"/>
                <a:gd name="T9" fmla="*/ 3 h 11"/>
                <a:gd name="T10" fmla="*/ 8 w 15"/>
                <a:gd name="T11" fmla="*/ 1 h 11"/>
                <a:gd name="T12" fmla="*/ 7 w 15"/>
                <a:gd name="T13" fmla="*/ 1 h 11"/>
                <a:gd name="T14" fmla="*/ 6 w 15"/>
                <a:gd name="T15" fmla="*/ 1 h 11"/>
                <a:gd name="T16" fmla="*/ 6 w 15"/>
                <a:gd name="T17" fmla="*/ 2 h 11"/>
                <a:gd name="T18" fmla="*/ 3 w 15"/>
                <a:gd name="T19" fmla="*/ 0 h 11"/>
                <a:gd name="T20" fmla="*/ 2 w 15"/>
                <a:gd name="T21" fmla="*/ 1 h 11"/>
                <a:gd name="T22" fmla="*/ 2 w 15"/>
                <a:gd name="T23" fmla="*/ 0 h 11"/>
                <a:gd name="T24" fmla="*/ 1 w 15"/>
                <a:gd name="T25" fmla="*/ 0 h 11"/>
                <a:gd name="T26" fmla="*/ 0 w 15"/>
                <a:gd name="T27" fmla="*/ 1 h 11"/>
                <a:gd name="T28" fmla="*/ 0 w 15"/>
                <a:gd name="T29" fmla="*/ 3 h 11"/>
                <a:gd name="T30" fmla="*/ 0 w 15"/>
                <a:gd name="T31" fmla="*/ 3 h 11"/>
                <a:gd name="T32" fmla="*/ 0 w 15"/>
                <a:gd name="T33" fmla="*/ 4 h 11"/>
                <a:gd name="T34" fmla="*/ 1 w 15"/>
                <a:gd name="T35" fmla="*/ 5 h 11"/>
                <a:gd name="T36" fmla="*/ 2 w 15"/>
                <a:gd name="T37" fmla="*/ 6 h 11"/>
                <a:gd name="T38" fmla="*/ 3 w 15"/>
                <a:gd name="T39" fmla="*/ 9 h 11"/>
                <a:gd name="T40" fmla="*/ 5 w 15"/>
                <a:gd name="T41" fmla="*/ 11 h 11"/>
                <a:gd name="T42" fmla="*/ 6 w 15"/>
                <a:gd name="T43" fmla="*/ 10 h 11"/>
                <a:gd name="T44" fmla="*/ 8 w 15"/>
                <a:gd name="T45" fmla="*/ 9 h 11"/>
                <a:gd name="T46" fmla="*/ 10 w 15"/>
                <a:gd name="T47" fmla="*/ 9 h 11"/>
                <a:gd name="T48" fmla="*/ 12 w 15"/>
                <a:gd name="T49" fmla="*/ 10 h 11"/>
                <a:gd name="T50" fmla="*/ 14 w 15"/>
                <a:gd name="T51" fmla="*/ 10 h 11"/>
                <a:gd name="T52" fmla="*/ 15 w 15"/>
                <a:gd name="T53" fmla="*/ 9 h 11"/>
                <a:gd name="T54" fmla="*/ 14 w 15"/>
                <a:gd name="T55" fmla="*/ 8 h 11"/>
                <a:gd name="T56" fmla="*/ 14 w 15"/>
                <a:gd name="T57" fmla="*/ 8 h 11"/>
                <a:gd name="T58" fmla="*/ 14 w 15"/>
                <a:gd name="T59" fmla="*/ 7 h 11"/>
                <a:gd name="T60" fmla="*/ 13 w 15"/>
                <a:gd name="T6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11">
                  <a:moveTo>
                    <a:pt x="13" y="5"/>
                  </a:move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3" y="0"/>
                  </a:lnTo>
                  <a:lnTo>
                    <a:pt x="2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3" y="9"/>
                  </a:lnTo>
                  <a:lnTo>
                    <a:pt x="5" y="11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5" y="9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11" name="Rectangle 536"/>
            <p:cNvSpPr>
              <a:spLocks noChangeArrowheads="1"/>
            </p:cNvSpPr>
            <p:nvPr/>
          </p:nvSpPr>
          <p:spPr bwMode="auto">
            <a:xfrm>
              <a:off x="7307263" y="343376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12" name="Freeform 537"/>
            <p:cNvSpPr>
              <a:spLocks/>
            </p:cNvSpPr>
            <p:nvPr/>
          </p:nvSpPr>
          <p:spPr bwMode="auto">
            <a:xfrm>
              <a:off x="6965950" y="3454400"/>
              <a:ext cx="22225" cy="19050"/>
            </a:xfrm>
            <a:custGeom>
              <a:avLst/>
              <a:gdLst>
                <a:gd name="T0" fmla="*/ 11 w 14"/>
                <a:gd name="T1" fmla="*/ 11 h 12"/>
                <a:gd name="T2" fmla="*/ 11 w 14"/>
                <a:gd name="T3" fmla="*/ 11 h 12"/>
                <a:gd name="T4" fmla="*/ 14 w 14"/>
                <a:gd name="T5" fmla="*/ 12 h 12"/>
                <a:gd name="T6" fmla="*/ 14 w 14"/>
                <a:gd name="T7" fmla="*/ 11 h 12"/>
                <a:gd name="T8" fmla="*/ 14 w 14"/>
                <a:gd name="T9" fmla="*/ 10 h 12"/>
                <a:gd name="T10" fmla="*/ 13 w 14"/>
                <a:gd name="T11" fmla="*/ 8 h 12"/>
                <a:gd name="T12" fmla="*/ 12 w 14"/>
                <a:gd name="T13" fmla="*/ 7 h 12"/>
                <a:gd name="T14" fmla="*/ 11 w 14"/>
                <a:gd name="T15" fmla="*/ 7 h 12"/>
                <a:gd name="T16" fmla="*/ 10 w 14"/>
                <a:gd name="T17" fmla="*/ 6 h 12"/>
                <a:gd name="T18" fmla="*/ 10 w 14"/>
                <a:gd name="T19" fmla="*/ 5 h 12"/>
                <a:gd name="T20" fmla="*/ 8 w 14"/>
                <a:gd name="T21" fmla="*/ 4 h 12"/>
                <a:gd name="T22" fmla="*/ 8 w 14"/>
                <a:gd name="T23" fmla="*/ 3 h 12"/>
                <a:gd name="T24" fmla="*/ 2 w 14"/>
                <a:gd name="T25" fmla="*/ 1 h 12"/>
                <a:gd name="T26" fmla="*/ 0 w 14"/>
                <a:gd name="T27" fmla="*/ 0 h 12"/>
                <a:gd name="T28" fmla="*/ 0 w 14"/>
                <a:gd name="T29" fmla="*/ 0 h 12"/>
                <a:gd name="T30" fmla="*/ 0 w 14"/>
                <a:gd name="T31" fmla="*/ 1 h 12"/>
                <a:gd name="T32" fmla="*/ 0 w 14"/>
                <a:gd name="T33" fmla="*/ 2 h 12"/>
                <a:gd name="T34" fmla="*/ 1 w 14"/>
                <a:gd name="T35" fmla="*/ 1 h 12"/>
                <a:gd name="T36" fmla="*/ 2 w 14"/>
                <a:gd name="T37" fmla="*/ 2 h 12"/>
                <a:gd name="T38" fmla="*/ 2 w 14"/>
                <a:gd name="T39" fmla="*/ 2 h 12"/>
                <a:gd name="T40" fmla="*/ 2 w 14"/>
                <a:gd name="T41" fmla="*/ 2 h 12"/>
                <a:gd name="T42" fmla="*/ 1 w 14"/>
                <a:gd name="T43" fmla="*/ 2 h 12"/>
                <a:gd name="T44" fmla="*/ 1 w 14"/>
                <a:gd name="T45" fmla="*/ 2 h 12"/>
                <a:gd name="T46" fmla="*/ 1 w 14"/>
                <a:gd name="T47" fmla="*/ 3 h 12"/>
                <a:gd name="T48" fmla="*/ 1 w 14"/>
                <a:gd name="T49" fmla="*/ 4 h 12"/>
                <a:gd name="T50" fmla="*/ 2 w 14"/>
                <a:gd name="T51" fmla="*/ 3 h 12"/>
                <a:gd name="T52" fmla="*/ 2 w 14"/>
                <a:gd name="T53" fmla="*/ 4 h 12"/>
                <a:gd name="T54" fmla="*/ 3 w 14"/>
                <a:gd name="T55" fmla="*/ 4 h 12"/>
                <a:gd name="T56" fmla="*/ 3 w 14"/>
                <a:gd name="T57" fmla="*/ 4 h 12"/>
                <a:gd name="T58" fmla="*/ 3 w 14"/>
                <a:gd name="T59" fmla="*/ 5 h 12"/>
                <a:gd name="T60" fmla="*/ 4 w 14"/>
                <a:gd name="T61" fmla="*/ 5 h 12"/>
                <a:gd name="T62" fmla="*/ 4 w 14"/>
                <a:gd name="T63" fmla="*/ 5 h 12"/>
                <a:gd name="T64" fmla="*/ 5 w 14"/>
                <a:gd name="T65" fmla="*/ 5 h 12"/>
                <a:gd name="T66" fmla="*/ 5 w 14"/>
                <a:gd name="T67" fmla="*/ 5 h 12"/>
                <a:gd name="T68" fmla="*/ 7 w 14"/>
                <a:gd name="T69" fmla="*/ 6 h 12"/>
                <a:gd name="T70" fmla="*/ 5 w 14"/>
                <a:gd name="T71" fmla="*/ 6 h 12"/>
                <a:gd name="T72" fmla="*/ 5 w 14"/>
                <a:gd name="T73" fmla="*/ 7 h 12"/>
                <a:gd name="T74" fmla="*/ 7 w 14"/>
                <a:gd name="T75" fmla="*/ 7 h 12"/>
                <a:gd name="T76" fmla="*/ 7 w 14"/>
                <a:gd name="T77" fmla="*/ 7 h 12"/>
                <a:gd name="T78" fmla="*/ 8 w 14"/>
                <a:gd name="T79" fmla="*/ 8 h 12"/>
                <a:gd name="T80" fmla="*/ 8 w 14"/>
                <a:gd name="T81" fmla="*/ 9 h 12"/>
                <a:gd name="T82" fmla="*/ 9 w 14"/>
                <a:gd name="T83" fmla="*/ 9 h 12"/>
                <a:gd name="T84" fmla="*/ 9 w 14"/>
                <a:gd name="T85" fmla="*/ 9 h 12"/>
                <a:gd name="T86" fmla="*/ 9 w 14"/>
                <a:gd name="T87" fmla="*/ 9 h 12"/>
                <a:gd name="T88" fmla="*/ 9 w 14"/>
                <a:gd name="T89" fmla="*/ 9 h 12"/>
                <a:gd name="T90" fmla="*/ 10 w 14"/>
                <a:gd name="T91" fmla="*/ 10 h 12"/>
                <a:gd name="T92" fmla="*/ 10 w 14"/>
                <a:gd name="T93" fmla="*/ 9 h 12"/>
                <a:gd name="T94" fmla="*/ 10 w 14"/>
                <a:gd name="T9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1" y="11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6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8"/>
                  </a:lnTo>
                  <a:lnTo>
                    <a:pt x="8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9"/>
                  </a:lnTo>
                  <a:lnTo>
                    <a:pt x="10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13" name="Freeform 538"/>
            <p:cNvSpPr>
              <a:spLocks/>
            </p:cNvSpPr>
            <p:nvPr/>
          </p:nvSpPr>
          <p:spPr bwMode="auto">
            <a:xfrm>
              <a:off x="7254875" y="3497263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14" name="Freeform 539"/>
            <p:cNvSpPr>
              <a:spLocks/>
            </p:cNvSpPr>
            <p:nvPr/>
          </p:nvSpPr>
          <p:spPr bwMode="auto">
            <a:xfrm>
              <a:off x="6961188" y="3440113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1 h 1"/>
                <a:gd name="T4" fmla="*/ 1 h 1"/>
                <a:gd name="T5" fmla="*/ 0 h 1"/>
                <a:gd name="T6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15" name="Freeform 540"/>
            <p:cNvSpPr>
              <a:spLocks/>
            </p:cNvSpPr>
            <p:nvPr/>
          </p:nvSpPr>
          <p:spPr bwMode="auto">
            <a:xfrm>
              <a:off x="7280275" y="3481388"/>
              <a:ext cx="7938" cy="9525"/>
            </a:xfrm>
            <a:custGeom>
              <a:avLst/>
              <a:gdLst>
                <a:gd name="T0" fmla="*/ 5 w 5"/>
                <a:gd name="T1" fmla="*/ 4 h 6"/>
                <a:gd name="T2" fmla="*/ 5 w 5"/>
                <a:gd name="T3" fmla="*/ 4 h 6"/>
                <a:gd name="T4" fmla="*/ 4 w 5"/>
                <a:gd name="T5" fmla="*/ 4 h 6"/>
                <a:gd name="T6" fmla="*/ 4 w 5"/>
                <a:gd name="T7" fmla="*/ 4 h 6"/>
                <a:gd name="T8" fmla="*/ 3 w 5"/>
                <a:gd name="T9" fmla="*/ 4 h 6"/>
                <a:gd name="T10" fmla="*/ 3 w 5"/>
                <a:gd name="T11" fmla="*/ 4 h 6"/>
                <a:gd name="T12" fmla="*/ 4 w 5"/>
                <a:gd name="T13" fmla="*/ 4 h 6"/>
                <a:gd name="T14" fmla="*/ 3 w 5"/>
                <a:gd name="T15" fmla="*/ 4 h 6"/>
                <a:gd name="T16" fmla="*/ 4 w 5"/>
                <a:gd name="T17" fmla="*/ 1 h 6"/>
                <a:gd name="T18" fmla="*/ 4 w 5"/>
                <a:gd name="T19" fmla="*/ 1 h 6"/>
                <a:gd name="T20" fmla="*/ 4 w 5"/>
                <a:gd name="T21" fmla="*/ 1 h 6"/>
                <a:gd name="T22" fmla="*/ 3 w 5"/>
                <a:gd name="T23" fmla="*/ 0 h 6"/>
                <a:gd name="T24" fmla="*/ 3 w 5"/>
                <a:gd name="T25" fmla="*/ 1 h 6"/>
                <a:gd name="T26" fmla="*/ 3 w 5"/>
                <a:gd name="T27" fmla="*/ 0 h 6"/>
                <a:gd name="T28" fmla="*/ 3 w 5"/>
                <a:gd name="T29" fmla="*/ 1 h 6"/>
                <a:gd name="T30" fmla="*/ 1 w 5"/>
                <a:gd name="T31" fmla="*/ 4 h 6"/>
                <a:gd name="T32" fmla="*/ 0 w 5"/>
                <a:gd name="T33" fmla="*/ 6 h 6"/>
                <a:gd name="T34" fmla="*/ 1 w 5"/>
                <a:gd name="T35" fmla="*/ 6 h 6"/>
                <a:gd name="T36" fmla="*/ 2 w 5"/>
                <a:gd name="T37" fmla="*/ 6 h 6"/>
                <a:gd name="T38" fmla="*/ 2 w 5"/>
                <a:gd name="T39" fmla="*/ 6 h 6"/>
                <a:gd name="T40" fmla="*/ 3 w 5"/>
                <a:gd name="T41" fmla="*/ 6 h 6"/>
                <a:gd name="T42" fmla="*/ 4 w 5"/>
                <a:gd name="T43" fmla="*/ 6 h 6"/>
                <a:gd name="T44" fmla="*/ 5 w 5"/>
                <a:gd name="T45" fmla="*/ 5 h 6"/>
                <a:gd name="T46" fmla="*/ 5 w 5"/>
                <a:gd name="T47" fmla="*/ 5 h 6"/>
                <a:gd name="T48" fmla="*/ 5 w 5"/>
                <a:gd name="T49" fmla="*/ 5 h 6"/>
                <a:gd name="T50" fmla="*/ 5 w 5"/>
                <a:gd name="T51" fmla="*/ 5 h 6"/>
                <a:gd name="T52" fmla="*/ 5 w 5"/>
                <a:gd name="T5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" h="6">
                  <a:moveTo>
                    <a:pt x="5" y="4"/>
                  </a:move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1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16" name="Freeform 541"/>
            <p:cNvSpPr>
              <a:spLocks/>
            </p:cNvSpPr>
            <p:nvPr/>
          </p:nvSpPr>
          <p:spPr bwMode="auto">
            <a:xfrm>
              <a:off x="7291388" y="3448050"/>
              <a:ext cx="30163" cy="36513"/>
            </a:xfrm>
            <a:custGeom>
              <a:avLst/>
              <a:gdLst>
                <a:gd name="T0" fmla="*/ 18 w 19"/>
                <a:gd name="T1" fmla="*/ 19 h 23"/>
                <a:gd name="T2" fmla="*/ 19 w 19"/>
                <a:gd name="T3" fmla="*/ 17 h 23"/>
                <a:gd name="T4" fmla="*/ 17 w 19"/>
                <a:gd name="T5" fmla="*/ 19 h 23"/>
                <a:gd name="T6" fmla="*/ 16 w 19"/>
                <a:gd name="T7" fmla="*/ 18 h 23"/>
                <a:gd name="T8" fmla="*/ 16 w 19"/>
                <a:gd name="T9" fmla="*/ 17 h 23"/>
                <a:gd name="T10" fmla="*/ 18 w 19"/>
                <a:gd name="T11" fmla="*/ 15 h 23"/>
                <a:gd name="T12" fmla="*/ 18 w 19"/>
                <a:gd name="T13" fmla="*/ 14 h 23"/>
                <a:gd name="T14" fmla="*/ 16 w 19"/>
                <a:gd name="T15" fmla="*/ 15 h 23"/>
                <a:gd name="T16" fmla="*/ 16 w 19"/>
                <a:gd name="T17" fmla="*/ 13 h 23"/>
                <a:gd name="T18" fmla="*/ 17 w 19"/>
                <a:gd name="T19" fmla="*/ 12 h 23"/>
                <a:gd name="T20" fmla="*/ 16 w 19"/>
                <a:gd name="T21" fmla="*/ 11 h 23"/>
                <a:gd name="T22" fmla="*/ 12 w 19"/>
                <a:gd name="T23" fmla="*/ 11 h 23"/>
                <a:gd name="T24" fmla="*/ 12 w 19"/>
                <a:gd name="T25" fmla="*/ 10 h 23"/>
                <a:gd name="T26" fmla="*/ 11 w 19"/>
                <a:gd name="T27" fmla="*/ 11 h 23"/>
                <a:gd name="T28" fmla="*/ 9 w 19"/>
                <a:gd name="T29" fmla="*/ 9 h 23"/>
                <a:gd name="T30" fmla="*/ 9 w 19"/>
                <a:gd name="T31" fmla="*/ 8 h 23"/>
                <a:gd name="T32" fmla="*/ 7 w 19"/>
                <a:gd name="T33" fmla="*/ 10 h 23"/>
                <a:gd name="T34" fmla="*/ 7 w 19"/>
                <a:gd name="T35" fmla="*/ 8 h 23"/>
                <a:gd name="T36" fmla="*/ 9 w 19"/>
                <a:gd name="T37" fmla="*/ 4 h 23"/>
                <a:gd name="T38" fmla="*/ 10 w 19"/>
                <a:gd name="T39" fmla="*/ 2 h 23"/>
                <a:gd name="T40" fmla="*/ 11 w 19"/>
                <a:gd name="T41" fmla="*/ 1 h 23"/>
                <a:gd name="T42" fmla="*/ 10 w 19"/>
                <a:gd name="T43" fmla="*/ 1 h 23"/>
                <a:gd name="T44" fmla="*/ 8 w 19"/>
                <a:gd name="T45" fmla="*/ 2 h 23"/>
                <a:gd name="T46" fmla="*/ 7 w 19"/>
                <a:gd name="T47" fmla="*/ 3 h 23"/>
                <a:gd name="T48" fmla="*/ 7 w 19"/>
                <a:gd name="T49" fmla="*/ 4 h 23"/>
                <a:gd name="T50" fmla="*/ 6 w 19"/>
                <a:gd name="T51" fmla="*/ 5 h 23"/>
                <a:gd name="T52" fmla="*/ 5 w 19"/>
                <a:gd name="T53" fmla="*/ 7 h 23"/>
                <a:gd name="T54" fmla="*/ 5 w 19"/>
                <a:gd name="T55" fmla="*/ 8 h 23"/>
                <a:gd name="T56" fmla="*/ 4 w 19"/>
                <a:gd name="T57" fmla="*/ 10 h 23"/>
                <a:gd name="T58" fmla="*/ 3 w 19"/>
                <a:gd name="T59" fmla="*/ 11 h 23"/>
                <a:gd name="T60" fmla="*/ 4 w 19"/>
                <a:gd name="T61" fmla="*/ 12 h 23"/>
                <a:gd name="T62" fmla="*/ 4 w 19"/>
                <a:gd name="T63" fmla="*/ 13 h 23"/>
                <a:gd name="T64" fmla="*/ 2 w 19"/>
                <a:gd name="T65" fmla="*/ 15 h 23"/>
                <a:gd name="T66" fmla="*/ 0 w 19"/>
                <a:gd name="T67" fmla="*/ 15 h 23"/>
                <a:gd name="T68" fmla="*/ 2 w 19"/>
                <a:gd name="T69" fmla="*/ 15 h 23"/>
                <a:gd name="T70" fmla="*/ 0 w 19"/>
                <a:gd name="T71" fmla="*/ 19 h 23"/>
                <a:gd name="T72" fmla="*/ 5 w 19"/>
                <a:gd name="T73" fmla="*/ 19 h 23"/>
                <a:gd name="T74" fmla="*/ 9 w 19"/>
                <a:gd name="T75" fmla="*/ 18 h 23"/>
                <a:gd name="T76" fmla="*/ 9 w 19"/>
                <a:gd name="T77" fmla="*/ 19 h 23"/>
                <a:gd name="T78" fmla="*/ 10 w 19"/>
                <a:gd name="T79" fmla="*/ 20 h 23"/>
                <a:gd name="T80" fmla="*/ 12 w 19"/>
                <a:gd name="T81" fmla="*/ 19 h 23"/>
                <a:gd name="T82" fmla="*/ 12 w 19"/>
                <a:gd name="T83" fmla="*/ 20 h 23"/>
                <a:gd name="T84" fmla="*/ 10 w 19"/>
                <a:gd name="T85" fmla="*/ 22 h 23"/>
                <a:gd name="T86" fmla="*/ 13 w 19"/>
                <a:gd name="T87" fmla="*/ 20 h 23"/>
                <a:gd name="T88" fmla="*/ 15 w 19"/>
                <a:gd name="T89" fmla="*/ 18 h 23"/>
                <a:gd name="T90" fmla="*/ 15 w 19"/>
                <a:gd name="T91" fmla="*/ 22 h 23"/>
                <a:gd name="T92" fmla="*/ 17 w 19"/>
                <a:gd name="T93" fmla="*/ 21 h 23"/>
                <a:gd name="T94" fmla="*/ 17 w 19"/>
                <a:gd name="T95" fmla="*/ 23 h 23"/>
                <a:gd name="T96" fmla="*/ 19 w 19"/>
                <a:gd name="T9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" h="23">
                  <a:moveTo>
                    <a:pt x="19" y="18"/>
                  </a:moveTo>
                  <a:lnTo>
                    <a:pt x="18" y="20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6"/>
                  </a:lnTo>
                  <a:lnTo>
                    <a:pt x="18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7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7" y="16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7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5" y="11"/>
                  </a:lnTo>
                  <a:lnTo>
                    <a:pt x="14" y="11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5" y="8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1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10" y="18"/>
                  </a:lnTo>
                  <a:lnTo>
                    <a:pt x="10" y="19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2" y="20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1" y="22"/>
                  </a:lnTo>
                  <a:lnTo>
                    <a:pt x="12" y="22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5" y="18"/>
                  </a:lnTo>
                  <a:lnTo>
                    <a:pt x="16" y="18"/>
                  </a:lnTo>
                  <a:lnTo>
                    <a:pt x="16" y="20"/>
                  </a:lnTo>
                  <a:lnTo>
                    <a:pt x="15" y="22"/>
                  </a:lnTo>
                  <a:lnTo>
                    <a:pt x="16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2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8" y="23"/>
                  </a:lnTo>
                  <a:lnTo>
                    <a:pt x="18" y="23"/>
                  </a:lnTo>
                  <a:lnTo>
                    <a:pt x="19" y="20"/>
                  </a:lnTo>
                  <a:lnTo>
                    <a:pt x="19" y="18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17" name="Freeform 542"/>
            <p:cNvSpPr>
              <a:spLocks/>
            </p:cNvSpPr>
            <p:nvPr/>
          </p:nvSpPr>
          <p:spPr bwMode="auto">
            <a:xfrm>
              <a:off x="7035800" y="3122613"/>
              <a:ext cx="17463" cy="17463"/>
            </a:xfrm>
            <a:custGeom>
              <a:avLst/>
              <a:gdLst>
                <a:gd name="T0" fmla="*/ 0 w 11"/>
                <a:gd name="T1" fmla="*/ 7 h 11"/>
                <a:gd name="T2" fmla="*/ 0 w 11"/>
                <a:gd name="T3" fmla="*/ 8 h 11"/>
                <a:gd name="T4" fmla="*/ 0 w 11"/>
                <a:gd name="T5" fmla="*/ 8 h 11"/>
                <a:gd name="T6" fmla="*/ 2 w 11"/>
                <a:gd name="T7" fmla="*/ 9 h 11"/>
                <a:gd name="T8" fmla="*/ 2 w 11"/>
                <a:gd name="T9" fmla="*/ 10 h 11"/>
                <a:gd name="T10" fmla="*/ 2 w 11"/>
                <a:gd name="T11" fmla="*/ 11 h 11"/>
                <a:gd name="T12" fmla="*/ 3 w 11"/>
                <a:gd name="T13" fmla="*/ 11 h 11"/>
                <a:gd name="T14" fmla="*/ 4 w 11"/>
                <a:gd name="T15" fmla="*/ 11 h 11"/>
                <a:gd name="T16" fmla="*/ 6 w 11"/>
                <a:gd name="T17" fmla="*/ 9 h 11"/>
                <a:gd name="T18" fmla="*/ 6 w 11"/>
                <a:gd name="T19" fmla="*/ 10 h 11"/>
                <a:gd name="T20" fmla="*/ 9 w 11"/>
                <a:gd name="T21" fmla="*/ 9 h 11"/>
                <a:gd name="T22" fmla="*/ 9 w 11"/>
                <a:gd name="T23" fmla="*/ 8 h 11"/>
                <a:gd name="T24" fmla="*/ 9 w 11"/>
                <a:gd name="T25" fmla="*/ 5 h 11"/>
                <a:gd name="T26" fmla="*/ 8 w 11"/>
                <a:gd name="T27" fmla="*/ 5 h 11"/>
                <a:gd name="T28" fmla="*/ 7 w 11"/>
                <a:gd name="T29" fmla="*/ 5 h 11"/>
                <a:gd name="T30" fmla="*/ 7 w 11"/>
                <a:gd name="T31" fmla="*/ 4 h 11"/>
                <a:gd name="T32" fmla="*/ 7 w 11"/>
                <a:gd name="T33" fmla="*/ 5 h 11"/>
                <a:gd name="T34" fmla="*/ 7 w 11"/>
                <a:gd name="T35" fmla="*/ 6 h 11"/>
                <a:gd name="T36" fmla="*/ 6 w 11"/>
                <a:gd name="T37" fmla="*/ 6 h 11"/>
                <a:gd name="T38" fmla="*/ 6 w 11"/>
                <a:gd name="T39" fmla="*/ 5 h 11"/>
                <a:gd name="T40" fmla="*/ 6 w 11"/>
                <a:gd name="T41" fmla="*/ 5 h 11"/>
                <a:gd name="T42" fmla="*/ 6 w 11"/>
                <a:gd name="T43" fmla="*/ 6 h 11"/>
                <a:gd name="T44" fmla="*/ 6 w 11"/>
                <a:gd name="T45" fmla="*/ 5 h 11"/>
                <a:gd name="T46" fmla="*/ 6 w 11"/>
                <a:gd name="T47" fmla="*/ 5 h 11"/>
                <a:gd name="T48" fmla="*/ 5 w 11"/>
                <a:gd name="T49" fmla="*/ 5 h 11"/>
                <a:gd name="T50" fmla="*/ 5 w 11"/>
                <a:gd name="T51" fmla="*/ 5 h 11"/>
                <a:gd name="T52" fmla="*/ 5 w 11"/>
                <a:gd name="T53" fmla="*/ 4 h 11"/>
                <a:gd name="T54" fmla="*/ 6 w 11"/>
                <a:gd name="T55" fmla="*/ 4 h 11"/>
                <a:gd name="T56" fmla="*/ 7 w 11"/>
                <a:gd name="T57" fmla="*/ 4 h 11"/>
                <a:gd name="T58" fmla="*/ 6 w 11"/>
                <a:gd name="T59" fmla="*/ 4 h 11"/>
                <a:gd name="T60" fmla="*/ 7 w 11"/>
                <a:gd name="T61" fmla="*/ 4 h 11"/>
                <a:gd name="T62" fmla="*/ 7 w 11"/>
                <a:gd name="T63" fmla="*/ 3 h 11"/>
                <a:gd name="T64" fmla="*/ 8 w 11"/>
                <a:gd name="T65" fmla="*/ 3 h 11"/>
                <a:gd name="T66" fmla="*/ 10 w 11"/>
                <a:gd name="T67" fmla="*/ 3 h 11"/>
                <a:gd name="T68" fmla="*/ 10 w 11"/>
                <a:gd name="T69" fmla="*/ 2 h 11"/>
                <a:gd name="T70" fmla="*/ 11 w 11"/>
                <a:gd name="T71" fmla="*/ 1 h 11"/>
                <a:gd name="T72" fmla="*/ 10 w 11"/>
                <a:gd name="T73" fmla="*/ 1 h 11"/>
                <a:gd name="T74" fmla="*/ 9 w 11"/>
                <a:gd name="T75" fmla="*/ 0 h 11"/>
                <a:gd name="T76" fmla="*/ 7 w 11"/>
                <a:gd name="T77" fmla="*/ 0 h 11"/>
                <a:gd name="T78" fmla="*/ 7 w 11"/>
                <a:gd name="T79" fmla="*/ 1 h 11"/>
                <a:gd name="T80" fmla="*/ 6 w 11"/>
                <a:gd name="T81" fmla="*/ 1 h 11"/>
                <a:gd name="T82" fmla="*/ 6 w 11"/>
                <a:gd name="T83" fmla="*/ 0 h 11"/>
                <a:gd name="T84" fmla="*/ 5 w 11"/>
                <a:gd name="T85" fmla="*/ 1 h 11"/>
                <a:gd name="T86" fmla="*/ 4 w 11"/>
                <a:gd name="T87" fmla="*/ 1 h 11"/>
                <a:gd name="T88" fmla="*/ 4 w 11"/>
                <a:gd name="T89" fmla="*/ 1 h 11"/>
                <a:gd name="T90" fmla="*/ 4 w 11"/>
                <a:gd name="T91" fmla="*/ 1 h 11"/>
                <a:gd name="T92" fmla="*/ 4 w 11"/>
                <a:gd name="T93" fmla="*/ 1 h 11"/>
                <a:gd name="T94" fmla="*/ 3 w 11"/>
                <a:gd name="T95" fmla="*/ 1 h 11"/>
                <a:gd name="T96" fmla="*/ 2 w 11"/>
                <a:gd name="T97" fmla="*/ 2 h 11"/>
                <a:gd name="T98" fmla="*/ 2 w 11"/>
                <a:gd name="T99" fmla="*/ 2 h 11"/>
                <a:gd name="T100" fmla="*/ 2 w 11"/>
                <a:gd name="T101" fmla="*/ 2 h 11"/>
                <a:gd name="T102" fmla="*/ 1 w 11"/>
                <a:gd name="T103" fmla="*/ 3 h 11"/>
                <a:gd name="T104" fmla="*/ 0 w 11"/>
                <a:gd name="T105" fmla="*/ 3 h 11"/>
                <a:gd name="T106" fmla="*/ 0 w 11"/>
                <a:gd name="T107" fmla="*/ 4 h 11"/>
                <a:gd name="T108" fmla="*/ 0 w 11"/>
                <a:gd name="T109" fmla="*/ 5 h 11"/>
                <a:gd name="T110" fmla="*/ 0 w 11"/>
                <a:gd name="T111" fmla="*/ 7 h 11"/>
                <a:gd name="T112" fmla="*/ 0 w 11"/>
                <a:gd name="T1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" h="11">
                  <a:moveTo>
                    <a:pt x="0" y="7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6" y="9"/>
                  </a:lnTo>
                  <a:lnTo>
                    <a:pt x="6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5"/>
                  </a:lnTo>
                  <a:lnTo>
                    <a:pt x="8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18" name="Freeform 543"/>
            <p:cNvSpPr>
              <a:spLocks/>
            </p:cNvSpPr>
            <p:nvPr/>
          </p:nvSpPr>
          <p:spPr bwMode="auto">
            <a:xfrm>
              <a:off x="7027863" y="3124200"/>
              <a:ext cx="6350" cy="7938"/>
            </a:xfrm>
            <a:custGeom>
              <a:avLst/>
              <a:gdLst>
                <a:gd name="T0" fmla="*/ 0 w 4"/>
                <a:gd name="T1" fmla="*/ 3 h 5"/>
                <a:gd name="T2" fmla="*/ 0 w 4"/>
                <a:gd name="T3" fmla="*/ 3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4 w 4"/>
                <a:gd name="T11" fmla="*/ 4 h 5"/>
                <a:gd name="T12" fmla="*/ 4 w 4"/>
                <a:gd name="T13" fmla="*/ 3 h 5"/>
                <a:gd name="T14" fmla="*/ 2 w 4"/>
                <a:gd name="T15" fmla="*/ 1 h 5"/>
                <a:gd name="T16" fmla="*/ 2 w 4"/>
                <a:gd name="T17" fmla="*/ 0 h 5"/>
                <a:gd name="T18" fmla="*/ 2 w 4"/>
                <a:gd name="T19" fmla="*/ 0 h 5"/>
                <a:gd name="T20" fmla="*/ 2 w 4"/>
                <a:gd name="T21" fmla="*/ 0 h 5"/>
                <a:gd name="T22" fmla="*/ 1 w 4"/>
                <a:gd name="T23" fmla="*/ 0 h 5"/>
                <a:gd name="T24" fmla="*/ 0 w 4"/>
                <a:gd name="T25" fmla="*/ 1 h 5"/>
                <a:gd name="T26" fmla="*/ 0 w 4"/>
                <a:gd name="T27" fmla="*/ 1 h 5"/>
                <a:gd name="T28" fmla="*/ 0 w 4"/>
                <a:gd name="T29" fmla="*/ 1 h 5"/>
                <a:gd name="T30" fmla="*/ 0 w 4"/>
                <a:gd name="T31" fmla="*/ 1 h 5"/>
                <a:gd name="T32" fmla="*/ 0 w 4"/>
                <a:gd name="T33" fmla="*/ 2 h 5"/>
                <a:gd name="T34" fmla="*/ 0 w 4"/>
                <a:gd name="T35" fmla="*/ 2 h 5"/>
                <a:gd name="T36" fmla="*/ 0 w 4"/>
                <a:gd name="T3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19" name="Freeform 544"/>
            <p:cNvSpPr>
              <a:spLocks/>
            </p:cNvSpPr>
            <p:nvPr/>
          </p:nvSpPr>
          <p:spPr bwMode="auto">
            <a:xfrm>
              <a:off x="7027863" y="3149600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1 h 2"/>
                <a:gd name="T4" fmla="*/ 0 w 4"/>
                <a:gd name="T5" fmla="*/ 1 h 2"/>
                <a:gd name="T6" fmla="*/ 1 w 4"/>
                <a:gd name="T7" fmla="*/ 2 h 2"/>
                <a:gd name="T8" fmla="*/ 2 w 4"/>
                <a:gd name="T9" fmla="*/ 2 h 2"/>
                <a:gd name="T10" fmla="*/ 4 w 4"/>
                <a:gd name="T11" fmla="*/ 2 h 2"/>
                <a:gd name="T12" fmla="*/ 4 w 4"/>
                <a:gd name="T13" fmla="*/ 1 h 2"/>
                <a:gd name="T14" fmla="*/ 3 w 4"/>
                <a:gd name="T15" fmla="*/ 0 h 2"/>
                <a:gd name="T16" fmla="*/ 2 w 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0" name="Freeform 545"/>
            <p:cNvSpPr>
              <a:spLocks/>
            </p:cNvSpPr>
            <p:nvPr/>
          </p:nvSpPr>
          <p:spPr bwMode="auto">
            <a:xfrm>
              <a:off x="7035800" y="3106738"/>
              <a:ext cx="17463" cy="12700"/>
            </a:xfrm>
            <a:custGeom>
              <a:avLst/>
              <a:gdLst>
                <a:gd name="T0" fmla="*/ 0 w 11"/>
                <a:gd name="T1" fmla="*/ 8 h 8"/>
                <a:gd name="T2" fmla="*/ 0 w 11"/>
                <a:gd name="T3" fmla="*/ 8 h 8"/>
                <a:gd name="T4" fmla="*/ 1 w 11"/>
                <a:gd name="T5" fmla="*/ 7 h 8"/>
                <a:gd name="T6" fmla="*/ 1 w 11"/>
                <a:gd name="T7" fmla="*/ 8 h 8"/>
                <a:gd name="T8" fmla="*/ 1 w 11"/>
                <a:gd name="T9" fmla="*/ 7 h 8"/>
                <a:gd name="T10" fmla="*/ 1 w 11"/>
                <a:gd name="T11" fmla="*/ 7 h 8"/>
                <a:gd name="T12" fmla="*/ 2 w 11"/>
                <a:gd name="T13" fmla="*/ 7 h 8"/>
                <a:gd name="T14" fmla="*/ 2 w 11"/>
                <a:gd name="T15" fmla="*/ 7 h 8"/>
                <a:gd name="T16" fmla="*/ 2 w 11"/>
                <a:gd name="T17" fmla="*/ 7 h 8"/>
                <a:gd name="T18" fmla="*/ 2 w 11"/>
                <a:gd name="T19" fmla="*/ 6 h 8"/>
                <a:gd name="T20" fmla="*/ 3 w 11"/>
                <a:gd name="T21" fmla="*/ 6 h 8"/>
                <a:gd name="T22" fmla="*/ 3 w 11"/>
                <a:gd name="T23" fmla="*/ 7 h 8"/>
                <a:gd name="T24" fmla="*/ 4 w 11"/>
                <a:gd name="T25" fmla="*/ 7 h 8"/>
                <a:gd name="T26" fmla="*/ 4 w 11"/>
                <a:gd name="T27" fmla="*/ 8 h 8"/>
                <a:gd name="T28" fmla="*/ 5 w 11"/>
                <a:gd name="T29" fmla="*/ 8 h 8"/>
                <a:gd name="T30" fmla="*/ 5 w 11"/>
                <a:gd name="T31" fmla="*/ 7 h 8"/>
                <a:gd name="T32" fmla="*/ 6 w 11"/>
                <a:gd name="T33" fmla="*/ 7 h 8"/>
                <a:gd name="T34" fmla="*/ 5 w 11"/>
                <a:gd name="T35" fmla="*/ 6 h 8"/>
                <a:gd name="T36" fmla="*/ 5 w 11"/>
                <a:gd name="T37" fmla="*/ 5 h 8"/>
                <a:gd name="T38" fmla="*/ 6 w 11"/>
                <a:gd name="T39" fmla="*/ 6 h 8"/>
                <a:gd name="T40" fmla="*/ 6 w 11"/>
                <a:gd name="T41" fmla="*/ 6 h 8"/>
                <a:gd name="T42" fmla="*/ 6 w 11"/>
                <a:gd name="T43" fmla="*/ 6 h 8"/>
                <a:gd name="T44" fmla="*/ 6 w 11"/>
                <a:gd name="T45" fmla="*/ 6 h 8"/>
                <a:gd name="T46" fmla="*/ 8 w 11"/>
                <a:gd name="T47" fmla="*/ 7 h 8"/>
                <a:gd name="T48" fmla="*/ 8 w 11"/>
                <a:gd name="T49" fmla="*/ 8 h 8"/>
                <a:gd name="T50" fmla="*/ 10 w 11"/>
                <a:gd name="T51" fmla="*/ 7 h 8"/>
                <a:gd name="T52" fmla="*/ 10 w 11"/>
                <a:gd name="T53" fmla="*/ 7 h 8"/>
                <a:gd name="T54" fmla="*/ 11 w 11"/>
                <a:gd name="T55" fmla="*/ 7 h 8"/>
                <a:gd name="T56" fmla="*/ 11 w 11"/>
                <a:gd name="T57" fmla="*/ 7 h 8"/>
                <a:gd name="T58" fmla="*/ 11 w 11"/>
                <a:gd name="T59" fmla="*/ 4 h 8"/>
                <a:gd name="T60" fmla="*/ 11 w 11"/>
                <a:gd name="T61" fmla="*/ 4 h 8"/>
                <a:gd name="T62" fmla="*/ 11 w 11"/>
                <a:gd name="T63" fmla="*/ 3 h 8"/>
                <a:gd name="T64" fmla="*/ 10 w 11"/>
                <a:gd name="T65" fmla="*/ 3 h 8"/>
                <a:gd name="T66" fmla="*/ 10 w 11"/>
                <a:gd name="T67" fmla="*/ 2 h 8"/>
                <a:gd name="T68" fmla="*/ 10 w 11"/>
                <a:gd name="T69" fmla="*/ 2 h 8"/>
                <a:gd name="T70" fmla="*/ 10 w 11"/>
                <a:gd name="T71" fmla="*/ 2 h 8"/>
                <a:gd name="T72" fmla="*/ 9 w 11"/>
                <a:gd name="T73" fmla="*/ 2 h 8"/>
                <a:gd name="T74" fmla="*/ 9 w 11"/>
                <a:gd name="T75" fmla="*/ 1 h 8"/>
                <a:gd name="T76" fmla="*/ 9 w 11"/>
                <a:gd name="T77" fmla="*/ 1 h 8"/>
                <a:gd name="T78" fmla="*/ 9 w 11"/>
                <a:gd name="T79" fmla="*/ 1 h 8"/>
                <a:gd name="T80" fmla="*/ 8 w 11"/>
                <a:gd name="T81" fmla="*/ 0 h 8"/>
                <a:gd name="T82" fmla="*/ 7 w 11"/>
                <a:gd name="T83" fmla="*/ 1 h 8"/>
                <a:gd name="T84" fmla="*/ 6 w 11"/>
                <a:gd name="T85" fmla="*/ 2 h 8"/>
                <a:gd name="T86" fmla="*/ 6 w 11"/>
                <a:gd name="T87" fmla="*/ 2 h 8"/>
                <a:gd name="T88" fmla="*/ 5 w 11"/>
                <a:gd name="T89" fmla="*/ 3 h 8"/>
                <a:gd name="T90" fmla="*/ 2 w 11"/>
                <a:gd name="T91" fmla="*/ 4 h 8"/>
                <a:gd name="T92" fmla="*/ 2 w 11"/>
                <a:gd name="T93" fmla="*/ 4 h 8"/>
                <a:gd name="T94" fmla="*/ 2 w 11"/>
                <a:gd name="T95" fmla="*/ 5 h 8"/>
                <a:gd name="T96" fmla="*/ 1 w 11"/>
                <a:gd name="T97" fmla="*/ 5 h 8"/>
                <a:gd name="T98" fmla="*/ 1 w 11"/>
                <a:gd name="T99" fmla="*/ 5 h 8"/>
                <a:gd name="T100" fmla="*/ 0 w 11"/>
                <a:gd name="T101" fmla="*/ 6 h 8"/>
                <a:gd name="T102" fmla="*/ 0 w 11"/>
                <a:gd name="T103" fmla="*/ 7 h 8"/>
                <a:gd name="T104" fmla="*/ 0 w 11"/>
                <a:gd name="T105" fmla="*/ 7 h 8"/>
                <a:gd name="T106" fmla="*/ 0 w 11"/>
                <a:gd name="T10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" h="8">
                  <a:moveTo>
                    <a:pt x="0" y="8"/>
                  </a:moveTo>
                  <a:lnTo>
                    <a:pt x="0" y="8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5" y="8"/>
                  </a:lnTo>
                  <a:lnTo>
                    <a:pt x="5" y="7"/>
                  </a:lnTo>
                  <a:lnTo>
                    <a:pt x="6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7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1" name="Freeform 546"/>
            <p:cNvSpPr>
              <a:spLocks/>
            </p:cNvSpPr>
            <p:nvPr/>
          </p:nvSpPr>
          <p:spPr bwMode="auto">
            <a:xfrm>
              <a:off x="7072313" y="3092450"/>
              <a:ext cx="31750" cy="36513"/>
            </a:xfrm>
            <a:custGeom>
              <a:avLst/>
              <a:gdLst>
                <a:gd name="T0" fmla="*/ 2 w 20"/>
                <a:gd name="T1" fmla="*/ 5 h 23"/>
                <a:gd name="T2" fmla="*/ 2 w 20"/>
                <a:gd name="T3" fmla="*/ 8 h 23"/>
                <a:gd name="T4" fmla="*/ 2 w 20"/>
                <a:gd name="T5" fmla="*/ 9 h 23"/>
                <a:gd name="T6" fmla="*/ 3 w 20"/>
                <a:gd name="T7" fmla="*/ 6 h 23"/>
                <a:gd name="T8" fmla="*/ 4 w 20"/>
                <a:gd name="T9" fmla="*/ 6 h 23"/>
                <a:gd name="T10" fmla="*/ 4 w 20"/>
                <a:gd name="T11" fmla="*/ 6 h 23"/>
                <a:gd name="T12" fmla="*/ 4 w 20"/>
                <a:gd name="T13" fmla="*/ 8 h 23"/>
                <a:gd name="T14" fmla="*/ 4 w 20"/>
                <a:gd name="T15" fmla="*/ 9 h 23"/>
                <a:gd name="T16" fmla="*/ 5 w 20"/>
                <a:gd name="T17" fmla="*/ 9 h 23"/>
                <a:gd name="T18" fmla="*/ 5 w 20"/>
                <a:gd name="T19" fmla="*/ 10 h 23"/>
                <a:gd name="T20" fmla="*/ 6 w 20"/>
                <a:gd name="T21" fmla="*/ 10 h 23"/>
                <a:gd name="T22" fmla="*/ 5 w 20"/>
                <a:gd name="T23" fmla="*/ 11 h 23"/>
                <a:gd name="T24" fmla="*/ 6 w 20"/>
                <a:gd name="T25" fmla="*/ 12 h 23"/>
                <a:gd name="T26" fmla="*/ 5 w 20"/>
                <a:gd name="T27" fmla="*/ 13 h 23"/>
                <a:gd name="T28" fmla="*/ 2 w 20"/>
                <a:gd name="T29" fmla="*/ 13 h 23"/>
                <a:gd name="T30" fmla="*/ 2 w 20"/>
                <a:gd name="T31" fmla="*/ 15 h 23"/>
                <a:gd name="T32" fmla="*/ 4 w 20"/>
                <a:gd name="T33" fmla="*/ 17 h 23"/>
                <a:gd name="T34" fmla="*/ 6 w 20"/>
                <a:gd name="T35" fmla="*/ 16 h 23"/>
                <a:gd name="T36" fmla="*/ 6 w 20"/>
                <a:gd name="T37" fmla="*/ 16 h 23"/>
                <a:gd name="T38" fmla="*/ 8 w 20"/>
                <a:gd name="T39" fmla="*/ 16 h 23"/>
                <a:gd name="T40" fmla="*/ 9 w 20"/>
                <a:gd name="T41" fmla="*/ 17 h 23"/>
                <a:gd name="T42" fmla="*/ 10 w 20"/>
                <a:gd name="T43" fmla="*/ 16 h 23"/>
                <a:gd name="T44" fmla="*/ 12 w 20"/>
                <a:gd name="T45" fmla="*/ 17 h 23"/>
                <a:gd name="T46" fmla="*/ 13 w 20"/>
                <a:gd name="T47" fmla="*/ 18 h 23"/>
                <a:gd name="T48" fmla="*/ 13 w 20"/>
                <a:gd name="T49" fmla="*/ 17 h 23"/>
                <a:gd name="T50" fmla="*/ 14 w 20"/>
                <a:gd name="T51" fmla="*/ 19 h 23"/>
                <a:gd name="T52" fmla="*/ 15 w 20"/>
                <a:gd name="T53" fmla="*/ 21 h 23"/>
                <a:gd name="T54" fmla="*/ 16 w 20"/>
                <a:gd name="T55" fmla="*/ 23 h 23"/>
                <a:gd name="T56" fmla="*/ 17 w 20"/>
                <a:gd name="T57" fmla="*/ 23 h 23"/>
                <a:gd name="T58" fmla="*/ 17 w 20"/>
                <a:gd name="T59" fmla="*/ 23 h 23"/>
                <a:gd name="T60" fmla="*/ 19 w 20"/>
                <a:gd name="T61" fmla="*/ 23 h 23"/>
                <a:gd name="T62" fmla="*/ 19 w 20"/>
                <a:gd name="T63" fmla="*/ 21 h 23"/>
                <a:gd name="T64" fmla="*/ 18 w 20"/>
                <a:gd name="T65" fmla="*/ 16 h 23"/>
                <a:gd name="T66" fmla="*/ 17 w 20"/>
                <a:gd name="T67" fmla="*/ 15 h 23"/>
                <a:gd name="T68" fmla="*/ 17 w 20"/>
                <a:gd name="T69" fmla="*/ 13 h 23"/>
                <a:gd name="T70" fmla="*/ 18 w 20"/>
                <a:gd name="T71" fmla="*/ 11 h 23"/>
                <a:gd name="T72" fmla="*/ 18 w 20"/>
                <a:gd name="T73" fmla="*/ 11 h 23"/>
                <a:gd name="T74" fmla="*/ 17 w 20"/>
                <a:gd name="T75" fmla="*/ 10 h 23"/>
                <a:gd name="T76" fmla="*/ 16 w 20"/>
                <a:gd name="T77" fmla="*/ 10 h 23"/>
                <a:gd name="T78" fmla="*/ 16 w 20"/>
                <a:gd name="T79" fmla="*/ 10 h 23"/>
                <a:gd name="T80" fmla="*/ 16 w 20"/>
                <a:gd name="T81" fmla="*/ 9 h 23"/>
                <a:gd name="T82" fmla="*/ 14 w 20"/>
                <a:gd name="T83" fmla="*/ 6 h 23"/>
                <a:gd name="T84" fmla="*/ 13 w 20"/>
                <a:gd name="T85" fmla="*/ 7 h 23"/>
                <a:gd name="T86" fmla="*/ 12 w 20"/>
                <a:gd name="T87" fmla="*/ 8 h 23"/>
                <a:gd name="T88" fmla="*/ 12 w 20"/>
                <a:gd name="T89" fmla="*/ 7 h 23"/>
                <a:gd name="T90" fmla="*/ 12 w 20"/>
                <a:gd name="T91" fmla="*/ 5 h 23"/>
                <a:gd name="T92" fmla="*/ 11 w 20"/>
                <a:gd name="T93" fmla="*/ 5 h 23"/>
                <a:gd name="T94" fmla="*/ 11 w 20"/>
                <a:gd name="T95" fmla="*/ 5 h 23"/>
                <a:gd name="T96" fmla="*/ 11 w 20"/>
                <a:gd name="T97" fmla="*/ 4 h 23"/>
                <a:gd name="T98" fmla="*/ 9 w 20"/>
                <a:gd name="T99" fmla="*/ 2 h 23"/>
                <a:gd name="T100" fmla="*/ 8 w 20"/>
                <a:gd name="T101" fmla="*/ 4 h 23"/>
                <a:gd name="T102" fmla="*/ 8 w 20"/>
                <a:gd name="T103" fmla="*/ 6 h 23"/>
                <a:gd name="T104" fmla="*/ 6 w 20"/>
                <a:gd name="T105" fmla="*/ 5 h 23"/>
                <a:gd name="T106" fmla="*/ 6 w 20"/>
                <a:gd name="T107" fmla="*/ 1 h 23"/>
                <a:gd name="T108" fmla="*/ 5 w 20"/>
                <a:gd name="T109" fmla="*/ 2 h 23"/>
                <a:gd name="T110" fmla="*/ 5 w 20"/>
                <a:gd name="T111" fmla="*/ 1 h 23"/>
                <a:gd name="T112" fmla="*/ 3 w 20"/>
                <a:gd name="T113" fmla="*/ 1 h 23"/>
                <a:gd name="T114" fmla="*/ 0 w 20"/>
                <a:gd name="T115" fmla="*/ 1 h 23"/>
                <a:gd name="T116" fmla="*/ 0 w 20"/>
                <a:gd name="T117" fmla="*/ 3 h 23"/>
                <a:gd name="T118" fmla="*/ 1 w 20"/>
                <a:gd name="T119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" h="23">
                  <a:moveTo>
                    <a:pt x="1" y="6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9"/>
                  </a:lnTo>
                  <a:lnTo>
                    <a:pt x="3" y="9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3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0" y="16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4" y="19"/>
                  </a:lnTo>
                  <a:lnTo>
                    <a:pt x="14" y="20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8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6" y="10"/>
                  </a:lnTo>
                  <a:lnTo>
                    <a:pt x="17" y="10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3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0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7" y="6"/>
                  </a:lnTo>
                  <a:lnTo>
                    <a:pt x="6" y="5"/>
                  </a:lnTo>
                  <a:lnTo>
                    <a:pt x="7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2" name="Freeform 547"/>
            <p:cNvSpPr>
              <a:spLocks/>
            </p:cNvSpPr>
            <p:nvPr/>
          </p:nvSpPr>
          <p:spPr bwMode="auto">
            <a:xfrm>
              <a:off x="7070725" y="3130550"/>
              <a:ext cx="7938" cy="14288"/>
            </a:xfrm>
            <a:custGeom>
              <a:avLst/>
              <a:gdLst>
                <a:gd name="T0" fmla="*/ 1 w 5"/>
                <a:gd name="T1" fmla="*/ 4 h 9"/>
                <a:gd name="T2" fmla="*/ 3 w 5"/>
                <a:gd name="T3" fmla="*/ 8 h 9"/>
                <a:gd name="T4" fmla="*/ 3 w 5"/>
                <a:gd name="T5" fmla="*/ 8 h 9"/>
                <a:gd name="T6" fmla="*/ 4 w 5"/>
                <a:gd name="T7" fmla="*/ 9 h 9"/>
                <a:gd name="T8" fmla="*/ 4 w 5"/>
                <a:gd name="T9" fmla="*/ 8 h 9"/>
                <a:gd name="T10" fmla="*/ 5 w 5"/>
                <a:gd name="T11" fmla="*/ 8 h 9"/>
                <a:gd name="T12" fmla="*/ 5 w 5"/>
                <a:gd name="T13" fmla="*/ 8 h 9"/>
                <a:gd name="T14" fmla="*/ 5 w 5"/>
                <a:gd name="T15" fmla="*/ 7 h 9"/>
                <a:gd name="T16" fmla="*/ 5 w 5"/>
                <a:gd name="T17" fmla="*/ 6 h 9"/>
                <a:gd name="T18" fmla="*/ 5 w 5"/>
                <a:gd name="T19" fmla="*/ 6 h 9"/>
                <a:gd name="T20" fmla="*/ 4 w 5"/>
                <a:gd name="T21" fmla="*/ 5 h 9"/>
                <a:gd name="T22" fmla="*/ 4 w 5"/>
                <a:gd name="T23" fmla="*/ 5 h 9"/>
                <a:gd name="T24" fmla="*/ 3 w 5"/>
                <a:gd name="T25" fmla="*/ 4 h 9"/>
                <a:gd name="T26" fmla="*/ 3 w 5"/>
                <a:gd name="T27" fmla="*/ 4 h 9"/>
                <a:gd name="T28" fmla="*/ 3 w 5"/>
                <a:gd name="T29" fmla="*/ 3 h 9"/>
                <a:gd name="T30" fmla="*/ 3 w 5"/>
                <a:gd name="T31" fmla="*/ 3 h 9"/>
                <a:gd name="T32" fmla="*/ 3 w 5"/>
                <a:gd name="T33" fmla="*/ 3 h 9"/>
                <a:gd name="T34" fmla="*/ 3 w 5"/>
                <a:gd name="T35" fmla="*/ 2 h 9"/>
                <a:gd name="T36" fmla="*/ 2 w 5"/>
                <a:gd name="T37" fmla="*/ 1 h 9"/>
                <a:gd name="T38" fmla="*/ 2 w 5"/>
                <a:gd name="T39" fmla="*/ 1 h 9"/>
                <a:gd name="T40" fmla="*/ 1 w 5"/>
                <a:gd name="T41" fmla="*/ 0 h 9"/>
                <a:gd name="T42" fmla="*/ 0 w 5"/>
                <a:gd name="T43" fmla="*/ 0 h 9"/>
                <a:gd name="T44" fmla="*/ 0 w 5"/>
                <a:gd name="T45" fmla="*/ 0 h 9"/>
                <a:gd name="T46" fmla="*/ 0 w 5"/>
                <a:gd name="T47" fmla="*/ 0 h 9"/>
                <a:gd name="T48" fmla="*/ 1 w 5"/>
                <a:gd name="T49" fmla="*/ 3 h 9"/>
                <a:gd name="T50" fmla="*/ 1 w 5"/>
                <a:gd name="T5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9">
                  <a:moveTo>
                    <a:pt x="1" y="4"/>
                  </a:moveTo>
                  <a:lnTo>
                    <a:pt x="3" y="8"/>
                  </a:lnTo>
                  <a:lnTo>
                    <a:pt x="3" y="8"/>
                  </a:lnTo>
                  <a:lnTo>
                    <a:pt x="4" y="9"/>
                  </a:lnTo>
                  <a:lnTo>
                    <a:pt x="4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3" name="Freeform 548"/>
            <p:cNvSpPr>
              <a:spLocks/>
            </p:cNvSpPr>
            <p:nvPr/>
          </p:nvSpPr>
          <p:spPr bwMode="auto">
            <a:xfrm>
              <a:off x="7191375" y="3186113"/>
              <a:ext cx="4763" cy="3175"/>
            </a:xfrm>
            <a:custGeom>
              <a:avLst/>
              <a:gdLst>
                <a:gd name="T0" fmla="*/ 2 w 3"/>
                <a:gd name="T1" fmla="*/ 2 h 2"/>
                <a:gd name="T2" fmla="*/ 3 w 3"/>
                <a:gd name="T3" fmla="*/ 1 h 2"/>
                <a:gd name="T4" fmla="*/ 3 w 3"/>
                <a:gd name="T5" fmla="*/ 1 h 2"/>
                <a:gd name="T6" fmla="*/ 3 w 3"/>
                <a:gd name="T7" fmla="*/ 1 h 2"/>
                <a:gd name="T8" fmla="*/ 2 w 3"/>
                <a:gd name="T9" fmla="*/ 0 h 2"/>
                <a:gd name="T10" fmla="*/ 1 w 3"/>
                <a:gd name="T11" fmla="*/ 0 h 2"/>
                <a:gd name="T12" fmla="*/ 0 w 3"/>
                <a:gd name="T13" fmla="*/ 0 h 2"/>
                <a:gd name="T14" fmla="*/ 0 w 3"/>
                <a:gd name="T15" fmla="*/ 1 h 2"/>
                <a:gd name="T16" fmla="*/ 0 w 3"/>
                <a:gd name="T17" fmla="*/ 1 h 2"/>
                <a:gd name="T18" fmla="*/ 0 w 3"/>
                <a:gd name="T19" fmla="*/ 1 h 2"/>
                <a:gd name="T20" fmla="*/ 0 w 3"/>
                <a:gd name="T21" fmla="*/ 2 h 2"/>
                <a:gd name="T22" fmla="*/ 0 w 3"/>
                <a:gd name="T23" fmla="*/ 2 h 2"/>
                <a:gd name="T24" fmla="*/ 1 w 3"/>
                <a:gd name="T25" fmla="*/ 2 h 2"/>
                <a:gd name="T26" fmla="*/ 2 w 3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4" name="Freeform 549"/>
            <p:cNvSpPr>
              <a:spLocks/>
            </p:cNvSpPr>
            <p:nvPr/>
          </p:nvSpPr>
          <p:spPr bwMode="auto">
            <a:xfrm>
              <a:off x="7132638" y="2981325"/>
              <a:ext cx="147638" cy="180975"/>
            </a:xfrm>
            <a:custGeom>
              <a:avLst/>
              <a:gdLst>
                <a:gd name="T0" fmla="*/ 36 w 227"/>
                <a:gd name="T1" fmla="*/ 61 h 277"/>
                <a:gd name="T2" fmla="*/ 36 w 227"/>
                <a:gd name="T3" fmla="*/ 85 h 277"/>
                <a:gd name="T4" fmla="*/ 73 w 227"/>
                <a:gd name="T5" fmla="*/ 114 h 277"/>
                <a:gd name="T6" fmla="*/ 98 w 227"/>
                <a:gd name="T7" fmla="*/ 138 h 277"/>
                <a:gd name="T8" fmla="*/ 51 w 227"/>
                <a:gd name="T9" fmla="*/ 152 h 277"/>
                <a:gd name="T10" fmla="*/ 53 w 227"/>
                <a:gd name="T11" fmla="*/ 163 h 277"/>
                <a:gd name="T12" fmla="*/ 65 w 227"/>
                <a:gd name="T13" fmla="*/ 183 h 277"/>
                <a:gd name="T14" fmla="*/ 62 w 227"/>
                <a:gd name="T15" fmla="*/ 184 h 277"/>
                <a:gd name="T16" fmla="*/ 79 w 227"/>
                <a:gd name="T17" fmla="*/ 192 h 277"/>
                <a:gd name="T18" fmla="*/ 78 w 227"/>
                <a:gd name="T19" fmla="*/ 195 h 277"/>
                <a:gd name="T20" fmla="*/ 77 w 227"/>
                <a:gd name="T21" fmla="*/ 204 h 277"/>
                <a:gd name="T22" fmla="*/ 56 w 227"/>
                <a:gd name="T23" fmla="*/ 195 h 277"/>
                <a:gd name="T24" fmla="*/ 43 w 227"/>
                <a:gd name="T25" fmla="*/ 213 h 277"/>
                <a:gd name="T26" fmla="*/ 51 w 227"/>
                <a:gd name="T27" fmla="*/ 216 h 277"/>
                <a:gd name="T28" fmla="*/ 56 w 227"/>
                <a:gd name="T29" fmla="*/ 219 h 277"/>
                <a:gd name="T30" fmla="*/ 60 w 227"/>
                <a:gd name="T31" fmla="*/ 217 h 277"/>
                <a:gd name="T32" fmla="*/ 58 w 227"/>
                <a:gd name="T33" fmla="*/ 221 h 277"/>
                <a:gd name="T34" fmla="*/ 60 w 227"/>
                <a:gd name="T35" fmla="*/ 225 h 277"/>
                <a:gd name="T36" fmla="*/ 57 w 227"/>
                <a:gd name="T37" fmla="*/ 229 h 277"/>
                <a:gd name="T38" fmla="*/ 64 w 227"/>
                <a:gd name="T39" fmla="*/ 236 h 277"/>
                <a:gd name="T40" fmla="*/ 75 w 227"/>
                <a:gd name="T41" fmla="*/ 223 h 277"/>
                <a:gd name="T42" fmla="*/ 65 w 227"/>
                <a:gd name="T43" fmla="*/ 240 h 277"/>
                <a:gd name="T44" fmla="*/ 52 w 227"/>
                <a:gd name="T45" fmla="*/ 232 h 277"/>
                <a:gd name="T46" fmla="*/ 37 w 227"/>
                <a:gd name="T47" fmla="*/ 231 h 277"/>
                <a:gd name="T48" fmla="*/ 44 w 227"/>
                <a:gd name="T49" fmla="*/ 245 h 277"/>
                <a:gd name="T50" fmla="*/ 45 w 227"/>
                <a:gd name="T51" fmla="*/ 249 h 277"/>
                <a:gd name="T52" fmla="*/ 37 w 227"/>
                <a:gd name="T53" fmla="*/ 250 h 277"/>
                <a:gd name="T54" fmla="*/ 34 w 227"/>
                <a:gd name="T55" fmla="*/ 265 h 277"/>
                <a:gd name="T56" fmla="*/ 42 w 227"/>
                <a:gd name="T57" fmla="*/ 268 h 277"/>
                <a:gd name="T58" fmla="*/ 58 w 227"/>
                <a:gd name="T59" fmla="*/ 268 h 277"/>
                <a:gd name="T60" fmla="*/ 72 w 227"/>
                <a:gd name="T61" fmla="*/ 269 h 277"/>
                <a:gd name="T62" fmla="*/ 85 w 227"/>
                <a:gd name="T63" fmla="*/ 268 h 277"/>
                <a:gd name="T64" fmla="*/ 105 w 227"/>
                <a:gd name="T65" fmla="*/ 265 h 277"/>
                <a:gd name="T66" fmla="*/ 97 w 227"/>
                <a:gd name="T67" fmla="*/ 247 h 277"/>
                <a:gd name="T68" fmla="*/ 78 w 227"/>
                <a:gd name="T69" fmla="*/ 246 h 277"/>
                <a:gd name="T70" fmla="*/ 100 w 227"/>
                <a:gd name="T71" fmla="*/ 244 h 277"/>
                <a:gd name="T72" fmla="*/ 105 w 227"/>
                <a:gd name="T73" fmla="*/ 230 h 277"/>
                <a:gd name="T74" fmla="*/ 116 w 227"/>
                <a:gd name="T75" fmla="*/ 222 h 277"/>
                <a:gd name="T76" fmla="*/ 124 w 227"/>
                <a:gd name="T77" fmla="*/ 213 h 277"/>
                <a:gd name="T78" fmla="*/ 127 w 227"/>
                <a:gd name="T79" fmla="*/ 203 h 277"/>
                <a:gd name="T80" fmla="*/ 120 w 227"/>
                <a:gd name="T81" fmla="*/ 190 h 277"/>
                <a:gd name="T82" fmla="*/ 118 w 227"/>
                <a:gd name="T83" fmla="*/ 187 h 277"/>
                <a:gd name="T84" fmla="*/ 120 w 227"/>
                <a:gd name="T85" fmla="*/ 187 h 277"/>
                <a:gd name="T86" fmla="*/ 108 w 227"/>
                <a:gd name="T87" fmla="*/ 182 h 277"/>
                <a:gd name="T88" fmla="*/ 112 w 227"/>
                <a:gd name="T89" fmla="*/ 176 h 277"/>
                <a:gd name="T90" fmla="*/ 124 w 227"/>
                <a:gd name="T91" fmla="*/ 176 h 277"/>
                <a:gd name="T92" fmla="*/ 135 w 227"/>
                <a:gd name="T93" fmla="*/ 169 h 277"/>
                <a:gd name="T94" fmla="*/ 139 w 227"/>
                <a:gd name="T95" fmla="*/ 166 h 277"/>
                <a:gd name="T96" fmla="*/ 151 w 227"/>
                <a:gd name="T97" fmla="*/ 154 h 277"/>
                <a:gd name="T98" fmla="*/ 151 w 227"/>
                <a:gd name="T99" fmla="*/ 134 h 277"/>
                <a:gd name="T100" fmla="*/ 168 w 227"/>
                <a:gd name="T101" fmla="*/ 114 h 277"/>
                <a:gd name="T102" fmla="*/ 193 w 227"/>
                <a:gd name="T103" fmla="*/ 87 h 277"/>
                <a:gd name="T104" fmla="*/ 182 w 227"/>
                <a:gd name="T105" fmla="*/ 79 h 277"/>
                <a:gd name="T106" fmla="*/ 223 w 227"/>
                <a:gd name="T107" fmla="*/ 49 h 277"/>
                <a:gd name="T108" fmla="*/ 185 w 227"/>
                <a:gd name="T109" fmla="*/ 30 h 277"/>
                <a:gd name="T110" fmla="*/ 125 w 227"/>
                <a:gd name="T111" fmla="*/ 11 h 277"/>
                <a:gd name="T112" fmla="*/ 86 w 227"/>
                <a:gd name="T113" fmla="*/ 7 h 277"/>
                <a:gd name="T114" fmla="*/ 38 w 227"/>
                <a:gd name="T115" fmla="*/ 6 h 277"/>
                <a:gd name="T116" fmla="*/ 0 w 227"/>
                <a:gd name="T117" fmla="*/ 2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7" h="277">
                  <a:moveTo>
                    <a:pt x="8" y="37"/>
                  </a:moveTo>
                  <a:cubicBezTo>
                    <a:pt x="14" y="50"/>
                    <a:pt x="14" y="50"/>
                    <a:pt x="14" y="50"/>
                  </a:cubicBezTo>
                  <a:cubicBezTo>
                    <a:pt x="18" y="51"/>
                    <a:pt x="21" y="52"/>
                    <a:pt x="23" y="52"/>
                  </a:cubicBezTo>
                  <a:cubicBezTo>
                    <a:pt x="23" y="52"/>
                    <a:pt x="24" y="52"/>
                    <a:pt x="24" y="52"/>
                  </a:cubicBezTo>
                  <a:cubicBezTo>
                    <a:pt x="25" y="51"/>
                    <a:pt x="26" y="51"/>
                    <a:pt x="27" y="51"/>
                  </a:cubicBezTo>
                  <a:cubicBezTo>
                    <a:pt x="29" y="51"/>
                    <a:pt x="32" y="52"/>
                    <a:pt x="32" y="52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6" y="61"/>
                  </a:cubicBezTo>
                  <a:cubicBezTo>
                    <a:pt x="31" y="61"/>
                    <a:pt x="36" y="61"/>
                    <a:pt x="36" y="61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66"/>
                    <a:pt x="30" y="66"/>
                    <a:pt x="25" y="66"/>
                  </a:cubicBezTo>
                  <a:cubicBezTo>
                    <a:pt x="21" y="66"/>
                    <a:pt x="18" y="79"/>
                    <a:pt x="18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79"/>
                    <a:pt x="25" y="79"/>
                    <a:pt x="29" y="79"/>
                  </a:cubicBezTo>
                  <a:cubicBezTo>
                    <a:pt x="31" y="79"/>
                    <a:pt x="33" y="79"/>
                    <a:pt x="34" y="79"/>
                  </a:cubicBezTo>
                  <a:cubicBezTo>
                    <a:pt x="37" y="79"/>
                    <a:pt x="38" y="79"/>
                    <a:pt x="41" y="76"/>
                  </a:cubicBezTo>
                  <a:cubicBezTo>
                    <a:pt x="42" y="75"/>
                    <a:pt x="43" y="75"/>
                    <a:pt x="43" y="75"/>
                  </a:cubicBezTo>
                  <a:cubicBezTo>
                    <a:pt x="44" y="75"/>
                    <a:pt x="44" y="76"/>
                    <a:pt x="44" y="76"/>
                  </a:cubicBezTo>
                  <a:cubicBezTo>
                    <a:pt x="44" y="76"/>
                    <a:pt x="43" y="81"/>
                    <a:pt x="39" y="84"/>
                  </a:cubicBezTo>
                  <a:cubicBezTo>
                    <a:pt x="38" y="85"/>
                    <a:pt x="37" y="85"/>
                    <a:pt x="36" y="85"/>
                  </a:cubicBezTo>
                  <a:cubicBezTo>
                    <a:pt x="34" y="85"/>
                    <a:pt x="33" y="84"/>
                    <a:pt x="31" y="84"/>
                  </a:cubicBezTo>
                  <a:cubicBezTo>
                    <a:pt x="28" y="84"/>
                    <a:pt x="31" y="87"/>
                    <a:pt x="31" y="90"/>
                  </a:cubicBezTo>
                  <a:cubicBezTo>
                    <a:pt x="31" y="94"/>
                    <a:pt x="37" y="102"/>
                    <a:pt x="37" y="102"/>
                  </a:cubicBezTo>
                  <a:cubicBezTo>
                    <a:pt x="37" y="102"/>
                    <a:pt x="37" y="97"/>
                    <a:pt x="39" y="95"/>
                  </a:cubicBezTo>
                  <a:cubicBezTo>
                    <a:pt x="40" y="93"/>
                    <a:pt x="45" y="93"/>
                    <a:pt x="48" y="93"/>
                  </a:cubicBezTo>
                  <a:cubicBezTo>
                    <a:pt x="50" y="93"/>
                    <a:pt x="52" y="93"/>
                    <a:pt x="51" y="94"/>
                  </a:cubicBezTo>
                  <a:cubicBezTo>
                    <a:pt x="48" y="97"/>
                    <a:pt x="41" y="98"/>
                    <a:pt x="41" y="105"/>
                  </a:cubicBezTo>
                  <a:cubicBezTo>
                    <a:pt x="41" y="112"/>
                    <a:pt x="46" y="122"/>
                    <a:pt x="46" y="122"/>
                  </a:cubicBezTo>
                  <a:cubicBezTo>
                    <a:pt x="46" y="122"/>
                    <a:pt x="52" y="122"/>
                    <a:pt x="58" y="122"/>
                  </a:cubicBezTo>
                  <a:cubicBezTo>
                    <a:pt x="63" y="122"/>
                    <a:pt x="61" y="119"/>
                    <a:pt x="67" y="119"/>
                  </a:cubicBezTo>
                  <a:cubicBezTo>
                    <a:pt x="74" y="119"/>
                    <a:pt x="73" y="114"/>
                    <a:pt x="73" y="114"/>
                  </a:cubicBezTo>
                  <a:cubicBezTo>
                    <a:pt x="73" y="114"/>
                    <a:pt x="75" y="111"/>
                    <a:pt x="82" y="111"/>
                  </a:cubicBezTo>
                  <a:cubicBezTo>
                    <a:pt x="90" y="111"/>
                    <a:pt x="87" y="106"/>
                    <a:pt x="87" y="106"/>
                  </a:cubicBezTo>
                  <a:cubicBezTo>
                    <a:pt x="87" y="106"/>
                    <a:pt x="94" y="99"/>
                    <a:pt x="99" y="99"/>
                  </a:cubicBezTo>
                  <a:cubicBezTo>
                    <a:pt x="104" y="99"/>
                    <a:pt x="99" y="99"/>
                    <a:pt x="99" y="103"/>
                  </a:cubicBezTo>
                  <a:cubicBezTo>
                    <a:pt x="99" y="108"/>
                    <a:pt x="99" y="111"/>
                    <a:pt x="106" y="111"/>
                  </a:cubicBezTo>
                  <a:cubicBezTo>
                    <a:pt x="113" y="111"/>
                    <a:pt x="115" y="111"/>
                    <a:pt x="115" y="111"/>
                  </a:cubicBezTo>
                  <a:cubicBezTo>
                    <a:pt x="115" y="111"/>
                    <a:pt x="111" y="115"/>
                    <a:pt x="107" y="115"/>
                  </a:cubicBezTo>
                  <a:cubicBezTo>
                    <a:pt x="102" y="115"/>
                    <a:pt x="100" y="119"/>
                    <a:pt x="96" y="124"/>
                  </a:cubicBezTo>
                  <a:cubicBezTo>
                    <a:pt x="93" y="126"/>
                    <a:pt x="93" y="126"/>
                    <a:pt x="93" y="126"/>
                  </a:cubicBezTo>
                  <a:cubicBezTo>
                    <a:pt x="90" y="129"/>
                    <a:pt x="91" y="131"/>
                    <a:pt x="91" y="131"/>
                  </a:cubicBezTo>
                  <a:cubicBezTo>
                    <a:pt x="91" y="131"/>
                    <a:pt x="96" y="136"/>
                    <a:pt x="98" y="138"/>
                  </a:cubicBezTo>
                  <a:cubicBezTo>
                    <a:pt x="101" y="141"/>
                    <a:pt x="104" y="144"/>
                    <a:pt x="104" y="144"/>
                  </a:cubicBezTo>
                  <a:cubicBezTo>
                    <a:pt x="104" y="144"/>
                    <a:pt x="100" y="144"/>
                    <a:pt x="97" y="144"/>
                  </a:cubicBezTo>
                  <a:cubicBezTo>
                    <a:pt x="95" y="144"/>
                    <a:pt x="93" y="144"/>
                    <a:pt x="92" y="143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82" y="133"/>
                    <a:pt x="75" y="131"/>
                    <a:pt x="75" y="131"/>
                  </a:cubicBezTo>
                  <a:cubicBezTo>
                    <a:pt x="75" y="131"/>
                    <a:pt x="61" y="130"/>
                    <a:pt x="54" y="130"/>
                  </a:cubicBezTo>
                  <a:cubicBezTo>
                    <a:pt x="47" y="130"/>
                    <a:pt x="46" y="137"/>
                    <a:pt x="46" y="141"/>
                  </a:cubicBezTo>
                  <a:cubicBezTo>
                    <a:pt x="46" y="143"/>
                    <a:pt x="47" y="147"/>
                    <a:pt x="48" y="149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6" y="149"/>
                    <a:pt x="56" y="151"/>
                    <a:pt x="57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5" y="154"/>
                    <a:pt x="55" y="154"/>
                    <a:pt x="55" y="154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2" y="154"/>
                    <a:pt x="52" y="154"/>
                    <a:pt x="52" y="154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0" y="153"/>
                    <a:pt x="50" y="153"/>
                    <a:pt x="50" y="153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49" y="159"/>
                    <a:pt x="49" y="159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53" y="163"/>
                    <a:pt x="53" y="163"/>
                    <a:pt x="53" y="163"/>
                  </a:cubicBezTo>
                  <a:cubicBezTo>
                    <a:pt x="55" y="163"/>
                    <a:pt x="55" y="163"/>
                    <a:pt x="55" y="163"/>
                  </a:cubicBezTo>
                  <a:cubicBezTo>
                    <a:pt x="58" y="165"/>
                    <a:pt x="58" y="165"/>
                    <a:pt x="58" y="165"/>
                  </a:cubicBezTo>
                  <a:cubicBezTo>
                    <a:pt x="59" y="169"/>
                    <a:pt x="59" y="169"/>
                    <a:pt x="59" y="169"/>
                  </a:cubicBezTo>
                  <a:cubicBezTo>
                    <a:pt x="62" y="174"/>
                    <a:pt x="62" y="174"/>
                    <a:pt x="62" y="174"/>
                  </a:cubicBezTo>
                  <a:cubicBezTo>
                    <a:pt x="63" y="179"/>
                    <a:pt x="63" y="179"/>
                    <a:pt x="63" y="179"/>
                  </a:cubicBezTo>
                  <a:cubicBezTo>
                    <a:pt x="63" y="180"/>
                    <a:pt x="63" y="180"/>
                    <a:pt x="63" y="180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5" y="182"/>
                    <a:pt x="65" y="182"/>
                    <a:pt x="65" y="182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6" y="186"/>
                    <a:pt x="66" y="186"/>
                    <a:pt x="66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88"/>
                    <a:pt x="68" y="188"/>
                    <a:pt x="68" y="188"/>
                  </a:cubicBezTo>
                  <a:cubicBezTo>
                    <a:pt x="70" y="188"/>
                    <a:pt x="70" y="188"/>
                    <a:pt x="70" y="188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67" y="189"/>
                    <a:pt x="67" y="189"/>
                    <a:pt x="67" y="189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4" y="186"/>
                    <a:pt x="64" y="186"/>
                    <a:pt x="64" y="186"/>
                  </a:cubicBezTo>
                  <a:cubicBezTo>
                    <a:pt x="63" y="186"/>
                    <a:pt x="63" y="186"/>
                    <a:pt x="63" y="186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61" y="185"/>
                    <a:pt x="61" y="185"/>
                    <a:pt x="61" y="185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8"/>
                    <a:pt x="61" y="188"/>
                    <a:pt x="61" y="188"/>
                  </a:cubicBezTo>
                  <a:cubicBezTo>
                    <a:pt x="62" y="189"/>
                    <a:pt x="62" y="189"/>
                    <a:pt x="62" y="189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71" y="192"/>
                    <a:pt x="71" y="192"/>
                    <a:pt x="71" y="192"/>
                  </a:cubicBezTo>
                  <a:cubicBezTo>
                    <a:pt x="74" y="194"/>
                    <a:pt x="74" y="194"/>
                    <a:pt x="74" y="194"/>
                  </a:cubicBezTo>
                  <a:cubicBezTo>
                    <a:pt x="78" y="194"/>
                    <a:pt x="78" y="194"/>
                    <a:pt x="78" y="194"/>
                  </a:cubicBezTo>
                  <a:cubicBezTo>
                    <a:pt x="78" y="193"/>
                    <a:pt x="78" y="193"/>
                    <a:pt x="78" y="193"/>
                  </a:cubicBezTo>
                  <a:cubicBezTo>
                    <a:pt x="78" y="193"/>
                    <a:pt x="78" y="193"/>
                    <a:pt x="78" y="193"/>
                  </a:cubicBezTo>
                  <a:cubicBezTo>
                    <a:pt x="79" y="192"/>
                    <a:pt x="79" y="192"/>
                    <a:pt x="79" y="192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82" y="190"/>
                    <a:pt x="82" y="190"/>
                    <a:pt x="82" y="190"/>
                  </a:cubicBezTo>
                  <a:cubicBezTo>
                    <a:pt x="82" y="190"/>
                    <a:pt x="82" y="190"/>
                    <a:pt x="82" y="190"/>
                  </a:cubicBezTo>
                  <a:cubicBezTo>
                    <a:pt x="81" y="192"/>
                    <a:pt x="81" y="192"/>
                    <a:pt x="81" y="192"/>
                  </a:cubicBezTo>
                  <a:cubicBezTo>
                    <a:pt x="81" y="194"/>
                    <a:pt x="81" y="194"/>
                    <a:pt x="81" y="194"/>
                  </a:cubicBezTo>
                  <a:cubicBezTo>
                    <a:pt x="81" y="195"/>
                    <a:pt x="81" y="195"/>
                    <a:pt x="81" y="195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79" y="196"/>
                    <a:pt x="79" y="196"/>
                    <a:pt x="79" y="196"/>
                  </a:cubicBezTo>
                  <a:cubicBezTo>
                    <a:pt x="79" y="197"/>
                    <a:pt x="79" y="197"/>
                    <a:pt x="79" y="197"/>
                  </a:cubicBezTo>
                  <a:cubicBezTo>
                    <a:pt x="78" y="195"/>
                    <a:pt x="78" y="195"/>
                    <a:pt x="78" y="195"/>
                  </a:cubicBezTo>
                  <a:cubicBezTo>
                    <a:pt x="77" y="196"/>
                    <a:pt x="77" y="196"/>
                    <a:pt x="77" y="196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0" y="196"/>
                    <a:pt x="70" y="196"/>
                    <a:pt x="70" y="196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2" y="198"/>
                    <a:pt x="72" y="198"/>
                    <a:pt x="72" y="198"/>
                  </a:cubicBezTo>
                  <a:cubicBezTo>
                    <a:pt x="74" y="199"/>
                    <a:pt x="74" y="199"/>
                    <a:pt x="74" y="199"/>
                  </a:cubicBezTo>
                  <a:cubicBezTo>
                    <a:pt x="74" y="200"/>
                    <a:pt x="74" y="200"/>
                    <a:pt x="74" y="200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7" y="201"/>
                    <a:pt x="77" y="201"/>
                    <a:pt x="77" y="201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7" y="204"/>
                    <a:pt x="77" y="204"/>
                    <a:pt x="77" y="204"/>
                  </a:cubicBezTo>
                  <a:cubicBezTo>
                    <a:pt x="77" y="205"/>
                    <a:pt x="77" y="205"/>
                    <a:pt x="77" y="205"/>
                  </a:cubicBezTo>
                  <a:cubicBezTo>
                    <a:pt x="74" y="204"/>
                    <a:pt x="74" y="204"/>
                    <a:pt x="74" y="204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71" y="200"/>
                    <a:pt x="71" y="200"/>
                    <a:pt x="71" y="200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1" y="194"/>
                    <a:pt x="61" y="194"/>
                    <a:pt x="61" y="194"/>
                  </a:cubicBezTo>
                  <a:cubicBezTo>
                    <a:pt x="58" y="192"/>
                    <a:pt x="58" y="192"/>
                    <a:pt x="58" y="192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3"/>
                    <a:pt x="57" y="193"/>
                    <a:pt x="57" y="193"/>
                  </a:cubicBezTo>
                  <a:cubicBezTo>
                    <a:pt x="56" y="195"/>
                    <a:pt x="56" y="195"/>
                    <a:pt x="56" y="195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47" y="197"/>
                    <a:pt x="47" y="197"/>
                    <a:pt x="47" y="197"/>
                  </a:cubicBezTo>
                  <a:cubicBezTo>
                    <a:pt x="45" y="203"/>
                    <a:pt x="45" y="203"/>
                    <a:pt x="45" y="203"/>
                  </a:cubicBezTo>
                  <a:cubicBezTo>
                    <a:pt x="46" y="204"/>
                    <a:pt x="46" y="204"/>
                    <a:pt x="46" y="204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4" y="205"/>
                    <a:pt x="44" y="205"/>
                    <a:pt x="44" y="205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2" y="211"/>
                    <a:pt x="42" y="211"/>
                    <a:pt x="42" y="211"/>
                  </a:cubicBezTo>
                  <a:cubicBezTo>
                    <a:pt x="43" y="213"/>
                    <a:pt x="43" y="213"/>
                    <a:pt x="43" y="213"/>
                  </a:cubicBezTo>
                  <a:cubicBezTo>
                    <a:pt x="43" y="213"/>
                    <a:pt x="43" y="213"/>
                    <a:pt x="43" y="213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5" y="216"/>
                    <a:pt x="45" y="216"/>
                    <a:pt x="45" y="216"/>
                  </a:cubicBezTo>
                  <a:cubicBezTo>
                    <a:pt x="44" y="217"/>
                    <a:pt x="44" y="217"/>
                    <a:pt x="44" y="217"/>
                  </a:cubicBezTo>
                  <a:cubicBezTo>
                    <a:pt x="43" y="217"/>
                    <a:pt x="43" y="217"/>
                    <a:pt x="43" y="217"/>
                  </a:cubicBezTo>
                  <a:cubicBezTo>
                    <a:pt x="43" y="218"/>
                    <a:pt x="43" y="218"/>
                    <a:pt x="43" y="21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49" y="218"/>
                    <a:pt x="49" y="218"/>
                    <a:pt x="49" y="218"/>
                  </a:cubicBezTo>
                  <a:cubicBezTo>
                    <a:pt x="50" y="216"/>
                    <a:pt x="50" y="216"/>
                    <a:pt x="50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3" y="211"/>
                    <a:pt x="53" y="211"/>
                    <a:pt x="53" y="211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1" y="217"/>
                    <a:pt x="51" y="217"/>
                    <a:pt x="51" y="217"/>
                  </a:cubicBezTo>
                  <a:cubicBezTo>
                    <a:pt x="51" y="218"/>
                    <a:pt x="51" y="218"/>
                    <a:pt x="51" y="218"/>
                  </a:cubicBezTo>
                  <a:cubicBezTo>
                    <a:pt x="51" y="219"/>
                    <a:pt x="51" y="219"/>
                    <a:pt x="51" y="219"/>
                  </a:cubicBezTo>
                  <a:cubicBezTo>
                    <a:pt x="51" y="220"/>
                    <a:pt x="51" y="220"/>
                    <a:pt x="51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56" y="219"/>
                    <a:pt x="56" y="219"/>
                    <a:pt x="56" y="219"/>
                  </a:cubicBezTo>
                  <a:cubicBezTo>
                    <a:pt x="57" y="218"/>
                    <a:pt x="57" y="218"/>
                    <a:pt x="57" y="218"/>
                  </a:cubicBezTo>
                  <a:cubicBezTo>
                    <a:pt x="61" y="203"/>
                    <a:pt x="61" y="203"/>
                    <a:pt x="61" y="203"/>
                  </a:cubicBezTo>
                  <a:cubicBezTo>
                    <a:pt x="60" y="210"/>
                    <a:pt x="60" y="210"/>
                    <a:pt x="60" y="210"/>
                  </a:cubicBezTo>
                  <a:cubicBezTo>
                    <a:pt x="61" y="211"/>
                    <a:pt x="61" y="211"/>
                    <a:pt x="61" y="211"/>
                  </a:cubicBezTo>
                  <a:cubicBezTo>
                    <a:pt x="61" y="211"/>
                    <a:pt x="61" y="211"/>
                    <a:pt x="61" y="211"/>
                  </a:cubicBezTo>
                  <a:cubicBezTo>
                    <a:pt x="62" y="211"/>
                    <a:pt x="62" y="211"/>
                    <a:pt x="62" y="211"/>
                  </a:cubicBezTo>
                  <a:cubicBezTo>
                    <a:pt x="62" y="212"/>
                    <a:pt x="62" y="212"/>
                    <a:pt x="62" y="212"/>
                  </a:cubicBezTo>
                  <a:cubicBezTo>
                    <a:pt x="60" y="213"/>
                    <a:pt x="60" y="213"/>
                    <a:pt x="60" y="213"/>
                  </a:cubicBezTo>
                  <a:cubicBezTo>
                    <a:pt x="60" y="214"/>
                    <a:pt x="60" y="214"/>
                    <a:pt x="60" y="214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0" y="217"/>
                    <a:pt x="60" y="217"/>
                    <a:pt x="60" y="217"/>
                  </a:cubicBezTo>
                  <a:cubicBezTo>
                    <a:pt x="62" y="216"/>
                    <a:pt x="62" y="216"/>
                    <a:pt x="62" y="216"/>
                  </a:cubicBezTo>
                  <a:cubicBezTo>
                    <a:pt x="64" y="217"/>
                    <a:pt x="64" y="217"/>
                    <a:pt x="64" y="217"/>
                  </a:cubicBezTo>
                  <a:cubicBezTo>
                    <a:pt x="64" y="217"/>
                    <a:pt x="64" y="217"/>
                    <a:pt x="64" y="217"/>
                  </a:cubicBezTo>
                  <a:cubicBezTo>
                    <a:pt x="65" y="217"/>
                    <a:pt x="65" y="217"/>
                    <a:pt x="65" y="217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65" y="219"/>
                    <a:pt x="65" y="219"/>
                    <a:pt x="65" y="219"/>
                  </a:cubicBezTo>
                  <a:cubicBezTo>
                    <a:pt x="62" y="217"/>
                    <a:pt x="62" y="217"/>
                    <a:pt x="62" y="217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58" y="219"/>
                    <a:pt x="58" y="219"/>
                    <a:pt x="58" y="219"/>
                  </a:cubicBezTo>
                  <a:cubicBezTo>
                    <a:pt x="58" y="220"/>
                    <a:pt x="58" y="220"/>
                    <a:pt x="58" y="220"/>
                  </a:cubicBezTo>
                  <a:cubicBezTo>
                    <a:pt x="58" y="221"/>
                    <a:pt x="58" y="221"/>
                    <a:pt x="58" y="221"/>
                  </a:cubicBezTo>
                  <a:cubicBezTo>
                    <a:pt x="60" y="221"/>
                    <a:pt x="60" y="221"/>
                    <a:pt x="60" y="221"/>
                  </a:cubicBezTo>
                  <a:cubicBezTo>
                    <a:pt x="58" y="222"/>
                    <a:pt x="58" y="222"/>
                    <a:pt x="5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56" y="222"/>
                    <a:pt x="56" y="222"/>
                    <a:pt x="56" y="222"/>
                  </a:cubicBezTo>
                  <a:cubicBezTo>
                    <a:pt x="54" y="225"/>
                    <a:pt x="54" y="225"/>
                    <a:pt x="54" y="225"/>
                  </a:cubicBezTo>
                  <a:cubicBezTo>
                    <a:pt x="54" y="225"/>
                    <a:pt x="54" y="225"/>
                    <a:pt x="54" y="225"/>
                  </a:cubicBezTo>
                  <a:cubicBezTo>
                    <a:pt x="54" y="225"/>
                    <a:pt x="54" y="225"/>
                    <a:pt x="54" y="225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56" y="225"/>
                    <a:pt x="56" y="225"/>
                    <a:pt x="56" y="225"/>
                  </a:cubicBezTo>
                  <a:cubicBezTo>
                    <a:pt x="59" y="225"/>
                    <a:pt x="59" y="225"/>
                    <a:pt x="59" y="225"/>
                  </a:cubicBezTo>
                  <a:cubicBezTo>
                    <a:pt x="60" y="225"/>
                    <a:pt x="60" y="225"/>
                    <a:pt x="60" y="225"/>
                  </a:cubicBezTo>
                  <a:cubicBezTo>
                    <a:pt x="60" y="225"/>
                    <a:pt x="60" y="225"/>
                    <a:pt x="60" y="225"/>
                  </a:cubicBezTo>
                  <a:cubicBezTo>
                    <a:pt x="61" y="225"/>
                    <a:pt x="61" y="225"/>
                    <a:pt x="61" y="225"/>
                  </a:cubicBezTo>
                  <a:cubicBezTo>
                    <a:pt x="60" y="226"/>
                    <a:pt x="60" y="226"/>
                    <a:pt x="60" y="226"/>
                  </a:cubicBezTo>
                  <a:cubicBezTo>
                    <a:pt x="59" y="227"/>
                    <a:pt x="59" y="227"/>
                    <a:pt x="59" y="227"/>
                  </a:cubicBezTo>
                  <a:cubicBezTo>
                    <a:pt x="59" y="226"/>
                    <a:pt x="59" y="226"/>
                    <a:pt x="59" y="226"/>
                  </a:cubicBezTo>
                  <a:cubicBezTo>
                    <a:pt x="58" y="226"/>
                    <a:pt x="58" y="226"/>
                    <a:pt x="58" y="226"/>
                  </a:cubicBezTo>
                  <a:cubicBezTo>
                    <a:pt x="56" y="227"/>
                    <a:pt x="56" y="227"/>
                    <a:pt x="56" y="227"/>
                  </a:cubicBezTo>
                  <a:cubicBezTo>
                    <a:pt x="56" y="227"/>
                    <a:pt x="56" y="227"/>
                    <a:pt x="56" y="227"/>
                  </a:cubicBezTo>
                  <a:cubicBezTo>
                    <a:pt x="56" y="228"/>
                    <a:pt x="56" y="228"/>
                    <a:pt x="56" y="228"/>
                  </a:cubicBezTo>
                  <a:cubicBezTo>
                    <a:pt x="58" y="228"/>
                    <a:pt x="58" y="228"/>
                    <a:pt x="58" y="228"/>
                  </a:cubicBezTo>
                  <a:cubicBezTo>
                    <a:pt x="57" y="229"/>
                    <a:pt x="57" y="229"/>
                    <a:pt x="57" y="229"/>
                  </a:cubicBezTo>
                  <a:cubicBezTo>
                    <a:pt x="57" y="231"/>
                    <a:pt x="57" y="231"/>
                    <a:pt x="57" y="231"/>
                  </a:cubicBezTo>
                  <a:cubicBezTo>
                    <a:pt x="57" y="233"/>
                    <a:pt x="57" y="233"/>
                    <a:pt x="57" y="233"/>
                  </a:cubicBezTo>
                  <a:cubicBezTo>
                    <a:pt x="59" y="234"/>
                    <a:pt x="59" y="234"/>
                    <a:pt x="59" y="234"/>
                  </a:cubicBezTo>
                  <a:cubicBezTo>
                    <a:pt x="61" y="232"/>
                    <a:pt x="61" y="232"/>
                    <a:pt x="61" y="232"/>
                  </a:cubicBezTo>
                  <a:cubicBezTo>
                    <a:pt x="61" y="230"/>
                    <a:pt x="61" y="230"/>
                    <a:pt x="61" y="230"/>
                  </a:cubicBezTo>
                  <a:cubicBezTo>
                    <a:pt x="61" y="230"/>
                    <a:pt x="61" y="230"/>
                    <a:pt x="61" y="230"/>
                  </a:cubicBezTo>
                  <a:cubicBezTo>
                    <a:pt x="61" y="232"/>
                    <a:pt x="61" y="232"/>
                    <a:pt x="61" y="232"/>
                  </a:cubicBezTo>
                  <a:cubicBezTo>
                    <a:pt x="60" y="235"/>
                    <a:pt x="60" y="235"/>
                    <a:pt x="60" y="235"/>
                  </a:cubicBezTo>
                  <a:cubicBezTo>
                    <a:pt x="60" y="237"/>
                    <a:pt x="60" y="237"/>
                    <a:pt x="60" y="237"/>
                  </a:cubicBezTo>
                  <a:cubicBezTo>
                    <a:pt x="62" y="237"/>
                    <a:pt x="62" y="237"/>
                    <a:pt x="62" y="237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9" y="236"/>
                    <a:pt x="69" y="236"/>
                    <a:pt x="69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2" y="229"/>
                    <a:pt x="72" y="229"/>
                    <a:pt x="72" y="229"/>
                  </a:cubicBezTo>
                  <a:cubicBezTo>
                    <a:pt x="73" y="228"/>
                    <a:pt x="73" y="228"/>
                    <a:pt x="73" y="228"/>
                  </a:cubicBezTo>
                  <a:cubicBezTo>
                    <a:pt x="74" y="224"/>
                    <a:pt x="74" y="224"/>
                    <a:pt x="74" y="224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5" y="221"/>
                    <a:pt x="75" y="221"/>
                    <a:pt x="75" y="221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5" y="223"/>
                    <a:pt x="75" y="223"/>
                    <a:pt x="75" y="223"/>
                  </a:cubicBezTo>
                  <a:cubicBezTo>
                    <a:pt x="75" y="225"/>
                    <a:pt x="75" y="225"/>
                    <a:pt x="75" y="225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7"/>
                    <a:pt x="70" y="237"/>
                    <a:pt x="70" y="237"/>
                  </a:cubicBezTo>
                  <a:cubicBezTo>
                    <a:pt x="68" y="239"/>
                    <a:pt x="68" y="239"/>
                    <a:pt x="68" y="239"/>
                  </a:cubicBezTo>
                  <a:cubicBezTo>
                    <a:pt x="68" y="240"/>
                    <a:pt x="68" y="240"/>
                    <a:pt x="68" y="240"/>
                  </a:cubicBezTo>
                  <a:cubicBezTo>
                    <a:pt x="68" y="240"/>
                    <a:pt x="68" y="240"/>
                    <a:pt x="68" y="240"/>
                  </a:cubicBezTo>
                  <a:cubicBezTo>
                    <a:pt x="69" y="240"/>
                    <a:pt x="69" y="240"/>
                    <a:pt x="69" y="240"/>
                  </a:cubicBezTo>
                  <a:cubicBezTo>
                    <a:pt x="69" y="241"/>
                    <a:pt x="69" y="241"/>
                    <a:pt x="69" y="241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6" y="241"/>
                    <a:pt x="66" y="241"/>
                    <a:pt x="66" y="241"/>
                  </a:cubicBezTo>
                  <a:cubicBezTo>
                    <a:pt x="65" y="240"/>
                    <a:pt x="65" y="240"/>
                    <a:pt x="65" y="240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3" y="243"/>
                    <a:pt x="63" y="243"/>
                    <a:pt x="63" y="243"/>
                  </a:cubicBezTo>
                  <a:cubicBezTo>
                    <a:pt x="62" y="243"/>
                    <a:pt x="62" y="243"/>
                    <a:pt x="62" y="243"/>
                  </a:cubicBezTo>
                  <a:cubicBezTo>
                    <a:pt x="59" y="241"/>
                    <a:pt x="59" y="241"/>
                    <a:pt x="59" y="241"/>
                  </a:cubicBezTo>
                  <a:cubicBezTo>
                    <a:pt x="57" y="241"/>
                    <a:pt x="57" y="241"/>
                    <a:pt x="57" y="241"/>
                  </a:cubicBezTo>
                  <a:cubicBezTo>
                    <a:pt x="55" y="239"/>
                    <a:pt x="55" y="239"/>
                    <a:pt x="55" y="239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54" y="238"/>
                    <a:pt x="54" y="238"/>
                    <a:pt x="54" y="238"/>
                  </a:cubicBezTo>
                  <a:cubicBezTo>
                    <a:pt x="52" y="232"/>
                    <a:pt x="52" y="232"/>
                    <a:pt x="52" y="232"/>
                  </a:cubicBezTo>
                  <a:cubicBezTo>
                    <a:pt x="51" y="231"/>
                    <a:pt x="51" y="231"/>
                    <a:pt x="51" y="231"/>
                  </a:cubicBezTo>
                  <a:cubicBezTo>
                    <a:pt x="51" y="230"/>
                    <a:pt x="51" y="230"/>
                    <a:pt x="51" y="230"/>
                  </a:cubicBezTo>
                  <a:cubicBezTo>
                    <a:pt x="49" y="227"/>
                    <a:pt x="49" y="227"/>
                    <a:pt x="49" y="227"/>
                  </a:cubicBezTo>
                  <a:cubicBezTo>
                    <a:pt x="43" y="226"/>
                    <a:pt x="43" y="226"/>
                    <a:pt x="43" y="226"/>
                  </a:cubicBezTo>
                  <a:cubicBezTo>
                    <a:pt x="39" y="228"/>
                    <a:pt x="39" y="228"/>
                    <a:pt x="39" y="228"/>
                  </a:cubicBezTo>
                  <a:cubicBezTo>
                    <a:pt x="38" y="228"/>
                    <a:pt x="38" y="228"/>
                    <a:pt x="38" y="228"/>
                  </a:cubicBezTo>
                  <a:cubicBezTo>
                    <a:pt x="38" y="229"/>
                    <a:pt x="38" y="229"/>
                    <a:pt x="38" y="229"/>
                  </a:cubicBezTo>
                  <a:cubicBezTo>
                    <a:pt x="37" y="229"/>
                    <a:pt x="37" y="229"/>
                    <a:pt x="37" y="229"/>
                  </a:cubicBezTo>
                  <a:cubicBezTo>
                    <a:pt x="37" y="230"/>
                    <a:pt x="37" y="230"/>
                    <a:pt x="37" y="230"/>
                  </a:cubicBezTo>
                  <a:cubicBezTo>
                    <a:pt x="37" y="230"/>
                    <a:pt x="37" y="230"/>
                    <a:pt x="37" y="230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7" y="234"/>
                    <a:pt x="37" y="234"/>
                    <a:pt x="37" y="234"/>
                  </a:cubicBezTo>
                  <a:cubicBezTo>
                    <a:pt x="39" y="236"/>
                    <a:pt x="39" y="236"/>
                    <a:pt x="39" y="236"/>
                  </a:cubicBezTo>
                  <a:cubicBezTo>
                    <a:pt x="39" y="236"/>
                    <a:pt x="39" y="236"/>
                    <a:pt x="39" y="236"/>
                  </a:cubicBezTo>
                  <a:cubicBezTo>
                    <a:pt x="41" y="238"/>
                    <a:pt x="41" y="238"/>
                    <a:pt x="41" y="238"/>
                  </a:cubicBezTo>
                  <a:cubicBezTo>
                    <a:pt x="40" y="241"/>
                    <a:pt x="40" y="241"/>
                    <a:pt x="40" y="241"/>
                  </a:cubicBezTo>
                  <a:cubicBezTo>
                    <a:pt x="41" y="242"/>
                    <a:pt x="41" y="242"/>
                    <a:pt x="41" y="242"/>
                  </a:cubicBezTo>
                  <a:cubicBezTo>
                    <a:pt x="43" y="243"/>
                    <a:pt x="43" y="243"/>
                    <a:pt x="43" y="243"/>
                  </a:cubicBezTo>
                  <a:cubicBezTo>
                    <a:pt x="44" y="242"/>
                    <a:pt x="44" y="242"/>
                    <a:pt x="44" y="242"/>
                  </a:cubicBezTo>
                  <a:cubicBezTo>
                    <a:pt x="46" y="242"/>
                    <a:pt x="46" y="242"/>
                    <a:pt x="46" y="242"/>
                  </a:cubicBezTo>
                  <a:cubicBezTo>
                    <a:pt x="46" y="243"/>
                    <a:pt x="46" y="243"/>
                    <a:pt x="46" y="243"/>
                  </a:cubicBezTo>
                  <a:cubicBezTo>
                    <a:pt x="44" y="245"/>
                    <a:pt x="44" y="245"/>
                    <a:pt x="44" y="245"/>
                  </a:cubicBezTo>
                  <a:cubicBezTo>
                    <a:pt x="44" y="245"/>
                    <a:pt x="44" y="245"/>
                    <a:pt x="44" y="245"/>
                  </a:cubicBezTo>
                  <a:cubicBezTo>
                    <a:pt x="45" y="245"/>
                    <a:pt x="45" y="245"/>
                    <a:pt x="45" y="245"/>
                  </a:cubicBezTo>
                  <a:cubicBezTo>
                    <a:pt x="45" y="246"/>
                    <a:pt x="45" y="246"/>
                    <a:pt x="45" y="246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44" y="247"/>
                    <a:pt x="44" y="247"/>
                    <a:pt x="44" y="247"/>
                  </a:cubicBezTo>
                  <a:cubicBezTo>
                    <a:pt x="44" y="248"/>
                    <a:pt x="44" y="248"/>
                    <a:pt x="44" y="248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45" y="249"/>
                    <a:pt x="45" y="249"/>
                    <a:pt x="45" y="249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42" y="249"/>
                    <a:pt x="42" y="249"/>
                    <a:pt x="42" y="249"/>
                  </a:cubicBezTo>
                  <a:cubicBezTo>
                    <a:pt x="43" y="250"/>
                    <a:pt x="43" y="250"/>
                    <a:pt x="43" y="250"/>
                  </a:cubicBezTo>
                  <a:cubicBezTo>
                    <a:pt x="41" y="251"/>
                    <a:pt x="41" y="251"/>
                    <a:pt x="41" y="251"/>
                  </a:cubicBezTo>
                  <a:cubicBezTo>
                    <a:pt x="41" y="250"/>
                    <a:pt x="41" y="250"/>
                    <a:pt x="41" y="250"/>
                  </a:cubicBezTo>
                  <a:cubicBezTo>
                    <a:pt x="41" y="250"/>
                    <a:pt x="41" y="250"/>
                    <a:pt x="41" y="250"/>
                  </a:cubicBezTo>
                  <a:cubicBezTo>
                    <a:pt x="40" y="251"/>
                    <a:pt x="40" y="251"/>
                    <a:pt x="40" y="251"/>
                  </a:cubicBezTo>
                  <a:cubicBezTo>
                    <a:pt x="39" y="250"/>
                    <a:pt x="39" y="250"/>
                    <a:pt x="39" y="250"/>
                  </a:cubicBezTo>
                  <a:cubicBezTo>
                    <a:pt x="37" y="250"/>
                    <a:pt x="37" y="250"/>
                    <a:pt x="37" y="250"/>
                  </a:cubicBezTo>
                  <a:cubicBezTo>
                    <a:pt x="37" y="250"/>
                    <a:pt x="37" y="250"/>
                    <a:pt x="37" y="250"/>
                  </a:cubicBezTo>
                  <a:cubicBezTo>
                    <a:pt x="37" y="251"/>
                    <a:pt x="37" y="251"/>
                    <a:pt x="37" y="251"/>
                  </a:cubicBezTo>
                  <a:cubicBezTo>
                    <a:pt x="35" y="253"/>
                    <a:pt x="35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0" y="257"/>
                    <a:pt x="30" y="257"/>
                    <a:pt x="30" y="257"/>
                  </a:cubicBezTo>
                  <a:cubicBezTo>
                    <a:pt x="29" y="260"/>
                    <a:pt x="29" y="260"/>
                    <a:pt x="29" y="260"/>
                  </a:cubicBezTo>
                  <a:cubicBezTo>
                    <a:pt x="29" y="263"/>
                    <a:pt x="29" y="263"/>
                    <a:pt x="29" y="263"/>
                  </a:cubicBezTo>
                  <a:cubicBezTo>
                    <a:pt x="29" y="265"/>
                    <a:pt x="29" y="265"/>
                    <a:pt x="29" y="265"/>
                  </a:cubicBezTo>
                  <a:cubicBezTo>
                    <a:pt x="31" y="269"/>
                    <a:pt x="31" y="269"/>
                    <a:pt x="31" y="269"/>
                  </a:cubicBezTo>
                  <a:cubicBezTo>
                    <a:pt x="32" y="270"/>
                    <a:pt x="32" y="270"/>
                    <a:pt x="32" y="270"/>
                  </a:cubicBezTo>
                  <a:cubicBezTo>
                    <a:pt x="33" y="268"/>
                    <a:pt x="33" y="268"/>
                    <a:pt x="33" y="268"/>
                  </a:cubicBezTo>
                  <a:cubicBezTo>
                    <a:pt x="34" y="265"/>
                    <a:pt x="34" y="265"/>
                    <a:pt x="34" y="265"/>
                  </a:cubicBezTo>
                  <a:cubicBezTo>
                    <a:pt x="34" y="269"/>
                    <a:pt x="34" y="269"/>
                    <a:pt x="34" y="269"/>
                  </a:cubicBezTo>
                  <a:cubicBezTo>
                    <a:pt x="35" y="266"/>
                    <a:pt x="35" y="266"/>
                    <a:pt x="35" y="266"/>
                  </a:cubicBezTo>
                  <a:cubicBezTo>
                    <a:pt x="34" y="260"/>
                    <a:pt x="34" y="260"/>
                    <a:pt x="34" y="260"/>
                  </a:cubicBezTo>
                  <a:cubicBezTo>
                    <a:pt x="35" y="259"/>
                    <a:pt x="35" y="259"/>
                    <a:pt x="35" y="259"/>
                  </a:cubicBezTo>
                  <a:cubicBezTo>
                    <a:pt x="36" y="270"/>
                    <a:pt x="36" y="270"/>
                    <a:pt x="36" y="270"/>
                  </a:cubicBezTo>
                  <a:cubicBezTo>
                    <a:pt x="38" y="270"/>
                    <a:pt x="38" y="270"/>
                    <a:pt x="38" y="270"/>
                  </a:cubicBezTo>
                  <a:cubicBezTo>
                    <a:pt x="39" y="271"/>
                    <a:pt x="39" y="271"/>
                    <a:pt x="39" y="271"/>
                  </a:cubicBezTo>
                  <a:cubicBezTo>
                    <a:pt x="41" y="271"/>
                    <a:pt x="41" y="271"/>
                    <a:pt x="41" y="271"/>
                  </a:cubicBezTo>
                  <a:cubicBezTo>
                    <a:pt x="41" y="268"/>
                    <a:pt x="41" y="268"/>
                    <a:pt x="41" y="268"/>
                  </a:cubicBezTo>
                  <a:cubicBezTo>
                    <a:pt x="41" y="266"/>
                    <a:pt x="41" y="266"/>
                    <a:pt x="41" y="266"/>
                  </a:cubicBezTo>
                  <a:cubicBezTo>
                    <a:pt x="42" y="268"/>
                    <a:pt x="42" y="268"/>
                    <a:pt x="42" y="268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4" y="271"/>
                    <a:pt x="44" y="271"/>
                    <a:pt x="44" y="271"/>
                  </a:cubicBezTo>
                  <a:cubicBezTo>
                    <a:pt x="46" y="271"/>
                    <a:pt x="46" y="271"/>
                    <a:pt x="46" y="271"/>
                  </a:cubicBezTo>
                  <a:cubicBezTo>
                    <a:pt x="46" y="269"/>
                    <a:pt x="46" y="269"/>
                    <a:pt x="46" y="269"/>
                  </a:cubicBezTo>
                  <a:cubicBezTo>
                    <a:pt x="48" y="268"/>
                    <a:pt x="48" y="268"/>
                    <a:pt x="48" y="268"/>
                  </a:cubicBezTo>
                  <a:cubicBezTo>
                    <a:pt x="48" y="268"/>
                    <a:pt x="48" y="268"/>
                    <a:pt x="48" y="268"/>
                  </a:cubicBezTo>
                  <a:cubicBezTo>
                    <a:pt x="53" y="273"/>
                    <a:pt x="53" y="273"/>
                    <a:pt x="53" y="273"/>
                  </a:cubicBezTo>
                  <a:cubicBezTo>
                    <a:pt x="56" y="273"/>
                    <a:pt x="56" y="273"/>
                    <a:pt x="56" y="273"/>
                  </a:cubicBezTo>
                  <a:cubicBezTo>
                    <a:pt x="56" y="274"/>
                    <a:pt x="56" y="274"/>
                    <a:pt x="56" y="274"/>
                  </a:cubicBezTo>
                  <a:cubicBezTo>
                    <a:pt x="62" y="273"/>
                    <a:pt x="62" y="273"/>
                    <a:pt x="62" y="273"/>
                  </a:cubicBezTo>
                  <a:cubicBezTo>
                    <a:pt x="58" y="268"/>
                    <a:pt x="58" y="268"/>
                    <a:pt x="58" y="268"/>
                  </a:cubicBezTo>
                  <a:cubicBezTo>
                    <a:pt x="58" y="266"/>
                    <a:pt x="58" y="266"/>
                    <a:pt x="58" y="266"/>
                  </a:cubicBezTo>
                  <a:cubicBezTo>
                    <a:pt x="59" y="269"/>
                    <a:pt x="59" y="269"/>
                    <a:pt x="59" y="269"/>
                  </a:cubicBezTo>
                  <a:cubicBezTo>
                    <a:pt x="61" y="269"/>
                    <a:pt x="61" y="269"/>
                    <a:pt x="61" y="269"/>
                  </a:cubicBezTo>
                  <a:cubicBezTo>
                    <a:pt x="63" y="267"/>
                    <a:pt x="63" y="267"/>
                    <a:pt x="63" y="26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6" y="268"/>
                    <a:pt x="66" y="268"/>
                    <a:pt x="66" y="268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70" y="269"/>
                    <a:pt x="70" y="269"/>
                    <a:pt x="70" y="269"/>
                  </a:cubicBezTo>
                  <a:cubicBezTo>
                    <a:pt x="70" y="266"/>
                    <a:pt x="70" y="266"/>
                    <a:pt x="70" y="266"/>
                  </a:cubicBezTo>
                  <a:cubicBezTo>
                    <a:pt x="69" y="260"/>
                    <a:pt x="69" y="260"/>
                    <a:pt x="69" y="260"/>
                  </a:cubicBezTo>
                  <a:cubicBezTo>
                    <a:pt x="72" y="269"/>
                    <a:pt x="72" y="269"/>
                    <a:pt x="72" y="269"/>
                  </a:cubicBezTo>
                  <a:cubicBezTo>
                    <a:pt x="73" y="271"/>
                    <a:pt x="73" y="271"/>
                    <a:pt x="73" y="271"/>
                  </a:cubicBezTo>
                  <a:cubicBezTo>
                    <a:pt x="77" y="270"/>
                    <a:pt x="77" y="270"/>
                    <a:pt x="77" y="270"/>
                  </a:cubicBezTo>
                  <a:cubicBezTo>
                    <a:pt x="78" y="267"/>
                    <a:pt x="78" y="267"/>
                    <a:pt x="78" y="267"/>
                  </a:cubicBezTo>
                  <a:cubicBezTo>
                    <a:pt x="75" y="262"/>
                    <a:pt x="75" y="262"/>
                    <a:pt x="75" y="262"/>
                  </a:cubicBezTo>
                  <a:cubicBezTo>
                    <a:pt x="76" y="263"/>
                    <a:pt x="76" y="263"/>
                    <a:pt x="76" y="263"/>
                  </a:cubicBezTo>
                  <a:cubicBezTo>
                    <a:pt x="78" y="264"/>
                    <a:pt x="78" y="264"/>
                    <a:pt x="78" y="264"/>
                  </a:cubicBezTo>
                  <a:cubicBezTo>
                    <a:pt x="78" y="266"/>
                    <a:pt x="78" y="266"/>
                    <a:pt x="78" y="266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82" y="268"/>
                    <a:pt x="82" y="268"/>
                    <a:pt x="82" y="268"/>
                  </a:cubicBezTo>
                  <a:cubicBezTo>
                    <a:pt x="83" y="267"/>
                    <a:pt x="83" y="267"/>
                    <a:pt x="83" y="267"/>
                  </a:cubicBezTo>
                  <a:cubicBezTo>
                    <a:pt x="85" y="268"/>
                    <a:pt x="85" y="268"/>
                    <a:pt x="85" y="268"/>
                  </a:cubicBezTo>
                  <a:cubicBezTo>
                    <a:pt x="86" y="269"/>
                    <a:pt x="86" y="269"/>
                    <a:pt x="86" y="269"/>
                  </a:cubicBezTo>
                  <a:cubicBezTo>
                    <a:pt x="86" y="271"/>
                    <a:pt x="86" y="271"/>
                    <a:pt x="86" y="271"/>
                  </a:cubicBezTo>
                  <a:cubicBezTo>
                    <a:pt x="85" y="274"/>
                    <a:pt x="85" y="274"/>
                    <a:pt x="85" y="274"/>
                  </a:cubicBezTo>
                  <a:cubicBezTo>
                    <a:pt x="84" y="275"/>
                    <a:pt x="84" y="275"/>
                    <a:pt x="84" y="275"/>
                  </a:cubicBezTo>
                  <a:cubicBezTo>
                    <a:pt x="85" y="277"/>
                    <a:pt x="85" y="277"/>
                    <a:pt x="85" y="277"/>
                  </a:cubicBezTo>
                  <a:cubicBezTo>
                    <a:pt x="94" y="273"/>
                    <a:pt x="94" y="273"/>
                    <a:pt x="94" y="273"/>
                  </a:cubicBezTo>
                  <a:cubicBezTo>
                    <a:pt x="99" y="266"/>
                    <a:pt x="99" y="266"/>
                    <a:pt x="99" y="266"/>
                  </a:cubicBezTo>
                  <a:cubicBezTo>
                    <a:pt x="99" y="269"/>
                    <a:pt x="99" y="269"/>
                    <a:pt x="99" y="269"/>
                  </a:cubicBezTo>
                  <a:cubicBezTo>
                    <a:pt x="102" y="267"/>
                    <a:pt x="102" y="267"/>
                    <a:pt x="102" y="267"/>
                  </a:cubicBezTo>
                  <a:cubicBezTo>
                    <a:pt x="102" y="266"/>
                    <a:pt x="102" y="266"/>
                    <a:pt x="102" y="266"/>
                  </a:cubicBezTo>
                  <a:cubicBezTo>
                    <a:pt x="105" y="265"/>
                    <a:pt x="105" y="265"/>
                    <a:pt x="105" y="265"/>
                  </a:cubicBezTo>
                  <a:cubicBezTo>
                    <a:pt x="105" y="256"/>
                    <a:pt x="105" y="256"/>
                    <a:pt x="105" y="256"/>
                  </a:cubicBezTo>
                  <a:cubicBezTo>
                    <a:pt x="104" y="254"/>
                    <a:pt x="104" y="254"/>
                    <a:pt x="104" y="254"/>
                  </a:cubicBezTo>
                  <a:cubicBezTo>
                    <a:pt x="102" y="254"/>
                    <a:pt x="102" y="254"/>
                    <a:pt x="102" y="254"/>
                  </a:cubicBezTo>
                  <a:cubicBezTo>
                    <a:pt x="99" y="258"/>
                    <a:pt x="99" y="258"/>
                    <a:pt x="99" y="258"/>
                  </a:cubicBezTo>
                  <a:cubicBezTo>
                    <a:pt x="98" y="258"/>
                    <a:pt x="98" y="258"/>
                    <a:pt x="98" y="258"/>
                  </a:cubicBezTo>
                  <a:cubicBezTo>
                    <a:pt x="98" y="256"/>
                    <a:pt x="98" y="256"/>
                    <a:pt x="98" y="256"/>
                  </a:cubicBezTo>
                  <a:cubicBezTo>
                    <a:pt x="95" y="254"/>
                    <a:pt x="95" y="254"/>
                    <a:pt x="95" y="254"/>
                  </a:cubicBezTo>
                  <a:cubicBezTo>
                    <a:pt x="96" y="254"/>
                    <a:pt x="96" y="254"/>
                    <a:pt x="96" y="254"/>
                  </a:cubicBezTo>
                  <a:cubicBezTo>
                    <a:pt x="98" y="252"/>
                    <a:pt x="98" y="252"/>
                    <a:pt x="98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7" y="247"/>
                    <a:pt x="97" y="247"/>
                    <a:pt x="97" y="247"/>
                  </a:cubicBezTo>
                  <a:cubicBezTo>
                    <a:pt x="96" y="247"/>
                    <a:pt x="96" y="247"/>
                    <a:pt x="96" y="247"/>
                  </a:cubicBezTo>
                  <a:cubicBezTo>
                    <a:pt x="93" y="247"/>
                    <a:pt x="93" y="247"/>
                    <a:pt x="93" y="247"/>
                  </a:cubicBezTo>
                  <a:cubicBezTo>
                    <a:pt x="90" y="251"/>
                    <a:pt x="90" y="251"/>
                    <a:pt x="90" y="251"/>
                  </a:cubicBezTo>
                  <a:cubicBezTo>
                    <a:pt x="90" y="251"/>
                    <a:pt x="90" y="251"/>
                    <a:pt x="90" y="251"/>
                  </a:cubicBezTo>
                  <a:cubicBezTo>
                    <a:pt x="91" y="249"/>
                    <a:pt x="91" y="249"/>
                    <a:pt x="91" y="249"/>
                  </a:cubicBezTo>
                  <a:cubicBezTo>
                    <a:pt x="91" y="247"/>
                    <a:pt x="91" y="247"/>
                    <a:pt x="91" y="247"/>
                  </a:cubicBezTo>
                  <a:cubicBezTo>
                    <a:pt x="86" y="246"/>
                    <a:pt x="86" y="246"/>
                    <a:pt x="86" y="246"/>
                  </a:cubicBezTo>
                  <a:cubicBezTo>
                    <a:pt x="83" y="247"/>
                    <a:pt x="83" y="247"/>
                    <a:pt x="83" y="247"/>
                  </a:cubicBezTo>
                  <a:cubicBezTo>
                    <a:pt x="80" y="251"/>
                    <a:pt x="80" y="251"/>
                    <a:pt x="80" y="251"/>
                  </a:cubicBezTo>
                  <a:cubicBezTo>
                    <a:pt x="79" y="247"/>
                    <a:pt x="79" y="247"/>
                    <a:pt x="79" y="247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4" y="244"/>
                    <a:pt x="84" y="244"/>
                    <a:pt x="84" y="244"/>
                  </a:cubicBezTo>
                  <a:cubicBezTo>
                    <a:pt x="84" y="244"/>
                    <a:pt x="84" y="244"/>
                    <a:pt x="84" y="244"/>
                  </a:cubicBezTo>
                  <a:cubicBezTo>
                    <a:pt x="82" y="242"/>
                    <a:pt x="82" y="242"/>
                    <a:pt x="82" y="242"/>
                  </a:cubicBezTo>
                  <a:cubicBezTo>
                    <a:pt x="81" y="240"/>
                    <a:pt x="81" y="240"/>
                    <a:pt x="81" y="240"/>
                  </a:cubicBezTo>
                  <a:cubicBezTo>
                    <a:pt x="81" y="239"/>
                    <a:pt x="81" y="239"/>
                    <a:pt x="81" y="239"/>
                  </a:cubicBezTo>
                  <a:cubicBezTo>
                    <a:pt x="85" y="243"/>
                    <a:pt x="85" y="243"/>
                    <a:pt x="85" y="243"/>
                  </a:cubicBezTo>
                  <a:cubicBezTo>
                    <a:pt x="88" y="245"/>
                    <a:pt x="88" y="245"/>
                    <a:pt x="88" y="245"/>
                  </a:cubicBezTo>
                  <a:cubicBezTo>
                    <a:pt x="98" y="245"/>
                    <a:pt x="98" y="245"/>
                    <a:pt x="98" y="245"/>
                  </a:cubicBezTo>
                  <a:cubicBezTo>
                    <a:pt x="99" y="243"/>
                    <a:pt x="99" y="243"/>
                    <a:pt x="99" y="243"/>
                  </a:cubicBezTo>
                  <a:cubicBezTo>
                    <a:pt x="100" y="244"/>
                    <a:pt x="100" y="244"/>
                    <a:pt x="100" y="244"/>
                  </a:cubicBezTo>
                  <a:cubicBezTo>
                    <a:pt x="100" y="245"/>
                    <a:pt x="100" y="245"/>
                    <a:pt x="100" y="245"/>
                  </a:cubicBezTo>
                  <a:cubicBezTo>
                    <a:pt x="100" y="245"/>
                    <a:pt x="100" y="245"/>
                    <a:pt x="100" y="245"/>
                  </a:cubicBezTo>
                  <a:cubicBezTo>
                    <a:pt x="103" y="243"/>
                    <a:pt x="103" y="243"/>
                    <a:pt x="103" y="243"/>
                  </a:cubicBezTo>
                  <a:cubicBezTo>
                    <a:pt x="105" y="239"/>
                    <a:pt x="105" y="239"/>
                    <a:pt x="105" y="239"/>
                  </a:cubicBezTo>
                  <a:cubicBezTo>
                    <a:pt x="105" y="237"/>
                    <a:pt x="105" y="237"/>
                    <a:pt x="105" y="237"/>
                  </a:cubicBezTo>
                  <a:cubicBezTo>
                    <a:pt x="105" y="237"/>
                    <a:pt x="105" y="237"/>
                    <a:pt x="105" y="237"/>
                  </a:cubicBezTo>
                  <a:cubicBezTo>
                    <a:pt x="107" y="236"/>
                    <a:pt x="107" y="236"/>
                    <a:pt x="107" y="236"/>
                  </a:cubicBezTo>
                  <a:cubicBezTo>
                    <a:pt x="107" y="235"/>
                    <a:pt x="107" y="235"/>
                    <a:pt x="107" y="235"/>
                  </a:cubicBezTo>
                  <a:cubicBezTo>
                    <a:pt x="105" y="233"/>
                    <a:pt x="105" y="233"/>
                    <a:pt x="105" y="233"/>
                  </a:cubicBezTo>
                  <a:cubicBezTo>
                    <a:pt x="105" y="231"/>
                    <a:pt x="105" y="231"/>
                    <a:pt x="105" y="231"/>
                  </a:cubicBezTo>
                  <a:cubicBezTo>
                    <a:pt x="105" y="230"/>
                    <a:pt x="105" y="230"/>
                    <a:pt x="105" y="230"/>
                  </a:cubicBezTo>
                  <a:cubicBezTo>
                    <a:pt x="104" y="228"/>
                    <a:pt x="104" y="228"/>
                    <a:pt x="104" y="228"/>
                  </a:cubicBezTo>
                  <a:cubicBezTo>
                    <a:pt x="104" y="228"/>
                    <a:pt x="104" y="228"/>
                    <a:pt x="104" y="228"/>
                  </a:cubicBezTo>
                  <a:cubicBezTo>
                    <a:pt x="104" y="227"/>
                    <a:pt x="104" y="227"/>
                    <a:pt x="104" y="227"/>
                  </a:cubicBezTo>
                  <a:cubicBezTo>
                    <a:pt x="104" y="226"/>
                    <a:pt x="104" y="226"/>
                    <a:pt x="104" y="226"/>
                  </a:cubicBezTo>
                  <a:cubicBezTo>
                    <a:pt x="103" y="225"/>
                    <a:pt x="103" y="225"/>
                    <a:pt x="103" y="225"/>
                  </a:cubicBezTo>
                  <a:cubicBezTo>
                    <a:pt x="103" y="224"/>
                    <a:pt x="103" y="224"/>
                    <a:pt x="103" y="224"/>
                  </a:cubicBezTo>
                  <a:cubicBezTo>
                    <a:pt x="105" y="225"/>
                    <a:pt x="105" y="225"/>
                    <a:pt x="105" y="225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1" y="226"/>
                    <a:pt x="111" y="226"/>
                    <a:pt x="111" y="226"/>
                  </a:cubicBezTo>
                  <a:cubicBezTo>
                    <a:pt x="114" y="225"/>
                    <a:pt x="114" y="225"/>
                    <a:pt x="114" y="225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18" y="224"/>
                    <a:pt x="118" y="224"/>
                    <a:pt x="118" y="224"/>
                  </a:cubicBezTo>
                  <a:cubicBezTo>
                    <a:pt x="120" y="221"/>
                    <a:pt x="120" y="221"/>
                    <a:pt x="120" y="221"/>
                  </a:cubicBezTo>
                  <a:cubicBezTo>
                    <a:pt x="120" y="221"/>
                    <a:pt x="120" y="221"/>
                    <a:pt x="120" y="221"/>
                  </a:cubicBezTo>
                  <a:cubicBezTo>
                    <a:pt x="121" y="219"/>
                    <a:pt x="121" y="219"/>
                    <a:pt x="121" y="219"/>
                  </a:cubicBezTo>
                  <a:cubicBezTo>
                    <a:pt x="112" y="217"/>
                    <a:pt x="112" y="217"/>
                    <a:pt x="112" y="217"/>
                  </a:cubicBezTo>
                  <a:cubicBezTo>
                    <a:pt x="114" y="215"/>
                    <a:pt x="114" y="215"/>
                    <a:pt x="114" y="215"/>
                  </a:cubicBezTo>
                  <a:cubicBezTo>
                    <a:pt x="116" y="215"/>
                    <a:pt x="116" y="215"/>
                    <a:pt x="116" y="215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22" y="214"/>
                    <a:pt x="122" y="214"/>
                    <a:pt x="122" y="214"/>
                  </a:cubicBezTo>
                  <a:cubicBezTo>
                    <a:pt x="124" y="213"/>
                    <a:pt x="124" y="213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22" y="208"/>
                    <a:pt x="122" y="208"/>
                    <a:pt x="122" y="208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118" y="207"/>
                    <a:pt x="118" y="207"/>
                    <a:pt x="118" y="207"/>
                  </a:cubicBezTo>
                  <a:cubicBezTo>
                    <a:pt x="116" y="206"/>
                    <a:pt x="116" y="206"/>
                    <a:pt x="116" y="206"/>
                  </a:cubicBezTo>
                  <a:cubicBezTo>
                    <a:pt x="117" y="206"/>
                    <a:pt x="117" y="206"/>
                    <a:pt x="117" y="206"/>
                  </a:cubicBezTo>
                  <a:cubicBezTo>
                    <a:pt x="123" y="206"/>
                    <a:pt x="123" y="206"/>
                    <a:pt x="123" y="206"/>
                  </a:cubicBezTo>
                  <a:cubicBezTo>
                    <a:pt x="125" y="205"/>
                    <a:pt x="125" y="205"/>
                    <a:pt x="125" y="205"/>
                  </a:cubicBezTo>
                  <a:cubicBezTo>
                    <a:pt x="125" y="204"/>
                    <a:pt x="125" y="204"/>
                    <a:pt x="125" y="204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6" y="202"/>
                    <a:pt x="126" y="202"/>
                    <a:pt x="126" y="202"/>
                  </a:cubicBezTo>
                  <a:cubicBezTo>
                    <a:pt x="126" y="200"/>
                    <a:pt x="126" y="200"/>
                    <a:pt x="126" y="200"/>
                  </a:cubicBezTo>
                  <a:cubicBezTo>
                    <a:pt x="127" y="199"/>
                    <a:pt x="127" y="199"/>
                    <a:pt x="127" y="199"/>
                  </a:cubicBezTo>
                  <a:cubicBezTo>
                    <a:pt x="126" y="195"/>
                    <a:pt x="126" y="195"/>
                    <a:pt x="126" y="195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17" y="193"/>
                    <a:pt x="117" y="193"/>
                    <a:pt x="117" y="193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20" y="191"/>
                    <a:pt x="120" y="191"/>
                    <a:pt x="120" y="191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19" y="189"/>
                    <a:pt x="119" y="189"/>
                    <a:pt x="119" y="189"/>
                  </a:cubicBezTo>
                  <a:cubicBezTo>
                    <a:pt x="110" y="189"/>
                    <a:pt x="110" y="189"/>
                    <a:pt x="110" y="189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08" y="188"/>
                    <a:pt x="108" y="188"/>
                    <a:pt x="108" y="188"/>
                  </a:cubicBezTo>
                  <a:cubicBezTo>
                    <a:pt x="107" y="188"/>
                    <a:pt x="107" y="188"/>
                    <a:pt x="107" y="188"/>
                  </a:cubicBezTo>
                  <a:cubicBezTo>
                    <a:pt x="106" y="187"/>
                    <a:pt x="106" y="187"/>
                    <a:pt x="106" y="187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14" y="186"/>
                    <a:pt x="114" y="186"/>
                    <a:pt x="114" y="186"/>
                  </a:cubicBezTo>
                  <a:cubicBezTo>
                    <a:pt x="118" y="187"/>
                    <a:pt x="118" y="187"/>
                    <a:pt x="118" y="187"/>
                  </a:cubicBezTo>
                  <a:cubicBezTo>
                    <a:pt x="118" y="186"/>
                    <a:pt x="118" y="186"/>
                    <a:pt x="118" y="186"/>
                  </a:cubicBezTo>
                  <a:cubicBezTo>
                    <a:pt x="115" y="184"/>
                    <a:pt x="115" y="184"/>
                    <a:pt x="115" y="18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08" y="183"/>
                    <a:pt x="108" y="183"/>
                    <a:pt x="108" y="183"/>
                  </a:cubicBezTo>
                  <a:cubicBezTo>
                    <a:pt x="113" y="183"/>
                    <a:pt x="113" y="183"/>
                    <a:pt x="113" y="183"/>
                  </a:cubicBezTo>
                  <a:cubicBezTo>
                    <a:pt x="115" y="182"/>
                    <a:pt x="115" y="182"/>
                    <a:pt x="115" y="18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1" y="188"/>
                    <a:pt x="121" y="188"/>
                    <a:pt x="121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7"/>
                    <a:pt x="128" y="187"/>
                    <a:pt x="128" y="187"/>
                  </a:cubicBezTo>
                  <a:cubicBezTo>
                    <a:pt x="128" y="185"/>
                    <a:pt x="128" y="185"/>
                    <a:pt x="128" y="185"/>
                  </a:cubicBezTo>
                  <a:cubicBezTo>
                    <a:pt x="127" y="183"/>
                    <a:pt x="127" y="183"/>
                    <a:pt x="127" y="183"/>
                  </a:cubicBezTo>
                  <a:cubicBezTo>
                    <a:pt x="128" y="181"/>
                    <a:pt x="128" y="181"/>
                    <a:pt x="128" y="181"/>
                  </a:cubicBezTo>
                  <a:cubicBezTo>
                    <a:pt x="127" y="180"/>
                    <a:pt x="127" y="180"/>
                    <a:pt x="127" y="18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8" y="180"/>
                    <a:pt x="118" y="180"/>
                    <a:pt x="118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9" y="180"/>
                    <a:pt x="109" y="180"/>
                    <a:pt x="109" y="180"/>
                  </a:cubicBezTo>
                  <a:cubicBezTo>
                    <a:pt x="107" y="179"/>
                    <a:pt x="107" y="179"/>
                    <a:pt x="107" y="179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7"/>
                    <a:pt x="108" y="177"/>
                    <a:pt x="108" y="177"/>
                  </a:cubicBezTo>
                  <a:cubicBezTo>
                    <a:pt x="111" y="178"/>
                    <a:pt x="111" y="178"/>
                    <a:pt x="111" y="178"/>
                  </a:cubicBezTo>
                  <a:cubicBezTo>
                    <a:pt x="110" y="175"/>
                    <a:pt x="110" y="175"/>
                    <a:pt x="110" y="175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111" y="174"/>
                    <a:pt x="111" y="174"/>
                    <a:pt x="111" y="174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13" y="177"/>
                    <a:pt x="113" y="177"/>
                    <a:pt x="113" y="177"/>
                  </a:cubicBezTo>
                  <a:cubicBezTo>
                    <a:pt x="118" y="177"/>
                    <a:pt x="118" y="177"/>
                    <a:pt x="118" y="177"/>
                  </a:cubicBezTo>
                  <a:cubicBezTo>
                    <a:pt x="119" y="176"/>
                    <a:pt x="119" y="176"/>
                    <a:pt x="119" y="176"/>
                  </a:cubicBezTo>
                  <a:cubicBezTo>
                    <a:pt x="118" y="175"/>
                    <a:pt x="118" y="175"/>
                    <a:pt x="118" y="175"/>
                  </a:cubicBezTo>
                  <a:cubicBezTo>
                    <a:pt x="117" y="174"/>
                    <a:pt x="117" y="174"/>
                    <a:pt x="117" y="174"/>
                  </a:cubicBezTo>
                  <a:cubicBezTo>
                    <a:pt x="111" y="173"/>
                    <a:pt x="111" y="173"/>
                    <a:pt x="111" y="173"/>
                  </a:cubicBezTo>
                  <a:cubicBezTo>
                    <a:pt x="110" y="171"/>
                    <a:pt x="110" y="171"/>
                    <a:pt x="110" y="171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16" y="172"/>
                    <a:pt x="116" y="172"/>
                    <a:pt x="116" y="172"/>
                  </a:cubicBezTo>
                  <a:cubicBezTo>
                    <a:pt x="121" y="175"/>
                    <a:pt x="121" y="175"/>
                    <a:pt x="121" y="175"/>
                  </a:cubicBezTo>
                  <a:cubicBezTo>
                    <a:pt x="124" y="176"/>
                    <a:pt x="124" y="176"/>
                    <a:pt x="124" y="176"/>
                  </a:cubicBezTo>
                  <a:cubicBezTo>
                    <a:pt x="125" y="175"/>
                    <a:pt x="125" y="175"/>
                    <a:pt x="125" y="175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73"/>
                    <a:pt x="126" y="173"/>
                    <a:pt x="126" y="173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131" y="172"/>
                    <a:pt x="131" y="172"/>
                    <a:pt x="131" y="172"/>
                  </a:cubicBezTo>
                  <a:cubicBezTo>
                    <a:pt x="130" y="171"/>
                    <a:pt x="130" y="171"/>
                    <a:pt x="130" y="171"/>
                  </a:cubicBezTo>
                  <a:cubicBezTo>
                    <a:pt x="131" y="171"/>
                    <a:pt x="131" y="171"/>
                    <a:pt x="131" y="171"/>
                  </a:cubicBezTo>
                  <a:cubicBezTo>
                    <a:pt x="132" y="170"/>
                    <a:pt x="132" y="170"/>
                    <a:pt x="132" y="170"/>
                  </a:cubicBezTo>
                  <a:cubicBezTo>
                    <a:pt x="132" y="171"/>
                    <a:pt x="132" y="171"/>
                    <a:pt x="132" y="171"/>
                  </a:cubicBezTo>
                  <a:cubicBezTo>
                    <a:pt x="134" y="171"/>
                    <a:pt x="134" y="171"/>
                    <a:pt x="134" y="171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26" y="162"/>
                    <a:pt x="126" y="162"/>
                    <a:pt x="126" y="162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9" y="160"/>
                    <a:pt x="129" y="160"/>
                    <a:pt x="129" y="160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5" y="162"/>
                    <a:pt x="135" y="162"/>
                    <a:pt x="135" y="162"/>
                  </a:cubicBezTo>
                  <a:cubicBezTo>
                    <a:pt x="135" y="163"/>
                    <a:pt x="135" y="163"/>
                    <a:pt x="135" y="163"/>
                  </a:cubicBezTo>
                  <a:cubicBezTo>
                    <a:pt x="135" y="165"/>
                    <a:pt x="135" y="165"/>
                    <a:pt x="135" y="165"/>
                  </a:cubicBezTo>
                  <a:cubicBezTo>
                    <a:pt x="137" y="166"/>
                    <a:pt x="137" y="166"/>
                    <a:pt x="137" y="166"/>
                  </a:cubicBezTo>
                  <a:cubicBezTo>
                    <a:pt x="139" y="165"/>
                    <a:pt x="139" y="165"/>
                    <a:pt x="139" y="165"/>
                  </a:cubicBezTo>
                  <a:cubicBezTo>
                    <a:pt x="139" y="166"/>
                    <a:pt x="139" y="166"/>
                    <a:pt x="139" y="166"/>
                  </a:cubicBezTo>
                  <a:cubicBezTo>
                    <a:pt x="141" y="165"/>
                    <a:pt x="141" y="165"/>
                    <a:pt x="141" y="165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5" y="164"/>
                    <a:pt x="145" y="164"/>
                    <a:pt x="145" y="164"/>
                  </a:cubicBezTo>
                  <a:cubicBezTo>
                    <a:pt x="147" y="164"/>
                    <a:pt x="147" y="164"/>
                    <a:pt x="147" y="164"/>
                  </a:cubicBezTo>
                  <a:cubicBezTo>
                    <a:pt x="149" y="159"/>
                    <a:pt x="149" y="159"/>
                    <a:pt x="149" y="159"/>
                  </a:cubicBezTo>
                  <a:cubicBezTo>
                    <a:pt x="148" y="159"/>
                    <a:pt x="148" y="159"/>
                    <a:pt x="148" y="159"/>
                  </a:cubicBezTo>
                  <a:cubicBezTo>
                    <a:pt x="146" y="159"/>
                    <a:pt x="146" y="159"/>
                    <a:pt x="146" y="159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8" y="156"/>
                    <a:pt x="148" y="156"/>
                    <a:pt x="148" y="156"/>
                  </a:cubicBezTo>
                  <a:cubicBezTo>
                    <a:pt x="150" y="155"/>
                    <a:pt x="150" y="155"/>
                    <a:pt x="150" y="155"/>
                  </a:cubicBezTo>
                  <a:cubicBezTo>
                    <a:pt x="151" y="154"/>
                    <a:pt x="151" y="154"/>
                    <a:pt x="151" y="154"/>
                  </a:cubicBezTo>
                  <a:cubicBezTo>
                    <a:pt x="152" y="152"/>
                    <a:pt x="152" y="152"/>
                    <a:pt x="152" y="152"/>
                  </a:cubicBezTo>
                  <a:cubicBezTo>
                    <a:pt x="147" y="152"/>
                    <a:pt x="147" y="152"/>
                    <a:pt x="147" y="152"/>
                  </a:cubicBezTo>
                  <a:cubicBezTo>
                    <a:pt x="148" y="151"/>
                    <a:pt x="149" y="150"/>
                    <a:pt x="150" y="150"/>
                  </a:cubicBezTo>
                  <a:cubicBezTo>
                    <a:pt x="152" y="150"/>
                    <a:pt x="152" y="147"/>
                    <a:pt x="152" y="147"/>
                  </a:cubicBezTo>
                  <a:cubicBezTo>
                    <a:pt x="150" y="146"/>
                    <a:pt x="150" y="146"/>
                    <a:pt x="150" y="146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55" y="141"/>
                    <a:pt x="157" y="139"/>
                    <a:pt x="155" y="139"/>
                  </a:cubicBezTo>
                  <a:cubicBezTo>
                    <a:pt x="153" y="139"/>
                    <a:pt x="153" y="138"/>
                    <a:pt x="151" y="136"/>
                  </a:cubicBezTo>
                  <a:cubicBezTo>
                    <a:pt x="150" y="135"/>
                    <a:pt x="150" y="135"/>
                    <a:pt x="149" y="134"/>
                  </a:cubicBezTo>
                  <a:cubicBezTo>
                    <a:pt x="148" y="134"/>
                    <a:pt x="148" y="133"/>
                    <a:pt x="148" y="132"/>
                  </a:cubicBezTo>
                  <a:cubicBezTo>
                    <a:pt x="149" y="133"/>
                    <a:pt x="151" y="134"/>
                    <a:pt x="151" y="134"/>
                  </a:cubicBezTo>
                  <a:cubicBezTo>
                    <a:pt x="151" y="134"/>
                    <a:pt x="152" y="135"/>
                    <a:pt x="153" y="135"/>
                  </a:cubicBezTo>
                  <a:cubicBezTo>
                    <a:pt x="154" y="135"/>
                    <a:pt x="155" y="136"/>
                    <a:pt x="156" y="136"/>
                  </a:cubicBezTo>
                  <a:cubicBezTo>
                    <a:pt x="157" y="136"/>
                    <a:pt x="157" y="136"/>
                    <a:pt x="157" y="136"/>
                  </a:cubicBezTo>
                  <a:cubicBezTo>
                    <a:pt x="158" y="135"/>
                    <a:pt x="159" y="131"/>
                    <a:pt x="159" y="131"/>
                  </a:cubicBezTo>
                  <a:cubicBezTo>
                    <a:pt x="161" y="129"/>
                    <a:pt x="161" y="129"/>
                    <a:pt x="161" y="129"/>
                  </a:cubicBezTo>
                  <a:cubicBezTo>
                    <a:pt x="161" y="129"/>
                    <a:pt x="163" y="128"/>
                    <a:pt x="162" y="127"/>
                  </a:cubicBezTo>
                  <a:cubicBezTo>
                    <a:pt x="160" y="125"/>
                    <a:pt x="160" y="124"/>
                    <a:pt x="160" y="124"/>
                  </a:cubicBezTo>
                  <a:cubicBezTo>
                    <a:pt x="163" y="123"/>
                    <a:pt x="163" y="123"/>
                    <a:pt x="163" y="123"/>
                  </a:cubicBezTo>
                  <a:cubicBezTo>
                    <a:pt x="163" y="123"/>
                    <a:pt x="166" y="123"/>
                    <a:pt x="166" y="121"/>
                  </a:cubicBezTo>
                  <a:cubicBezTo>
                    <a:pt x="166" y="119"/>
                    <a:pt x="168" y="116"/>
                    <a:pt x="168" y="116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68" y="114"/>
                    <a:pt x="168" y="112"/>
                    <a:pt x="170" y="111"/>
                  </a:cubicBezTo>
                  <a:cubicBezTo>
                    <a:pt x="171" y="109"/>
                    <a:pt x="174" y="106"/>
                    <a:pt x="175" y="105"/>
                  </a:cubicBezTo>
                  <a:cubicBezTo>
                    <a:pt x="176" y="104"/>
                    <a:pt x="176" y="103"/>
                    <a:pt x="178" y="101"/>
                  </a:cubicBezTo>
                  <a:cubicBezTo>
                    <a:pt x="180" y="99"/>
                    <a:pt x="181" y="97"/>
                    <a:pt x="181" y="96"/>
                  </a:cubicBezTo>
                  <a:cubicBezTo>
                    <a:pt x="182" y="96"/>
                    <a:pt x="186" y="95"/>
                    <a:pt x="186" y="94"/>
                  </a:cubicBezTo>
                  <a:cubicBezTo>
                    <a:pt x="187" y="94"/>
                    <a:pt x="191" y="91"/>
                    <a:pt x="193" y="91"/>
                  </a:cubicBezTo>
                  <a:cubicBezTo>
                    <a:pt x="194" y="91"/>
                    <a:pt x="194" y="90"/>
                    <a:pt x="194" y="89"/>
                  </a:cubicBezTo>
                  <a:cubicBezTo>
                    <a:pt x="194" y="89"/>
                    <a:pt x="194" y="89"/>
                    <a:pt x="194" y="89"/>
                  </a:cubicBezTo>
                  <a:cubicBezTo>
                    <a:pt x="194" y="89"/>
                    <a:pt x="194" y="89"/>
                    <a:pt x="194" y="89"/>
                  </a:cubicBezTo>
                  <a:cubicBezTo>
                    <a:pt x="194" y="89"/>
                    <a:pt x="194" y="89"/>
                    <a:pt x="194" y="89"/>
                  </a:cubicBezTo>
                  <a:cubicBezTo>
                    <a:pt x="193" y="89"/>
                    <a:pt x="193" y="88"/>
                    <a:pt x="193" y="87"/>
                  </a:cubicBezTo>
                  <a:cubicBezTo>
                    <a:pt x="193" y="85"/>
                    <a:pt x="193" y="84"/>
                    <a:pt x="193" y="84"/>
                  </a:cubicBezTo>
                  <a:cubicBezTo>
                    <a:pt x="193" y="84"/>
                    <a:pt x="192" y="83"/>
                    <a:pt x="191" y="83"/>
                  </a:cubicBezTo>
                  <a:cubicBezTo>
                    <a:pt x="190" y="83"/>
                    <a:pt x="189" y="83"/>
                    <a:pt x="189" y="84"/>
                  </a:cubicBezTo>
                  <a:cubicBezTo>
                    <a:pt x="188" y="85"/>
                    <a:pt x="188" y="90"/>
                    <a:pt x="183" y="90"/>
                  </a:cubicBezTo>
                  <a:cubicBezTo>
                    <a:pt x="178" y="90"/>
                    <a:pt x="171" y="92"/>
                    <a:pt x="169" y="92"/>
                  </a:cubicBezTo>
                  <a:cubicBezTo>
                    <a:pt x="167" y="92"/>
                    <a:pt x="163" y="93"/>
                    <a:pt x="163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158" y="93"/>
                    <a:pt x="157" y="90"/>
                    <a:pt x="159" y="90"/>
                  </a:cubicBezTo>
                  <a:cubicBezTo>
                    <a:pt x="162" y="90"/>
                    <a:pt x="169" y="86"/>
                    <a:pt x="172" y="86"/>
                  </a:cubicBezTo>
                  <a:cubicBezTo>
                    <a:pt x="175" y="86"/>
                    <a:pt x="173" y="85"/>
                    <a:pt x="176" y="84"/>
                  </a:cubicBezTo>
                  <a:cubicBezTo>
                    <a:pt x="180" y="83"/>
                    <a:pt x="182" y="81"/>
                    <a:pt x="182" y="79"/>
                  </a:cubicBezTo>
                  <a:cubicBezTo>
                    <a:pt x="182" y="78"/>
                    <a:pt x="182" y="78"/>
                    <a:pt x="179" y="78"/>
                  </a:cubicBezTo>
                  <a:cubicBezTo>
                    <a:pt x="177" y="78"/>
                    <a:pt x="175" y="75"/>
                    <a:pt x="175" y="75"/>
                  </a:cubicBezTo>
                  <a:cubicBezTo>
                    <a:pt x="175" y="75"/>
                    <a:pt x="179" y="75"/>
                    <a:pt x="181" y="75"/>
                  </a:cubicBezTo>
                  <a:cubicBezTo>
                    <a:pt x="182" y="75"/>
                    <a:pt x="183" y="75"/>
                    <a:pt x="185" y="75"/>
                  </a:cubicBezTo>
                  <a:cubicBezTo>
                    <a:pt x="186" y="75"/>
                    <a:pt x="188" y="75"/>
                    <a:pt x="189" y="74"/>
                  </a:cubicBezTo>
                  <a:cubicBezTo>
                    <a:pt x="190" y="73"/>
                    <a:pt x="193" y="72"/>
                    <a:pt x="195" y="68"/>
                  </a:cubicBezTo>
                  <a:cubicBezTo>
                    <a:pt x="197" y="64"/>
                    <a:pt x="201" y="63"/>
                    <a:pt x="202" y="63"/>
                  </a:cubicBezTo>
                  <a:cubicBezTo>
                    <a:pt x="202" y="62"/>
                    <a:pt x="212" y="58"/>
                    <a:pt x="212" y="58"/>
                  </a:cubicBezTo>
                  <a:cubicBezTo>
                    <a:pt x="212" y="58"/>
                    <a:pt x="214" y="55"/>
                    <a:pt x="215" y="54"/>
                  </a:cubicBezTo>
                  <a:cubicBezTo>
                    <a:pt x="216" y="53"/>
                    <a:pt x="218" y="52"/>
                    <a:pt x="219" y="51"/>
                  </a:cubicBezTo>
                  <a:cubicBezTo>
                    <a:pt x="221" y="50"/>
                    <a:pt x="222" y="49"/>
                    <a:pt x="223" y="49"/>
                  </a:cubicBezTo>
                  <a:cubicBezTo>
                    <a:pt x="224" y="48"/>
                    <a:pt x="227" y="46"/>
                    <a:pt x="225" y="44"/>
                  </a:cubicBezTo>
                  <a:cubicBezTo>
                    <a:pt x="224" y="43"/>
                    <a:pt x="222" y="42"/>
                    <a:pt x="219" y="41"/>
                  </a:cubicBezTo>
                  <a:cubicBezTo>
                    <a:pt x="218" y="41"/>
                    <a:pt x="216" y="40"/>
                    <a:pt x="215" y="40"/>
                  </a:cubicBezTo>
                  <a:cubicBezTo>
                    <a:pt x="212" y="40"/>
                    <a:pt x="208" y="39"/>
                    <a:pt x="206" y="38"/>
                  </a:cubicBezTo>
                  <a:cubicBezTo>
                    <a:pt x="205" y="37"/>
                    <a:pt x="206" y="35"/>
                    <a:pt x="204" y="35"/>
                  </a:cubicBezTo>
                  <a:cubicBezTo>
                    <a:pt x="201" y="35"/>
                    <a:pt x="200" y="34"/>
                    <a:pt x="199" y="34"/>
                  </a:cubicBezTo>
                  <a:cubicBezTo>
                    <a:pt x="198" y="34"/>
                    <a:pt x="195" y="29"/>
                    <a:pt x="193" y="29"/>
                  </a:cubicBezTo>
                  <a:cubicBezTo>
                    <a:pt x="193" y="29"/>
                    <a:pt x="193" y="29"/>
                    <a:pt x="193" y="30"/>
                  </a:cubicBezTo>
                  <a:cubicBezTo>
                    <a:pt x="192" y="31"/>
                    <a:pt x="190" y="31"/>
                    <a:pt x="189" y="33"/>
                  </a:cubicBezTo>
                  <a:cubicBezTo>
                    <a:pt x="187" y="35"/>
                    <a:pt x="181" y="35"/>
                    <a:pt x="181" y="35"/>
                  </a:cubicBezTo>
                  <a:cubicBezTo>
                    <a:pt x="181" y="35"/>
                    <a:pt x="182" y="32"/>
                    <a:pt x="185" y="30"/>
                  </a:cubicBezTo>
                  <a:cubicBezTo>
                    <a:pt x="187" y="28"/>
                    <a:pt x="190" y="26"/>
                    <a:pt x="183" y="24"/>
                  </a:cubicBezTo>
                  <a:cubicBezTo>
                    <a:pt x="176" y="22"/>
                    <a:pt x="174" y="20"/>
                    <a:pt x="173" y="18"/>
                  </a:cubicBezTo>
                  <a:cubicBezTo>
                    <a:pt x="171" y="17"/>
                    <a:pt x="164" y="16"/>
                    <a:pt x="164" y="16"/>
                  </a:cubicBezTo>
                  <a:cubicBezTo>
                    <a:pt x="163" y="14"/>
                    <a:pt x="163" y="14"/>
                    <a:pt x="163" y="14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8"/>
                    <a:pt x="138" y="11"/>
                    <a:pt x="136" y="11"/>
                  </a:cubicBezTo>
                  <a:cubicBezTo>
                    <a:pt x="134" y="11"/>
                    <a:pt x="134" y="10"/>
                    <a:pt x="134" y="10"/>
                  </a:cubicBezTo>
                  <a:cubicBezTo>
                    <a:pt x="133" y="10"/>
                    <a:pt x="133" y="10"/>
                    <a:pt x="133" y="11"/>
                  </a:cubicBezTo>
                  <a:cubicBezTo>
                    <a:pt x="132" y="12"/>
                    <a:pt x="131" y="12"/>
                    <a:pt x="130" y="12"/>
                  </a:cubicBezTo>
                  <a:cubicBezTo>
                    <a:pt x="127" y="12"/>
                    <a:pt x="125" y="11"/>
                    <a:pt x="125" y="11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0" y="9"/>
                    <a:pt x="117" y="6"/>
                    <a:pt x="115" y="6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2" y="8"/>
                    <a:pt x="107" y="10"/>
                    <a:pt x="107" y="10"/>
                  </a:cubicBezTo>
                  <a:cubicBezTo>
                    <a:pt x="103" y="10"/>
                    <a:pt x="100" y="7"/>
                    <a:pt x="100" y="7"/>
                  </a:cubicBezTo>
                  <a:cubicBezTo>
                    <a:pt x="100" y="7"/>
                    <a:pt x="100" y="5"/>
                    <a:pt x="99" y="5"/>
                  </a:cubicBezTo>
                  <a:cubicBezTo>
                    <a:pt x="98" y="5"/>
                    <a:pt x="98" y="6"/>
                    <a:pt x="97" y="7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5" y="7"/>
                    <a:pt x="84" y="7"/>
                  </a:cubicBezTo>
                  <a:cubicBezTo>
                    <a:pt x="83" y="7"/>
                    <a:pt x="81" y="7"/>
                    <a:pt x="78" y="4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67" y="2"/>
                    <a:pt x="65" y="4"/>
                  </a:cubicBezTo>
                  <a:cubicBezTo>
                    <a:pt x="62" y="7"/>
                    <a:pt x="60" y="5"/>
                    <a:pt x="62" y="7"/>
                  </a:cubicBezTo>
                  <a:cubicBezTo>
                    <a:pt x="64" y="9"/>
                    <a:pt x="71" y="13"/>
                    <a:pt x="67" y="13"/>
                  </a:cubicBezTo>
                  <a:cubicBezTo>
                    <a:pt x="64" y="13"/>
                    <a:pt x="61" y="13"/>
                    <a:pt x="61" y="13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0" y="6"/>
                    <a:pt x="38" y="6"/>
                  </a:cubicBezTo>
                  <a:cubicBezTo>
                    <a:pt x="37" y="6"/>
                    <a:pt x="36" y="6"/>
                    <a:pt x="36" y="8"/>
                  </a:cubicBezTo>
                  <a:cubicBezTo>
                    <a:pt x="36" y="13"/>
                    <a:pt x="39" y="11"/>
                    <a:pt x="36" y="13"/>
                  </a:cubicBezTo>
                  <a:cubicBezTo>
                    <a:pt x="34" y="15"/>
                    <a:pt x="32" y="17"/>
                    <a:pt x="29" y="17"/>
                  </a:cubicBezTo>
                  <a:cubicBezTo>
                    <a:pt x="29" y="17"/>
                    <a:pt x="28" y="17"/>
                    <a:pt x="27" y="16"/>
                  </a:cubicBezTo>
                  <a:cubicBezTo>
                    <a:pt x="24" y="14"/>
                    <a:pt x="22" y="9"/>
                    <a:pt x="22" y="9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1" y="13"/>
                    <a:pt x="11" y="16"/>
                  </a:cubicBezTo>
                  <a:cubicBezTo>
                    <a:pt x="11" y="20"/>
                    <a:pt x="17" y="26"/>
                    <a:pt x="17" y="2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2" y="32"/>
                    <a:pt x="7" y="27"/>
                  </a:cubicBezTo>
                  <a:cubicBezTo>
                    <a:pt x="4" y="24"/>
                    <a:pt x="1" y="21"/>
                    <a:pt x="0" y="21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2" y="30"/>
                    <a:pt x="8" y="37"/>
                    <a:pt x="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5" name="Freeform 550"/>
            <p:cNvSpPr>
              <a:spLocks/>
            </p:cNvSpPr>
            <p:nvPr/>
          </p:nvSpPr>
          <p:spPr bwMode="auto">
            <a:xfrm>
              <a:off x="7015163" y="3149600"/>
              <a:ext cx="58738" cy="46038"/>
            </a:xfrm>
            <a:custGeom>
              <a:avLst/>
              <a:gdLst>
                <a:gd name="T0" fmla="*/ 8 w 37"/>
                <a:gd name="T1" fmla="*/ 8 h 29"/>
                <a:gd name="T2" fmla="*/ 6 w 37"/>
                <a:gd name="T3" fmla="*/ 8 h 29"/>
                <a:gd name="T4" fmla="*/ 3 w 37"/>
                <a:gd name="T5" fmla="*/ 10 h 29"/>
                <a:gd name="T6" fmla="*/ 3 w 37"/>
                <a:gd name="T7" fmla="*/ 12 h 29"/>
                <a:gd name="T8" fmla="*/ 8 w 37"/>
                <a:gd name="T9" fmla="*/ 12 h 29"/>
                <a:gd name="T10" fmla="*/ 1 w 37"/>
                <a:gd name="T11" fmla="*/ 15 h 29"/>
                <a:gd name="T12" fmla="*/ 6 w 37"/>
                <a:gd name="T13" fmla="*/ 15 h 29"/>
                <a:gd name="T14" fmla="*/ 6 w 37"/>
                <a:gd name="T15" fmla="*/ 16 h 29"/>
                <a:gd name="T16" fmla="*/ 1 w 37"/>
                <a:gd name="T17" fmla="*/ 18 h 29"/>
                <a:gd name="T18" fmla="*/ 3 w 37"/>
                <a:gd name="T19" fmla="*/ 21 h 29"/>
                <a:gd name="T20" fmla="*/ 5 w 37"/>
                <a:gd name="T21" fmla="*/ 21 h 29"/>
                <a:gd name="T22" fmla="*/ 6 w 37"/>
                <a:gd name="T23" fmla="*/ 21 h 29"/>
                <a:gd name="T24" fmla="*/ 8 w 37"/>
                <a:gd name="T25" fmla="*/ 23 h 29"/>
                <a:gd name="T26" fmla="*/ 10 w 37"/>
                <a:gd name="T27" fmla="*/ 21 h 29"/>
                <a:gd name="T28" fmla="*/ 10 w 37"/>
                <a:gd name="T29" fmla="*/ 20 h 29"/>
                <a:gd name="T30" fmla="*/ 13 w 37"/>
                <a:gd name="T31" fmla="*/ 18 h 29"/>
                <a:gd name="T32" fmla="*/ 12 w 37"/>
                <a:gd name="T33" fmla="*/ 21 h 29"/>
                <a:gd name="T34" fmla="*/ 11 w 37"/>
                <a:gd name="T35" fmla="*/ 22 h 29"/>
                <a:gd name="T36" fmla="*/ 14 w 37"/>
                <a:gd name="T37" fmla="*/ 21 h 29"/>
                <a:gd name="T38" fmla="*/ 15 w 37"/>
                <a:gd name="T39" fmla="*/ 20 h 29"/>
                <a:gd name="T40" fmla="*/ 16 w 37"/>
                <a:gd name="T41" fmla="*/ 21 h 29"/>
                <a:gd name="T42" fmla="*/ 20 w 37"/>
                <a:gd name="T43" fmla="*/ 19 h 29"/>
                <a:gd name="T44" fmla="*/ 19 w 37"/>
                <a:gd name="T45" fmla="*/ 22 h 29"/>
                <a:gd name="T46" fmla="*/ 17 w 37"/>
                <a:gd name="T47" fmla="*/ 22 h 29"/>
                <a:gd name="T48" fmla="*/ 13 w 37"/>
                <a:gd name="T49" fmla="*/ 24 h 29"/>
                <a:gd name="T50" fmla="*/ 11 w 37"/>
                <a:gd name="T51" fmla="*/ 25 h 29"/>
                <a:gd name="T52" fmla="*/ 10 w 37"/>
                <a:gd name="T53" fmla="*/ 26 h 29"/>
                <a:gd name="T54" fmla="*/ 18 w 37"/>
                <a:gd name="T55" fmla="*/ 28 h 29"/>
                <a:gd name="T56" fmla="*/ 19 w 37"/>
                <a:gd name="T57" fmla="*/ 27 h 29"/>
                <a:gd name="T58" fmla="*/ 21 w 37"/>
                <a:gd name="T59" fmla="*/ 26 h 29"/>
                <a:gd name="T60" fmla="*/ 24 w 37"/>
                <a:gd name="T61" fmla="*/ 24 h 29"/>
                <a:gd name="T62" fmla="*/ 26 w 37"/>
                <a:gd name="T63" fmla="*/ 21 h 29"/>
                <a:gd name="T64" fmla="*/ 26 w 37"/>
                <a:gd name="T65" fmla="*/ 23 h 29"/>
                <a:gd name="T66" fmla="*/ 30 w 37"/>
                <a:gd name="T67" fmla="*/ 22 h 29"/>
                <a:gd name="T68" fmla="*/ 33 w 37"/>
                <a:gd name="T69" fmla="*/ 23 h 29"/>
                <a:gd name="T70" fmla="*/ 36 w 37"/>
                <a:gd name="T71" fmla="*/ 16 h 29"/>
                <a:gd name="T72" fmla="*/ 36 w 37"/>
                <a:gd name="T73" fmla="*/ 12 h 29"/>
                <a:gd name="T74" fmla="*/ 33 w 37"/>
                <a:gd name="T75" fmla="*/ 13 h 29"/>
                <a:gd name="T76" fmla="*/ 31 w 37"/>
                <a:gd name="T77" fmla="*/ 12 h 29"/>
                <a:gd name="T78" fmla="*/ 29 w 37"/>
                <a:gd name="T79" fmla="*/ 13 h 29"/>
                <a:gd name="T80" fmla="*/ 29 w 37"/>
                <a:gd name="T81" fmla="*/ 10 h 29"/>
                <a:gd name="T82" fmla="*/ 28 w 37"/>
                <a:gd name="T83" fmla="*/ 9 h 29"/>
                <a:gd name="T84" fmla="*/ 29 w 37"/>
                <a:gd name="T85" fmla="*/ 7 h 29"/>
                <a:gd name="T86" fmla="*/ 27 w 37"/>
                <a:gd name="T87" fmla="*/ 4 h 29"/>
                <a:gd name="T88" fmla="*/ 27 w 37"/>
                <a:gd name="T89" fmla="*/ 2 h 29"/>
                <a:gd name="T90" fmla="*/ 25 w 37"/>
                <a:gd name="T91" fmla="*/ 1 h 29"/>
                <a:gd name="T92" fmla="*/ 24 w 37"/>
                <a:gd name="T93" fmla="*/ 5 h 29"/>
                <a:gd name="T94" fmla="*/ 22 w 37"/>
                <a:gd name="T95" fmla="*/ 5 h 29"/>
                <a:gd name="T96" fmla="*/ 23 w 37"/>
                <a:gd name="T97" fmla="*/ 8 h 29"/>
                <a:gd name="T98" fmla="*/ 25 w 37"/>
                <a:gd name="T99" fmla="*/ 9 h 29"/>
                <a:gd name="T100" fmla="*/ 23 w 37"/>
                <a:gd name="T101" fmla="*/ 12 h 29"/>
                <a:gd name="T102" fmla="*/ 24 w 37"/>
                <a:gd name="T103" fmla="*/ 13 h 29"/>
                <a:gd name="T104" fmla="*/ 26 w 37"/>
                <a:gd name="T105" fmla="*/ 17 h 29"/>
                <a:gd name="T106" fmla="*/ 21 w 37"/>
                <a:gd name="T107" fmla="*/ 16 h 29"/>
                <a:gd name="T108" fmla="*/ 19 w 37"/>
                <a:gd name="T109" fmla="*/ 17 h 29"/>
                <a:gd name="T110" fmla="*/ 18 w 37"/>
                <a:gd name="T111" fmla="*/ 14 h 29"/>
                <a:gd name="T112" fmla="*/ 18 w 37"/>
                <a:gd name="T113" fmla="*/ 12 h 29"/>
                <a:gd name="T114" fmla="*/ 17 w 37"/>
                <a:gd name="T115" fmla="*/ 12 h 29"/>
                <a:gd name="T116" fmla="*/ 15 w 37"/>
                <a:gd name="T117" fmla="*/ 9 h 29"/>
                <a:gd name="T118" fmla="*/ 12 w 37"/>
                <a:gd name="T119" fmla="*/ 8 h 29"/>
                <a:gd name="T120" fmla="*/ 10 w 37"/>
                <a:gd name="T121" fmla="*/ 5 h 29"/>
                <a:gd name="T122" fmla="*/ 8 w 37"/>
                <a:gd name="T123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29">
                  <a:moveTo>
                    <a:pt x="6" y="6"/>
                  </a:moveTo>
                  <a:lnTo>
                    <a:pt x="5" y="7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8" y="9"/>
                  </a:lnTo>
                  <a:lnTo>
                    <a:pt x="6" y="8"/>
                  </a:lnTo>
                  <a:lnTo>
                    <a:pt x="6" y="9"/>
                  </a:lnTo>
                  <a:lnTo>
                    <a:pt x="4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2" y="14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6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7" y="15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7" y="21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22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9" y="20"/>
                  </a:lnTo>
                  <a:lnTo>
                    <a:pt x="9" y="19"/>
                  </a:lnTo>
                  <a:lnTo>
                    <a:pt x="10" y="19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2" y="18"/>
                  </a:lnTo>
                  <a:lnTo>
                    <a:pt x="11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2" y="22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18" y="22"/>
                  </a:lnTo>
                  <a:lnTo>
                    <a:pt x="18" y="23"/>
                  </a:lnTo>
                  <a:lnTo>
                    <a:pt x="17" y="23"/>
                  </a:lnTo>
                  <a:lnTo>
                    <a:pt x="17" y="22"/>
                  </a:lnTo>
                  <a:lnTo>
                    <a:pt x="14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1" y="25"/>
                  </a:lnTo>
                  <a:lnTo>
                    <a:pt x="10" y="25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7"/>
                  </a:lnTo>
                  <a:lnTo>
                    <a:pt x="13" y="29"/>
                  </a:lnTo>
                  <a:lnTo>
                    <a:pt x="15" y="29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9" y="28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21" y="25"/>
                  </a:lnTo>
                  <a:lnTo>
                    <a:pt x="22" y="24"/>
                  </a:lnTo>
                  <a:lnTo>
                    <a:pt x="23" y="24"/>
                  </a:lnTo>
                  <a:lnTo>
                    <a:pt x="24" y="24"/>
                  </a:lnTo>
                  <a:lnTo>
                    <a:pt x="25" y="23"/>
                  </a:lnTo>
                  <a:lnTo>
                    <a:pt x="26" y="23"/>
                  </a:lnTo>
                  <a:lnTo>
                    <a:pt x="26" y="22"/>
                  </a:lnTo>
                  <a:lnTo>
                    <a:pt x="26" y="21"/>
                  </a:lnTo>
                  <a:lnTo>
                    <a:pt x="27" y="21"/>
                  </a:lnTo>
                  <a:lnTo>
                    <a:pt x="27" y="22"/>
                  </a:lnTo>
                  <a:lnTo>
                    <a:pt x="27" y="23"/>
                  </a:lnTo>
                  <a:lnTo>
                    <a:pt x="26" y="23"/>
                  </a:lnTo>
                  <a:lnTo>
                    <a:pt x="28" y="24"/>
                  </a:lnTo>
                  <a:lnTo>
                    <a:pt x="29" y="23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31" y="23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33" y="23"/>
                  </a:lnTo>
                  <a:lnTo>
                    <a:pt x="33" y="22"/>
                  </a:lnTo>
                  <a:lnTo>
                    <a:pt x="35" y="22"/>
                  </a:lnTo>
                  <a:lnTo>
                    <a:pt x="36" y="17"/>
                  </a:lnTo>
                  <a:lnTo>
                    <a:pt x="36" y="16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36" y="12"/>
                  </a:lnTo>
                  <a:lnTo>
                    <a:pt x="35" y="11"/>
                  </a:lnTo>
                  <a:lnTo>
                    <a:pt x="33" y="10"/>
                  </a:lnTo>
                  <a:lnTo>
                    <a:pt x="32" y="12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30" y="12"/>
                  </a:lnTo>
                  <a:lnTo>
                    <a:pt x="30" y="11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7" y="10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8" y="6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3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3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5" y="13"/>
                  </a:lnTo>
                  <a:lnTo>
                    <a:pt x="26" y="14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3" y="16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1" y="16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4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6" y="10"/>
                  </a:lnTo>
                  <a:lnTo>
                    <a:pt x="15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3" y="7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6" name="Freeform 551"/>
            <p:cNvSpPr>
              <a:spLocks/>
            </p:cNvSpPr>
            <p:nvPr/>
          </p:nvSpPr>
          <p:spPr bwMode="auto">
            <a:xfrm>
              <a:off x="6934200" y="3395663"/>
              <a:ext cx="4763" cy="9525"/>
            </a:xfrm>
            <a:custGeom>
              <a:avLst/>
              <a:gdLst>
                <a:gd name="T0" fmla="*/ 2 w 3"/>
                <a:gd name="T1" fmla="*/ 5 h 6"/>
                <a:gd name="T2" fmla="*/ 2 w 3"/>
                <a:gd name="T3" fmla="*/ 5 h 6"/>
                <a:gd name="T4" fmla="*/ 2 w 3"/>
                <a:gd name="T5" fmla="*/ 5 h 6"/>
                <a:gd name="T6" fmla="*/ 2 w 3"/>
                <a:gd name="T7" fmla="*/ 4 h 6"/>
                <a:gd name="T8" fmla="*/ 2 w 3"/>
                <a:gd name="T9" fmla="*/ 4 h 6"/>
                <a:gd name="T10" fmla="*/ 3 w 3"/>
                <a:gd name="T11" fmla="*/ 4 h 6"/>
                <a:gd name="T12" fmla="*/ 3 w 3"/>
                <a:gd name="T13" fmla="*/ 4 h 6"/>
                <a:gd name="T14" fmla="*/ 2 w 3"/>
                <a:gd name="T15" fmla="*/ 3 h 6"/>
                <a:gd name="T16" fmla="*/ 2 w 3"/>
                <a:gd name="T17" fmla="*/ 3 h 6"/>
                <a:gd name="T18" fmla="*/ 3 w 3"/>
                <a:gd name="T19" fmla="*/ 3 h 6"/>
                <a:gd name="T20" fmla="*/ 3 w 3"/>
                <a:gd name="T21" fmla="*/ 3 h 6"/>
                <a:gd name="T22" fmla="*/ 2 w 3"/>
                <a:gd name="T23" fmla="*/ 2 h 6"/>
                <a:gd name="T24" fmla="*/ 2 w 3"/>
                <a:gd name="T25" fmla="*/ 2 h 6"/>
                <a:gd name="T26" fmla="*/ 2 w 3"/>
                <a:gd name="T27" fmla="*/ 2 h 6"/>
                <a:gd name="T28" fmla="*/ 2 w 3"/>
                <a:gd name="T29" fmla="*/ 2 h 6"/>
                <a:gd name="T30" fmla="*/ 1 w 3"/>
                <a:gd name="T31" fmla="*/ 0 h 6"/>
                <a:gd name="T32" fmla="*/ 1 w 3"/>
                <a:gd name="T33" fmla="*/ 0 h 6"/>
                <a:gd name="T34" fmla="*/ 2 w 3"/>
                <a:gd name="T35" fmla="*/ 0 h 6"/>
                <a:gd name="T36" fmla="*/ 2 w 3"/>
                <a:gd name="T37" fmla="*/ 0 h 6"/>
                <a:gd name="T38" fmla="*/ 3 w 3"/>
                <a:gd name="T39" fmla="*/ 3 h 6"/>
                <a:gd name="T40" fmla="*/ 3 w 3"/>
                <a:gd name="T41" fmla="*/ 2 h 6"/>
                <a:gd name="T42" fmla="*/ 3 w 3"/>
                <a:gd name="T43" fmla="*/ 2 h 6"/>
                <a:gd name="T44" fmla="*/ 3 w 3"/>
                <a:gd name="T45" fmla="*/ 1 h 6"/>
                <a:gd name="T46" fmla="*/ 2 w 3"/>
                <a:gd name="T47" fmla="*/ 0 h 6"/>
                <a:gd name="T48" fmla="*/ 0 w 3"/>
                <a:gd name="T49" fmla="*/ 0 h 6"/>
                <a:gd name="T50" fmla="*/ 0 w 3"/>
                <a:gd name="T51" fmla="*/ 0 h 6"/>
                <a:gd name="T52" fmla="*/ 0 w 3"/>
                <a:gd name="T53" fmla="*/ 0 h 6"/>
                <a:gd name="T54" fmla="*/ 1 w 3"/>
                <a:gd name="T55" fmla="*/ 3 h 6"/>
                <a:gd name="T56" fmla="*/ 1 w 3"/>
                <a:gd name="T57" fmla="*/ 3 h 6"/>
                <a:gd name="T58" fmla="*/ 1 w 3"/>
                <a:gd name="T59" fmla="*/ 3 h 6"/>
                <a:gd name="T60" fmla="*/ 1 w 3"/>
                <a:gd name="T61" fmla="*/ 3 h 6"/>
                <a:gd name="T62" fmla="*/ 1 w 3"/>
                <a:gd name="T63" fmla="*/ 3 h 6"/>
                <a:gd name="T64" fmla="*/ 1 w 3"/>
                <a:gd name="T65" fmla="*/ 3 h 6"/>
                <a:gd name="T66" fmla="*/ 1 w 3"/>
                <a:gd name="T67" fmla="*/ 3 h 6"/>
                <a:gd name="T68" fmla="*/ 1 w 3"/>
                <a:gd name="T69" fmla="*/ 4 h 6"/>
                <a:gd name="T70" fmla="*/ 1 w 3"/>
                <a:gd name="T71" fmla="*/ 4 h 6"/>
                <a:gd name="T72" fmla="*/ 1 w 3"/>
                <a:gd name="T73" fmla="*/ 4 h 6"/>
                <a:gd name="T74" fmla="*/ 1 w 3"/>
                <a:gd name="T75" fmla="*/ 4 h 6"/>
                <a:gd name="T76" fmla="*/ 1 w 3"/>
                <a:gd name="T77" fmla="*/ 4 h 6"/>
                <a:gd name="T78" fmla="*/ 1 w 3"/>
                <a:gd name="T79" fmla="*/ 5 h 6"/>
                <a:gd name="T80" fmla="*/ 1 w 3"/>
                <a:gd name="T81" fmla="*/ 6 h 6"/>
                <a:gd name="T82" fmla="*/ 1 w 3"/>
                <a:gd name="T83" fmla="*/ 6 h 6"/>
                <a:gd name="T84" fmla="*/ 1 w 3"/>
                <a:gd name="T85" fmla="*/ 6 h 6"/>
                <a:gd name="T86" fmla="*/ 2 w 3"/>
                <a:gd name="T8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" h="6"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7" name="Freeform 552"/>
            <p:cNvSpPr>
              <a:spLocks/>
            </p:cNvSpPr>
            <p:nvPr/>
          </p:nvSpPr>
          <p:spPr bwMode="auto">
            <a:xfrm>
              <a:off x="6942138" y="340995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  <a:gd name="T12" fmla="*/ 1 w 1"/>
                <a:gd name="T13" fmla="*/ 0 h 1"/>
                <a:gd name="T14" fmla="*/ 1 w 1"/>
                <a:gd name="T15" fmla="*/ 0 h 1"/>
                <a:gd name="T16" fmla="*/ 1 w 1"/>
                <a:gd name="T17" fmla="*/ 0 h 1"/>
                <a:gd name="T18" fmla="*/ 1 w 1"/>
                <a:gd name="T19" fmla="*/ 0 h 1"/>
                <a:gd name="T20" fmla="*/ 0 w 1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8" name="Freeform 553"/>
            <p:cNvSpPr>
              <a:spLocks/>
            </p:cNvSpPr>
            <p:nvPr/>
          </p:nvSpPr>
          <p:spPr bwMode="auto">
            <a:xfrm>
              <a:off x="6926263" y="3394075"/>
              <a:ext cx="6350" cy="7938"/>
            </a:xfrm>
            <a:custGeom>
              <a:avLst/>
              <a:gdLst>
                <a:gd name="T0" fmla="*/ 2 w 4"/>
                <a:gd name="T1" fmla="*/ 3 h 5"/>
                <a:gd name="T2" fmla="*/ 3 w 4"/>
                <a:gd name="T3" fmla="*/ 3 h 5"/>
                <a:gd name="T4" fmla="*/ 4 w 4"/>
                <a:gd name="T5" fmla="*/ 4 h 5"/>
                <a:gd name="T6" fmla="*/ 4 w 4"/>
                <a:gd name="T7" fmla="*/ 4 h 5"/>
                <a:gd name="T8" fmla="*/ 4 w 4"/>
                <a:gd name="T9" fmla="*/ 4 h 5"/>
                <a:gd name="T10" fmla="*/ 4 w 4"/>
                <a:gd name="T11" fmla="*/ 3 h 5"/>
                <a:gd name="T12" fmla="*/ 4 w 4"/>
                <a:gd name="T13" fmla="*/ 3 h 5"/>
                <a:gd name="T14" fmla="*/ 4 w 4"/>
                <a:gd name="T15" fmla="*/ 3 h 5"/>
                <a:gd name="T16" fmla="*/ 3 w 4"/>
                <a:gd name="T17" fmla="*/ 3 h 5"/>
                <a:gd name="T18" fmla="*/ 2 w 4"/>
                <a:gd name="T19" fmla="*/ 2 h 5"/>
                <a:gd name="T20" fmla="*/ 3 w 4"/>
                <a:gd name="T21" fmla="*/ 2 h 5"/>
                <a:gd name="T22" fmla="*/ 4 w 4"/>
                <a:gd name="T23" fmla="*/ 3 h 5"/>
                <a:gd name="T24" fmla="*/ 4 w 4"/>
                <a:gd name="T25" fmla="*/ 3 h 5"/>
                <a:gd name="T26" fmla="*/ 4 w 4"/>
                <a:gd name="T27" fmla="*/ 2 h 5"/>
                <a:gd name="T28" fmla="*/ 4 w 4"/>
                <a:gd name="T29" fmla="*/ 2 h 5"/>
                <a:gd name="T30" fmla="*/ 4 w 4"/>
                <a:gd name="T31" fmla="*/ 2 h 5"/>
                <a:gd name="T32" fmla="*/ 4 w 4"/>
                <a:gd name="T33" fmla="*/ 1 h 5"/>
                <a:gd name="T34" fmla="*/ 4 w 4"/>
                <a:gd name="T35" fmla="*/ 1 h 5"/>
                <a:gd name="T36" fmla="*/ 4 w 4"/>
                <a:gd name="T37" fmla="*/ 1 h 5"/>
                <a:gd name="T38" fmla="*/ 4 w 4"/>
                <a:gd name="T39" fmla="*/ 1 h 5"/>
                <a:gd name="T40" fmla="*/ 3 w 4"/>
                <a:gd name="T41" fmla="*/ 1 h 5"/>
                <a:gd name="T42" fmla="*/ 3 w 4"/>
                <a:gd name="T43" fmla="*/ 1 h 5"/>
                <a:gd name="T44" fmla="*/ 3 w 4"/>
                <a:gd name="T45" fmla="*/ 1 h 5"/>
                <a:gd name="T46" fmla="*/ 3 w 4"/>
                <a:gd name="T47" fmla="*/ 0 h 5"/>
                <a:gd name="T48" fmla="*/ 2 w 4"/>
                <a:gd name="T49" fmla="*/ 0 h 5"/>
                <a:gd name="T50" fmla="*/ 2 w 4"/>
                <a:gd name="T51" fmla="*/ 0 h 5"/>
                <a:gd name="T52" fmla="*/ 1 w 4"/>
                <a:gd name="T53" fmla="*/ 0 h 5"/>
                <a:gd name="T54" fmla="*/ 1 w 4"/>
                <a:gd name="T55" fmla="*/ 1 h 5"/>
                <a:gd name="T56" fmla="*/ 1 w 4"/>
                <a:gd name="T57" fmla="*/ 1 h 5"/>
                <a:gd name="T58" fmla="*/ 0 w 4"/>
                <a:gd name="T59" fmla="*/ 0 h 5"/>
                <a:gd name="T60" fmla="*/ 0 w 4"/>
                <a:gd name="T61" fmla="*/ 1 h 5"/>
                <a:gd name="T62" fmla="*/ 0 w 4"/>
                <a:gd name="T63" fmla="*/ 1 h 5"/>
                <a:gd name="T64" fmla="*/ 1 w 4"/>
                <a:gd name="T65" fmla="*/ 2 h 5"/>
                <a:gd name="T66" fmla="*/ 1 w 4"/>
                <a:gd name="T67" fmla="*/ 2 h 5"/>
                <a:gd name="T68" fmla="*/ 0 w 4"/>
                <a:gd name="T69" fmla="*/ 2 h 5"/>
                <a:gd name="T70" fmla="*/ 0 w 4"/>
                <a:gd name="T71" fmla="*/ 2 h 5"/>
                <a:gd name="T72" fmla="*/ 1 w 4"/>
                <a:gd name="T73" fmla="*/ 3 h 5"/>
                <a:gd name="T74" fmla="*/ 1 w 4"/>
                <a:gd name="T75" fmla="*/ 3 h 5"/>
                <a:gd name="T76" fmla="*/ 1 w 4"/>
                <a:gd name="T77" fmla="*/ 3 h 5"/>
                <a:gd name="T78" fmla="*/ 1 w 4"/>
                <a:gd name="T79" fmla="*/ 3 h 5"/>
                <a:gd name="T80" fmla="*/ 1 w 4"/>
                <a:gd name="T81" fmla="*/ 3 h 5"/>
                <a:gd name="T82" fmla="*/ 2 w 4"/>
                <a:gd name="T83" fmla="*/ 4 h 5"/>
                <a:gd name="T84" fmla="*/ 2 w 4"/>
                <a:gd name="T85" fmla="*/ 4 h 5"/>
                <a:gd name="T86" fmla="*/ 2 w 4"/>
                <a:gd name="T87" fmla="*/ 4 h 5"/>
                <a:gd name="T88" fmla="*/ 2 w 4"/>
                <a:gd name="T89" fmla="*/ 4 h 5"/>
                <a:gd name="T90" fmla="*/ 2 w 4"/>
                <a:gd name="T91" fmla="*/ 5 h 5"/>
                <a:gd name="T92" fmla="*/ 2 w 4"/>
                <a:gd name="T93" fmla="*/ 5 h 5"/>
                <a:gd name="T94" fmla="*/ 2 w 4"/>
                <a:gd name="T95" fmla="*/ 5 h 5"/>
                <a:gd name="T96" fmla="*/ 2 w 4"/>
                <a:gd name="T97" fmla="*/ 4 h 5"/>
                <a:gd name="T98" fmla="*/ 2 w 4"/>
                <a:gd name="T99" fmla="*/ 3 h 5"/>
                <a:gd name="T100" fmla="*/ 2 w 4"/>
                <a:gd name="T101" fmla="*/ 3 h 5"/>
                <a:gd name="T102" fmla="*/ 2 w 4"/>
                <a:gd name="T10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" h="5">
                  <a:moveTo>
                    <a:pt x="2" y="3"/>
                  </a:moveTo>
                  <a:lnTo>
                    <a:pt x="3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9" name="Freeform 554"/>
            <p:cNvSpPr>
              <a:spLocks/>
            </p:cNvSpPr>
            <p:nvPr/>
          </p:nvSpPr>
          <p:spPr bwMode="auto">
            <a:xfrm>
              <a:off x="6931025" y="3400425"/>
              <a:ext cx="3175" cy="11113"/>
            </a:xfrm>
            <a:custGeom>
              <a:avLst/>
              <a:gdLst>
                <a:gd name="T0" fmla="*/ 2 w 2"/>
                <a:gd name="T1" fmla="*/ 4 h 7"/>
                <a:gd name="T2" fmla="*/ 2 w 2"/>
                <a:gd name="T3" fmla="*/ 4 h 7"/>
                <a:gd name="T4" fmla="*/ 2 w 2"/>
                <a:gd name="T5" fmla="*/ 4 h 7"/>
                <a:gd name="T6" fmla="*/ 2 w 2"/>
                <a:gd name="T7" fmla="*/ 3 h 7"/>
                <a:gd name="T8" fmla="*/ 2 w 2"/>
                <a:gd name="T9" fmla="*/ 3 h 7"/>
                <a:gd name="T10" fmla="*/ 2 w 2"/>
                <a:gd name="T11" fmla="*/ 3 h 7"/>
                <a:gd name="T12" fmla="*/ 2 w 2"/>
                <a:gd name="T13" fmla="*/ 3 h 7"/>
                <a:gd name="T14" fmla="*/ 2 w 2"/>
                <a:gd name="T15" fmla="*/ 2 h 7"/>
                <a:gd name="T16" fmla="*/ 2 w 2"/>
                <a:gd name="T17" fmla="*/ 2 h 7"/>
                <a:gd name="T18" fmla="*/ 2 w 2"/>
                <a:gd name="T19" fmla="*/ 2 h 7"/>
                <a:gd name="T20" fmla="*/ 1 w 2"/>
                <a:gd name="T21" fmla="*/ 2 h 7"/>
                <a:gd name="T22" fmla="*/ 1 w 2"/>
                <a:gd name="T23" fmla="*/ 1 h 7"/>
                <a:gd name="T24" fmla="*/ 1 w 2"/>
                <a:gd name="T25" fmla="*/ 1 h 7"/>
                <a:gd name="T26" fmla="*/ 1 w 2"/>
                <a:gd name="T27" fmla="*/ 1 h 7"/>
                <a:gd name="T28" fmla="*/ 0 w 2"/>
                <a:gd name="T29" fmla="*/ 1 h 7"/>
                <a:gd name="T30" fmla="*/ 0 w 2"/>
                <a:gd name="T31" fmla="*/ 0 h 7"/>
                <a:gd name="T32" fmla="*/ 0 w 2"/>
                <a:gd name="T33" fmla="*/ 0 h 7"/>
                <a:gd name="T34" fmla="*/ 0 w 2"/>
                <a:gd name="T35" fmla="*/ 1 h 7"/>
                <a:gd name="T36" fmla="*/ 0 w 2"/>
                <a:gd name="T37" fmla="*/ 1 h 7"/>
                <a:gd name="T38" fmla="*/ 0 w 2"/>
                <a:gd name="T39" fmla="*/ 1 h 7"/>
                <a:gd name="T40" fmla="*/ 0 w 2"/>
                <a:gd name="T41" fmla="*/ 2 h 7"/>
                <a:gd name="T42" fmla="*/ 0 w 2"/>
                <a:gd name="T43" fmla="*/ 2 h 7"/>
                <a:gd name="T44" fmla="*/ 1 w 2"/>
                <a:gd name="T45" fmla="*/ 2 h 7"/>
                <a:gd name="T46" fmla="*/ 1 w 2"/>
                <a:gd name="T47" fmla="*/ 3 h 7"/>
                <a:gd name="T48" fmla="*/ 1 w 2"/>
                <a:gd name="T49" fmla="*/ 3 h 7"/>
                <a:gd name="T50" fmla="*/ 1 w 2"/>
                <a:gd name="T51" fmla="*/ 3 h 7"/>
                <a:gd name="T52" fmla="*/ 1 w 2"/>
                <a:gd name="T53" fmla="*/ 3 h 7"/>
                <a:gd name="T54" fmla="*/ 1 w 2"/>
                <a:gd name="T55" fmla="*/ 4 h 7"/>
                <a:gd name="T56" fmla="*/ 1 w 2"/>
                <a:gd name="T57" fmla="*/ 4 h 7"/>
                <a:gd name="T58" fmla="*/ 1 w 2"/>
                <a:gd name="T59" fmla="*/ 4 h 7"/>
                <a:gd name="T60" fmla="*/ 1 w 2"/>
                <a:gd name="T61" fmla="*/ 4 h 7"/>
                <a:gd name="T62" fmla="*/ 1 w 2"/>
                <a:gd name="T63" fmla="*/ 4 h 7"/>
                <a:gd name="T64" fmla="*/ 1 w 2"/>
                <a:gd name="T65" fmla="*/ 5 h 7"/>
                <a:gd name="T66" fmla="*/ 1 w 2"/>
                <a:gd name="T67" fmla="*/ 5 h 7"/>
                <a:gd name="T68" fmla="*/ 2 w 2"/>
                <a:gd name="T69" fmla="*/ 4 h 7"/>
                <a:gd name="T70" fmla="*/ 2 w 2"/>
                <a:gd name="T71" fmla="*/ 4 h 7"/>
                <a:gd name="T72" fmla="*/ 2 w 2"/>
                <a:gd name="T73" fmla="*/ 4 h 7"/>
                <a:gd name="T74" fmla="*/ 1 w 2"/>
                <a:gd name="T75" fmla="*/ 5 h 7"/>
                <a:gd name="T76" fmla="*/ 1 w 2"/>
                <a:gd name="T77" fmla="*/ 5 h 7"/>
                <a:gd name="T78" fmla="*/ 2 w 2"/>
                <a:gd name="T79" fmla="*/ 6 h 7"/>
                <a:gd name="T80" fmla="*/ 2 w 2"/>
                <a:gd name="T81" fmla="*/ 6 h 7"/>
                <a:gd name="T82" fmla="*/ 2 w 2"/>
                <a:gd name="T83" fmla="*/ 7 h 7"/>
                <a:gd name="T84" fmla="*/ 2 w 2"/>
                <a:gd name="T85" fmla="*/ 7 h 7"/>
                <a:gd name="T86" fmla="*/ 2 w 2"/>
                <a:gd name="T87" fmla="*/ 7 h 7"/>
                <a:gd name="T88" fmla="*/ 2 w 2"/>
                <a:gd name="T89" fmla="*/ 4 h 7"/>
                <a:gd name="T90" fmla="*/ 2 w 2"/>
                <a:gd name="T9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" h="7">
                  <a:moveTo>
                    <a:pt x="2" y="4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30" name="Freeform 555"/>
            <p:cNvSpPr>
              <a:spLocks/>
            </p:cNvSpPr>
            <p:nvPr/>
          </p:nvSpPr>
          <p:spPr bwMode="auto">
            <a:xfrm>
              <a:off x="6935788" y="3406775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1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w 2"/>
                <a:gd name="T11" fmla="*/ 0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1 h 4"/>
                <a:gd name="T18" fmla="*/ 1 w 2"/>
                <a:gd name="T19" fmla="*/ 1 h 4"/>
                <a:gd name="T20" fmla="*/ 1 w 2"/>
                <a:gd name="T21" fmla="*/ 1 h 4"/>
                <a:gd name="T22" fmla="*/ 1 w 2"/>
                <a:gd name="T23" fmla="*/ 1 h 4"/>
                <a:gd name="T24" fmla="*/ 1 w 2"/>
                <a:gd name="T25" fmla="*/ 2 h 4"/>
                <a:gd name="T26" fmla="*/ 1 w 2"/>
                <a:gd name="T27" fmla="*/ 2 h 4"/>
                <a:gd name="T28" fmla="*/ 1 w 2"/>
                <a:gd name="T29" fmla="*/ 1 h 4"/>
                <a:gd name="T30" fmla="*/ 1 w 2"/>
                <a:gd name="T31" fmla="*/ 2 h 4"/>
                <a:gd name="T32" fmla="*/ 1 w 2"/>
                <a:gd name="T33" fmla="*/ 2 h 4"/>
                <a:gd name="T34" fmla="*/ 1 w 2"/>
                <a:gd name="T35" fmla="*/ 2 h 4"/>
                <a:gd name="T36" fmla="*/ 1 w 2"/>
                <a:gd name="T37" fmla="*/ 3 h 4"/>
                <a:gd name="T38" fmla="*/ 1 w 2"/>
                <a:gd name="T39" fmla="*/ 3 h 4"/>
                <a:gd name="T40" fmla="*/ 1 w 2"/>
                <a:gd name="T41" fmla="*/ 3 h 4"/>
                <a:gd name="T42" fmla="*/ 1 w 2"/>
                <a:gd name="T43" fmla="*/ 3 h 4"/>
                <a:gd name="T44" fmla="*/ 2 w 2"/>
                <a:gd name="T45" fmla="*/ 4 h 4"/>
                <a:gd name="T46" fmla="*/ 2 w 2"/>
                <a:gd name="T47" fmla="*/ 1 h 4"/>
                <a:gd name="T48" fmla="*/ 2 w 2"/>
                <a:gd name="T49" fmla="*/ 1 h 4"/>
                <a:gd name="T50" fmla="*/ 2 w 2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31" name="Freeform 556"/>
            <p:cNvSpPr>
              <a:spLocks/>
            </p:cNvSpPr>
            <p:nvPr/>
          </p:nvSpPr>
          <p:spPr bwMode="auto">
            <a:xfrm>
              <a:off x="6938963" y="3403600"/>
              <a:ext cx="4763" cy="6350"/>
            </a:xfrm>
            <a:custGeom>
              <a:avLst/>
              <a:gdLst>
                <a:gd name="T0" fmla="*/ 1 w 3"/>
                <a:gd name="T1" fmla="*/ 2 h 4"/>
                <a:gd name="T2" fmla="*/ 1 w 3"/>
                <a:gd name="T3" fmla="*/ 2 h 4"/>
                <a:gd name="T4" fmla="*/ 1 w 3"/>
                <a:gd name="T5" fmla="*/ 4 h 4"/>
                <a:gd name="T6" fmla="*/ 1 w 3"/>
                <a:gd name="T7" fmla="*/ 4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4 h 4"/>
                <a:gd name="T14" fmla="*/ 2 w 3"/>
                <a:gd name="T15" fmla="*/ 3 h 4"/>
                <a:gd name="T16" fmla="*/ 1 w 3"/>
                <a:gd name="T17" fmla="*/ 2 h 4"/>
                <a:gd name="T18" fmla="*/ 1 w 3"/>
                <a:gd name="T19" fmla="*/ 2 h 4"/>
                <a:gd name="T20" fmla="*/ 1 w 3"/>
                <a:gd name="T21" fmla="*/ 2 h 4"/>
                <a:gd name="T22" fmla="*/ 2 w 3"/>
                <a:gd name="T23" fmla="*/ 3 h 4"/>
                <a:gd name="T24" fmla="*/ 3 w 3"/>
                <a:gd name="T25" fmla="*/ 3 h 4"/>
                <a:gd name="T26" fmla="*/ 3 w 3"/>
                <a:gd name="T27" fmla="*/ 2 h 4"/>
                <a:gd name="T28" fmla="*/ 2 w 3"/>
                <a:gd name="T29" fmla="*/ 2 h 4"/>
                <a:gd name="T30" fmla="*/ 2 w 3"/>
                <a:gd name="T31" fmla="*/ 1 h 4"/>
                <a:gd name="T32" fmla="*/ 2 w 3"/>
                <a:gd name="T33" fmla="*/ 1 h 4"/>
                <a:gd name="T34" fmla="*/ 1 w 3"/>
                <a:gd name="T35" fmla="*/ 1 h 4"/>
                <a:gd name="T36" fmla="*/ 0 w 3"/>
                <a:gd name="T37" fmla="*/ 0 h 4"/>
                <a:gd name="T38" fmla="*/ 0 w 3"/>
                <a:gd name="T39" fmla="*/ 1 h 4"/>
                <a:gd name="T40" fmla="*/ 0 w 3"/>
                <a:gd name="T41" fmla="*/ 1 h 4"/>
                <a:gd name="T42" fmla="*/ 0 w 3"/>
                <a:gd name="T43" fmla="*/ 1 h 4"/>
                <a:gd name="T44" fmla="*/ 0 w 3"/>
                <a:gd name="T45" fmla="*/ 1 h 4"/>
                <a:gd name="T46" fmla="*/ 0 w 3"/>
                <a:gd name="T47" fmla="*/ 2 h 4"/>
                <a:gd name="T48" fmla="*/ 0 w 3"/>
                <a:gd name="T49" fmla="*/ 2 h 4"/>
                <a:gd name="T50" fmla="*/ 0 w 3"/>
                <a:gd name="T51" fmla="*/ 2 h 4"/>
                <a:gd name="T52" fmla="*/ 0 w 3"/>
                <a:gd name="T53" fmla="*/ 2 h 4"/>
                <a:gd name="T54" fmla="*/ 0 w 3"/>
                <a:gd name="T55" fmla="*/ 2 h 4"/>
                <a:gd name="T56" fmla="*/ 1 w 3"/>
                <a:gd name="T5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32" name="Freeform 557"/>
            <p:cNvSpPr>
              <a:spLocks/>
            </p:cNvSpPr>
            <p:nvPr/>
          </p:nvSpPr>
          <p:spPr bwMode="auto">
            <a:xfrm>
              <a:off x="6977063" y="3194050"/>
              <a:ext cx="49213" cy="55563"/>
            </a:xfrm>
            <a:custGeom>
              <a:avLst/>
              <a:gdLst>
                <a:gd name="T0" fmla="*/ 2 w 31"/>
                <a:gd name="T1" fmla="*/ 27 h 35"/>
                <a:gd name="T2" fmla="*/ 3 w 31"/>
                <a:gd name="T3" fmla="*/ 28 h 35"/>
                <a:gd name="T4" fmla="*/ 4 w 31"/>
                <a:gd name="T5" fmla="*/ 28 h 35"/>
                <a:gd name="T6" fmla="*/ 6 w 31"/>
                <a:gd name="T7" fmla="*/ 30 h 35"/>
                <a:gd name="T8" fmla="*/ 7 w 31"/>
                <a:gd name="T9" fmla="*/ 34 h 35"/>
                <a:gd name="T10" fmla="*/ 9 w 31"/>
                <a:gd name="T11" fmla="*/ 34 h 35"/>
                <a:gd name="T12" fmla="*/ 12 w 31"/>
                <a:gd name="T13" fmla="*/ 31 h 35"/>
                <a:gd name="T14" fmla="*/ 12 w 31"/>
                <a:gd name="T15" fmla="*/ 32 h 35"/>
                <a:gd name="T16" fmla="*/ 13 w 31"/>
                <a:gd name="T17" fmla="*/ 32 h 35"/>
                <a:gd name="T18" fmla="*/ 14 w 31"/>
                <a:gd name="T19" fmla="*/ 32 h 35"/>
                <a:gd name="T20" fmla="*/ 16 w 31"/>
                <a:gd name="T21" fmla="*/ 30 h 35"/>
                <a:gd name="T22" fmla="*/ 16 w 31"/>
                <a:gd name="T23" fmla="*/ 29 h 35"/>
                <a:gd name="T24" fmla="*/ 16 w 31"/>
                <a:gd name="T25" fmla="*/ 25 h 35"/>
                <a:gd name="T26" fmla="*/ 17 w 31"/>
                <a:gd name="T27" fmla="*/ 24 h 35"/>
                <a:gd name="T28" fmla="*/ 19 w 31"/>
                <a:gd name="T29" fmla="*/ 23 h 35"/>
                <a:gd name="T30" fmla="*/ 31 w 31"/>
                <a:gd name="T31" fmla="*/ 11 h 35"/>
                <a:gd name="T32" fmla="*/ 30 w 31"/>
                <a:gd name="T33" fmla="*/ 9 h 35"/>
                <a:gd name="T34" fmla="*/ 25 w 31"/>
                <a:gd name="T35" fmla="*/ 3 h 35"/>
                <a:gd name="T36" fmla="*/ 20 w 31"/>
                <a:gd name="T37" fmla="*/ 4 h 35"/>
                <a:gd name="T38" fmla="*/ 20 w 31"/>
                <a:gd name="T39" fmla="*/ 6 h 35"/>
                <a:gd name="T40" fmla="*/ 20 w 31"/>
                <a:gd name="T41" fmla="*/ 5 h 35"/>
                <a:gd name="T42" fmla="*/ 18 w 31"/>
                <a:gd name="T43" fmla="*/ 4 h 35"/>
                <a:gd name="T44" fmla="*/ 18 w 31"/>
                <a:gd name="T45" fmla="*/ 5 h 35"/>
                <a:gd name="T46" fmla="*/ 15 w 31"/>
                <a:gd name="T47" fmla="*/ 1 h 35"/>
                <a:gd name="T48" fmla="*/ 12 w 31"/>
                <a:gd name="T49" fmla="*/ 0 h 35"/>
                <a:gd name="T50" fmla="*/ 10 w 31"/>
                <a:gd name="T51" fmla="*/ 0 h 35"/>
                <a:gd name="T52" fmla="*/ 8 w 31"/>
                <a:gd name="T53" fmla="*/ 2 h 35"/>
                <a:gd name="T54" fmla="*/ 7 w 31"/>
                <a:gd name="T55" fmla="*/ 1 h 35"/>
                <a:gd name="T56" fmla="*/ 7 w 31"/>
                <a:gd name="T57" fmla="*/ 1 h 35"/>
                <a:gd name="T58" fmla="*/ 6 w 31"/>
                <a:gd name="T59" fmla="*/ 1 h 35"/>
                <a:gd name="T60" fmla="*/ 5 w 31"/>
                <a:gd name="T61" fmla="*/ 1 h 35"/>
                <a:gd name="T62" fmla="*/ 4 w 31"/>
                <a:gd name="T63" fmla="*/ 3 h 35"/>
                <a:gd name="T64" fmla="*/ 4 w 31"/>
                <a:gd name="T65" fmla="*/ 5 h 35"/>
                <a:gd name="T66" fmla="*/ 5 w 31"/>
                <a:gd name="T67" fmla="*/ 7 h 35"/>
                <a:gd name="T68" fmla="*/ 4 w 31"/>
                <a:gd name="T69" fmla="*/ 11 h 35"/>
                <a:gd name="T70" fmla="*/ 4 w 31"/>
                <a:gd name="T71" fmla="*/ 12 h 35"/>
                <a:gd name="T72" fmla="*/ 3 w 31"/>
                <a:gd name="T73" fmla="*/ 14 h 35"/>
                <a:gd name="T74" fmla="*/ 3 w 31"/>
                <a:gd name="T75" fmla="*/ 15 h 35"/>
                <a:gd name="T76" fmla="*/ 3 w 31"/>
                <a:gd name="T77" fmla="*/ 16 h 35"/>
                <a:gd name="T78" fmla="*/ 3 w 31"/>
                <a:gd name="T79" fmla="*/ 16 h 35"/>
                <a:gd name="T80" fmla="*/ 2 w 31"/>
                <a:gd name="T81" fmla="*/ 17 h 35"/>
                <a:gd name="T82" fmla="*/ 2 w 31"/>
                <a:gd name="T83" fmla="*/ 18 h 35"/>
                <a:gd name="T84" fmla="*/ 2 w 31"/>
                <a:gd name="T85" fmla="*/ 20 h 35"/>
                <a:gd name="T86" fmla="*/ 2 w 31"/>
                <a:gd name="T87" fmla="*/ 21 h 35"/>
                <a:gd name="T88" fmla="*/ 2 w 31"/>
                <a:gd name="T89" fmla="*/ 22 h 35"/>
                <a:gd name="T90" fmla="*/ 1 w 31"/>
                <a:gd name="T91" fmla="*/ 23 h 35"/>
                <a:gd name="T92" fmla="*/ 1 w 31"/>
                <a:gd name="T93" fmla="*/ 24 h 35"/>
                <a:gd name="T94" fmla="*/ 0 w 31"/>
                <a:gd name="T95" fmla="*/ 25 h 35"/>
                <a:gd name="T96" fmla="*/ 0 w 31"/>
                <a:gd name="T97" fmla="*/ 26 h 35"/>
                <a:gd name="T98" fmla="*/ 0 w 31"/>
                <a:gd name="T99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5">
                  <a:moveTo>
                    <a:pt x="1" y="27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5" y="29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7" y="34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1" y="32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6" y="30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31" y="12"/>
                  </a:lnTo>
                  <a:lnTo>
                    <a:pt x="31" y="11"/>
                  </a:lnTo>
                  <a:lnTo>
                    <a:pt x="31" y="10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3"/>
                  </a:lnTo>
                  <a:lnTo>
                    <a:pt x="22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9" y="5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19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33" name="Freeform 558"/>
            <p:cNvSpPr>
              <a:spLocks/>
            </p:cNvSpPr>
            <p:nvPr/>
          </p:nvSpPr>
          <p:spPr bwMode="auto">
            <a:xfrm>
              <a:off x="6932613" y="3268663"/>
              <a:ext cx="6350" cy="9525"/>
            </a:xfrm>
            <a:custGeom>
              <a:avLst/>
              <a:gdLst>
                <a:gd name="T0" fmla="*/ 0 w 4"/>
                <a:gd name="T1" fmla="*/ 3 h 6"/>
                <a:gd name="T2" fmla="*/ 0 w 4"/>
                <a:gd name="T3" fmla="*/ 4 h 6"/>
                <a:gd name="T4" fmla="*/ 1 w 4"/>
                <a:gd name="T5" fmla="*/ 5 h 6"/>
                <a:gd name="T6" fmla="*/ 2 w 4"/>
                <a:gd name="T7" fmla="*/ 4 h 6"/>
                <a:gd name="T8" fmla="*/ 1 w 4"/>
                <a:gd name="T9" fmla="*/ 5 h 6"/>
                <a:gd name="T10" fmla="*/ 1 w 4"/>
                <a:gd name="T11" fmla="*/ 6 h 6"/>
                <a:gd name="T12" fmla="*/ 0 w 4"/>
                <a:gd name="T13" fmla="*/ 5 h 6"/>
                <a:gd name="T14" fmla="*/ 0 w 4"/>
                <a:gd name="T15" fmla="*/ 6 h 6"/>
                <a:gd name="T16" fmla="*/ 1 w 4"/>
                <a:gd name="T17" fmla="*/ 6 h 6"/>
                <a:gd name="T18" fmla="*/ 1 w 4"/>
                <a:gd name="T19" fmla="*/ 6 h 6"/>
                <a:gd name="T20" fmla="*/ 1 w 4"/>
                <a:gd name="T21" fmla="*/ 6 h 6"/>
                <a:gd name="T22" fmla="*/ 1 w 4"/>
                <a:gd name="T23" fmla="*/ 6 h 6"/>
                <a:gd name="T24" fmla="*/ 4 w 4"/>
                <a:gd name="T25" fmla="*/ 3 h 6"/>
                <a:gd name="T26" fmla="*/ 4 w 4"/>
                <a:gd name="T27" fmla="*/ 2 h 6"/>
                <a:gd name="T28" fmla="*/ 4 w 4"/>
                <a:gd name="T29" fmla="*/ 2 h 6"/>
                <a:gd name="T30" fmla="*/ 4 w 4"/>
                <a:gd name="T31" fmla="*/ 1 h 6"/>
                <a:gd name="T32" fmla="*/ 3 w 4"/>
                <a:gd name="T33" fmla="*/ 2 h 6"/>
                <a:gd name="T34" fmla="*/ 3 w 4"/>
                <a:gd name="T35" fmla="*/ 2 h 6"/>
                <a:gd name="T36" fmla="*/ 2 w 4"/>
                <a:gd name="T37" fmla="*/ 1 h 6"/>
                <a:gd name="T38" fmla="*/ 2 w 4"/>
                <a:gd name="T39" fmla="*/ 1 h 6"/>
                <a:gd name="T40" fmla="*/ 2 w 4"/>
                <a:gd name="T41" fmla="*/ 0 h 6"/>
                <a:gd name="T42" fmla="*/ 2 w 4"/>
                <a:gd name="T43" fmla="*/ 0 h 6"/>
                <a:gd name="T44" fmla="*/ 2 w 4"/>
                <a:gd name="T45" fmla="*/ 0 h 6"/>
                <a:gd name="T46" fmla="*/ 2 w 4"/>
                <a:gd name="T47" fmla="*/ 1 h 6"/>
                <a:gd name="T48" fmla="*/ 2 w 4"/>
                <a:gd name="T49" fmla="*/ 1 h 6"/>
                <a:gd name="T50" fmla="*/ 2 w 4"/>
                <a:gd name="T51" fmla="*/ 2 h 6"/>
                <a:gd name="T52" fmla="*/ 2 w 4"/>
                <a:gd name="T53" fmla="*/ 2 h 6"/>
                <a:gd name="T54" fmla="*/ 2 w 4"/>
                <a:gd name="T55" fmla="*/ 2 h 6"/>
                <a:gd name="T56" fmla="*/ 2 w 4"/>
                <a:gd name="T57" fmla="*/ 2 h 6"/>
                <a:gd name="T58" fmla="*/ 2 w 4"/>
                <a:gd name="T59" fmla="*/ 2 h 6"/>
                <a:gd name="T60" fmla="*/ 2 w 4"/>
                <a:gd name="T61" fmla="*/ 3 h 6"/>
                <a:gd name="T62" fmla="*/ 1 w 4"/>
                <a:gd name="T63" fmla="*/ 2 h 6"/>
                <a:gd name="T64" fmla="*/ 1 w 4"/>
                <a:gd name="T65" fmla="*/ 3 h 6"/>
                <a:gd name="T66" fmla="*/ 1 w 4"/>
                <a:gd name="T67" fmla="*/ 2 h 6"/>
                <a:gd name="T68" fmla="*/ 0 w 4"/>
                <a:gd name="T69" fmla="*/ 2 h 6"/>
                <a:gd name="T70" fmla="*/ 1 w 4"/>
                <a:gd name="T71" fmla="*/ 3 h 6"/>
                <a:gd name="T72" fmla="*/ 1 w 4"/>
                <a:gd name="T73" fmla="*/ 3 h 6"/>
                <a:gd name="T74" fmla="*/ 0 w 4"/>
                <a:gd name="T75" fmla="*/ 3 h 6"/>
                <a:gd name="T76" fmla="*/ 0 w 4"/>
                <a:gd name="T77" fmla="*/ 2 h 6"/>
                <a:gd name="T78" fmla="*/ 0 w 4"/>
                <a:gd name="T79" fmla="*/ 2 h 6"/>
                <a:gd name="T80" fmla="*/ 0 w 4"/>
                <a:gd name="T81" fmla="*/ 3 h 6"/>
                <a:gd name="T82" fmla="*/ 0 w 4"/>
                <a:gd name="T83" fmla="*/ 3 h 6"/>
                <a:gd name="T84" fmla="*/ 0 w 4"/>
                <a:gd name="T8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" h="6">
                  <a:moveTo>
                    <a:pt x="0" y="3"/>
                  </a:moveTo>
                  <a:lnTo>
                    <a:pt x="0" y="4"/>
                  </a:lnTo>
                  <a:lnTo>
                    <a:pt x="1" y="5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34" name="Freeform 559"/>
            <p:cNvSpPr>
              <a:spLocks/>
            </p:cNvSpPr>
            <p:nvPr/>
          </p:nvSpPr>
          <p:spPr bwMode="auto">
            <a:xfrm>
              <a:off x="6991350" y="3135313"/>
              <a:ext cx="33338" cy="34925"/>
            </a:xfrm>
            <a:custGeom>
              <a:avLst/>
              <a:gdLst>
                <a:gd name="T0" fmla="*/ 0 w 21"/>
                <a:gd name="T1" fmla="*/ 20 h 22"/>
                <a:gd name="T2" fmla="*/ 2 w 21"/>
                <a:gd name="T3" fmla="*/ 19 h 22"/>
                <a:gd name="T4" fmla="*/ 3 w 21"/>
                <a:gd name="T5" fmla="*/ 19 h 22"/>
                <a:gd name="T6" fmla="*/ 4 w 21"/>
                <a:gd name="T7" fmla="*/ 20 h 22"/>
                <a:gd name="T8" fmla="*/ 5 w 21"/>
                <a:gd name="T9" fmla="*/ 18 h 22"/>
                <a:gd name="T10" fmla="*/ 6 w 21"/>
                <a:gd name="T11" fmla="*/ 19 h 22"/>
                <a:gd name="T12" fmla="*/ 7 w 21"/>
                <a:gd name="T13" fmla="*/ 21 h 22"/>
                <a:gd name="T14" fmla="*/ 8 w 21"/>
                <a:gd name="T15" fmla="*/ 21 h 22"/>
                <a:gd name="T16" fmla="*/ 9 w 21"/>
                <a:gd name="T17" fmla="*/ 20 h 22"/>
                <a:gd name="T18" fmla="*/ 8 w 21"/>
                <a:gd name="T19" fmla="*/ 19 h 22"/>
                <a:gd name="T20" fmla="*/ 9 w 21"/>
                <a:gd name="T21" fmla="*/ 17 h 22"/>
                <a:gd name="T22" fmla="*/ 9 w 21"/>
                <a:gd name="T23" fmla="*/ 16 h 22"/>
                <a:gd name="T24" fmla="*/ 11 w 21"/>
                <a:gd name="T25" fmla="*/ 19 h 22"/>
                <a:gd name="T26" fmla="*/ 11 w 21"/>
                <a:gd name="T27" fmla="*/ 17 h 22"/>
                <a:gd name="T28" fmla="*/ 12 w 21"/>
                <a:gd name="T29" fmla="*/ 14 h 22"/>
                <a:gd name="T30" fmla="*/ 11 w 21"/>
                <a:gd name="T31" fmla="*/ 13 h 22"/>
                <a:gd name="T32" fmla="*/ 12 w 21"/>
                <a:gd name="T33" fmla="*/ 14 h 22"/>
                <a:gd name="T34" fmla="*/ 12 w 21"/>
                <a:gd name="T35" fmla="*/ 12 h 22"/>
                <a:gd name="T36" fmla="*/ 14 w 21"/>
                <a:gd name="T37" fmla="*/ 10 h 22"/>
                <a:gd name="T38" fmla="*/ 14 w 21"/>
                <a:gd name="T39" fmla="*/ 14 h 22"/>
                <a:gd name="T40" fmla="*/ 16 w 21"/>
                <a:gd name="T41" fmla="*/ 16 h 22"/>
                <a:gd name="T42" fmla="*/ 17 w 21"/>
                <a:gd name="T43" fmla="*/ 13 h 22"/>
                <a:gd name="T44" fmla="*/ 19 w 21"/>
                <a:gd name="T45" fmla="*/ 12 h 22"/>
                <a:gd name="T46" fmla="*/ 19 w 21"/>
                <a:gd name="T47" fmla="*/ 10 h 22"/>
                <a:gd name="T48" fmla="*/ 18 w 21"/>
                <a:gd name="T49" fmla="*/ 9 h 22"/>
                <a:gd name="T50" fmla="*/ 20 w 21"/>
                <a:gd name="T51" fmla="*/ 9 h 22"/>
                <a:gd name="T52" fmla="*/ 18 w 21"/>
                <a:gd name="T53" fmla="*/ 6 h 22"/>
                <a:gd name="T54" fmla="*/ 20 w 21"/>
                <a:gd name="T55" fmla="*/ 5 h 22"/>
                <a:gd name="T56" fmla="*/ 21 w 21"/>
                <a:gd name="T57" fmla="*/ 3 h 22"/>
                <a:gd name="T58" fmla="*/ 19 w 21"/>
                <a:gd name="T59" fmla="*/ 1 h 22"/>
                <a:gd name="T60" fmla="*/ 17 w 21"/>
                <a:gd name="T61" fmla="*/ 1 h 22"/>
                <a:gd name="T62" fmla="*/ 17 w 21"/>
                <a:gd name="T63" fmla="*/ 3 h 22"/>
                <a:gd name="T64" fmla="*/ 17 w 21"/>
                <a:gd name="T65" fmla="*/ 3 h 22"/>
                <a:gd name="T66" fmla="*/ 16 w 21"/>
                <a:gd name="T67" fmla="*/ 3 h 22"/>
                <a:gd name="T68" fmla="*/ 14 w 21"/>
                <a:gd name="T69" fmla="*/ 3 h 22"/>
                <a:gd name="T70" fmla="*/ 14 w 21"/>
                <a:gd name="T71" fmla="*/ 3 h 22"/>
                <a:gd name="T72" fmla="*/ 14 w 21"/>
                <a:gd name="T73" fmla="*/ 3 h 22"/>
                <a:gd name="T74" fmla="*/ 12 w 21"/>
                <a:gd name="T75" fmla="*/ 3 h 22"/>
                <a:gd name="T76" fmla="*/ 10 w 21"/>
                <a:gd name="T77" fmla="*/ 3 h 22"/>
                <a:gd name="T78" fmla="*/ 9 w 21"/>
                <a:gd name="T79" fmla="*/ 5 h 22"/>
                <a:gd name="T80" fmla="*/ 9 w 21"/>
                <a:gd name="T81" fmla="*/ 7 h 22"/>
                <a:gd name="T82" fmla="*/ 8 w 21"/>
                <a:gd name="T83" fmla="*/ 7 h 22"/>
                <a:gd name="T84" fmla="*/ 7 w 21"/>
                <a:gd name="T85" fmla="*/ 10 h 22"/>
                <a:gd name="T86" fmla="*/ 6 w 21"/>
                <a:gd name="T87" fmla="*/ 11 h 22"/>
                <a:gd name="T88" fmla="*/ 4 w 21"/>
                <a:gd name="T89" fmla="*/ 12 h 22"/>
                <a:gd name="T90" fmla="*/ 4 w 21"/>
                <a:gd name="T91" fmla="*/ 13 h 22"/>
                <a:gd name="T92" fmla="*/ 3 w 21"/>
                <a:gd name="T93" fmla="*/ 15 h 22"/>
                <a:gd name="T94" fmla="*/ 1 w 21"/>
                <a:gd name="T95" fmla="*/ 15 h 22"/>
                <a:gd name="T96" fmla="*/ 0 w 21"/>
                <a:gd name="T97" fmla="*/ 16 h 22"/>
                <a:gd name="T98" fmla="*/ 0 w 21"/>
                <a:gd name="T99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" h="22">
                  <a:moveTo>
                    <a:pt x="0" y="18"/>
                  </a:moveTo>
                  <a:lnTo>
                    <a:pt x="1" y="18"/>
                  </a:lnTo>
                  <a:lnTo>
                    <a:pt x="0" y="20"/>
                  </a:lnTo>
                  <a:lnTo>
                    <a:pt x="1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19"/>
                  </a:lnTo>
                  <a:lnTo>
                    <a:pt x="8" y="19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2" y="13"/>
                  </a:lnTo>
                  <a:lnTo>
                    <a:pt x="12" y="14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2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5" y="10"/>
                  </a:lnTo>
                  <a:lnTo>
                    <a:pt x="14" y="14"/>
                  </a:lnTo>
                  <a:lnTo>
                    <a:pt x="15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8" y="13"/>
                  </a:lnTo>
                  <a:lnTo>
                    <a:pt x="19" y="12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8" y="9"/>
                  </a:lnTo>
                  <a:lnTo>
                    <a:pt x="19" y="8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9" y="5"/>
                  </a:lnTo>
                  <a:lnTo>
                    <a:pt x="20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35" name="Freeform 560"/>
            <p:cNvSpPr>
              <a:spLocks/>
            </p:cNvSpPr>
            <p:nvPr/>
          </p:nvSpPr>
          <p:spPr bwMode="auto">
            <a:xfrm>
              <a:off x="7007225" y="3165475"/>
              <a:ext cx="9525" cy="11113"/>
            </a:xfrm>
            <a:custGeom>
              <a:avLst/>
              <a:gdLst>
                <a:gd name="T0" fmla="*/ 4 w 6"/>
                <a:gd name="T1" fmla="*/ 1 h 7"/>
                <a:gd name="T2" fmla="*/ 3 w 6"/>
                <a:gd name="T3" fmla="*/ 1 h 7"/>
                <a:gd name="T4" fmla="*/ 3 w 6"/>
                <a:gd name="T5" fmla="*/ 2 h 7"/>
                <a:gd name="T6" fmla="*/ 0 w 6"/>
                <a:gd name="T7" fmla="*/ 4 h 7"/>
                <a:gd name="T8" fmla="*/ 0 w 6"/>
                <a:gd name="T9" fmla="*/ 5 h 7"/>
                <a:gd name="T10" fmla="*/ 0 w 6"/>
                <a:gd name="T11" fmla="*/ 6 h 7"/>
                <a:gd name="T12" fmla="*/ 1 w 6"/>
                <a:gd name="T13" fmla="*/ 7 h 7"/>
                <a:gd name="T14" fmla="*/ 2 w 6"/>
                <a:gd name="T15" fmla="*/ 7 h 7"/>
                <a:gd name="T16" fmla="*/ 3 w 6"/>
                <a:gd name="T17" fmla="*/ 7 h 7"/>
                <a:gd name="T18" fmla="*/ 4 w 6"/>
                <a:gd name="T19" fmla="*/ 6 h 7"/>
                <a:gd name="T20" fmla="*/ 4 w 6"/>
                <a:gd name="T21" fmla="*/ 3 h 7"/>
                <a:gd name="T22" fmla="*/ 5 w 6"/>
                <a:gd name="T23" fmla="*/ 3 h 7"/>
                <a:gd name="T24" fmla="*/ 6 w 6"/>
                <a:gd name="T25" fmla="*/ 0 h 7"/>
                <a:gd name="T26" fmla="*/ 5 w 6"/>
                <a:gd name="T27" fmla="*/ 0 h 7"/>
                <a:gd name="T28" fmla="*/ 4 w 6"/>
                <a:gd name="T29" fmla="*/ 0 h 7"/>
                <a:gd name="T30" fmla="*/ 4 w 6"/>
                <a:gd name="T31" fmla="*/ 0 h 7"/>
                <a:gd name="T32" fmla="*/ 4 w 6"/>
                <a:gd name="T33" fmla="*/ 0 h 7"/>
                <a:gd name="T34" fmla="*/ 4 w 6"/>
                <a:gd name="T35" fmla="*/ 0 h 7"/>
                <a:gd name="T36" fmla="*/ 4 w 6"/>
                <a:gd name="T3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7">
                  <a:moveTo>
                    <a:pt x="4" y="1"/>
                  </a:moveTo>
                  <a:lnTo>
                    <a:pt x="3" y="1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lnTo>
                    <a:pt x="4" y="6"/>
                  </a:lnTo>
                  <a:lnTo>
                    <a:pt x="4" y="3"/>
                  </a:lnTo>
                  <a:lnTo>
                    <a:pt x="5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36" name="Freeform 561"/>
            <p:cNvSpPr>
              <a:spLocks/>
            </p:cNvSpPr>
            <p:nvPr/>
          </p:nvSpPr>
          <p:spPr bwMode="auto">
            <a:xfrm>
              <a:off x="7159625" y="3633788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37" name="Freeform 562"/>
            <p:cNvSpPr>
              <a:spLocks/>
            </p:cNvSpPr>
            <p:nvPr/>
          </p:nvSpPr>
          <p:spPr bwMode="auto">
            <a:xfrm>
              <a:off x="7112000" y="3609975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1 h 1"/>
                <a:gd name="T5" fmla="*/ 1 h 1"/>
                <a:gd name="T6" fmla="*/ 1 h 1"/>
                <a:gd name="T7" fmla="*/ 0 h 1"/>
                <a:gd name="T8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38" name="Freeform 563"/>
            <p:cNvSpPr>
              <a:spLocks/>
            </p:cNvSpPr>
            <p:nvPr/>
          </p:nvSpPr>
          <p:spPr bwMode="auto">
            <a:xfrm>
              <a:off x="7085013" y="2997200"/>
              <a:ext cx="82550" cy="125413"/>
            </a:xfrm>
            <a:custGeom>
              <a:avLst/>
              <a:gdLst>
                <a:gd name="T0" fmla="*/ 14 w 126"/>
                <a:gd name="T1" fmla="*/ 52 h 191"/>
                <a:gd name="T2" fmla="*/ 24 w 126"/>
                <a:gd name="T3" fmla="*/ 72 h 191"/>
                <a:gd name="T4" fmla="*/ 44 w 126"/>
                <a:gd name="T5" fmla="*/ 105 h 191"/>
                <a:gd name="T6" fmla="*/ 52 w 126"/>
                <a:gd name="T7" fmla="*/ 124 h 191"/>
                <a:gd name="T8" fmla="*/ 55 w 126"/>
                <a:gd name="T9" fmla="*/ 128 h 191"/>
                <a:gd name="T10" fmla="*/ 55 w 126"/>
                <a:gd name="T11" fmla="*/ 131 h 191"/>
                <a:gd name="T12" fmla="*/ 63 w 126"/>
                <a:gd name="T13" fmla="*/ 137 h 191"/>
                <a:gd name="T14" fmla="*/ 65 w 126"/>
                <a:gd name="T15" fmla="*/ 140 h 191"/>
                <a:gd name="T16" fmla="*/ 58 w 126"/>
                <a:gd name="T17" fmla="*/ 141 h 191"/>
                <a:gd name="T18" fmla="*/ 57 w 126"/>
                <a:gd name="T19" fmla="*/ 145 h 191"/>
                <a:gd name="T20" fmla="*/ 61 w 126"/>
                <a:gd name="T21" fmla="*/ 146 h 191"/>
                <a:gd name="T22" fmla="*/ 62 w 126"/>
                <a:gd name="T23" fmla="*/ 151 h 191"/>
                <a:gd name="T24" fmla="*/ 66 w 126"/>
                <a:gd name="T25" fmla="*/ 147 h 191"/>
                <a:gd name="T26" fmla="*/ 70 w 126"/>
                <a:gd name="T27" fmla="*/ 146 h 191"/>
                <a:gd name="T28" fmla="*/ 68 w 126"/>
                <a:gd name="T29" fmla="*/ 150 h 191"/>
                <a:gd name="T30" fmla="*/ 72 w 126"/>
                <a:gd name="T31" fmla="*/ 148 h 191"/>
                <a:gd name="T32" fmla="*/ 73 w 126"/>
                <a:gd name="T33" fmla="*/ 148 h 191"/>
                <a:gd name="T34" fmla="*/ 76 w 126"/>
                <a:gd name="T35" fmla="*/ 146 h 191"/>
                <a:gd name="T36" fmla="*/ 86 w 126"/>
                <a:gd name="T37" fmla="*/ 148 h 191"/>
                <a:gd name="T38" fmla="*/ 79 w 126"/>
                <a:gd name="T39" fmla="*/ 149 h 191"/>
                <a:gd name="T40" fmla="*/ 78 w 126"/>
                <a:gd name="T41" fmla="*/ 152 h 191"/>
                <a:gd name="T42" fmla="*/ 90 w 126"/>
                <a:gd name="T43" fmla="*/ 151 h 191"/>
                <a:gd name="T44" fmla="*/ 73 w 126"/>
                <a:gd name="T45" fmla="*/ 155 h 191"/>
                <a:gd name="T46" fmla="*/ 70 w 126"/>
                <a:gd name="T47" fmla="*/ 167 h 191"/>
                <a:gd name="T48" fmla="*/ 72 w 126"/>
                <a:gd name="T49" fmla="*/ 169 h 191"/>
                <a:gd name="T50" fmla="*/ 72 w 126"/>
                <a:gd name="T51" fmla="*/ 172 h 191"/>
                <a:gd name="T52" fmla="*/ 73 w 126"/>
                <a:gd name="T53" fmla="*/ 175 h 191"/>
                <a:gd name="T54" fmla="*/ 81 w 126"/>
                <a:gd name="T55" fmla="*/ 178 h 191"/>
                <a:gd name="T56" fmla="*/ 76 w 126"/>
                <a:gd name="T57" fmla="*/ 183 h 191"/>
                <a:gd name="T58" fmla="*/ 78 w 126"/>
                <a:gd name="T59" fmla="*/ 184 h 191"/>
                <a:gd name="T60" fmla="*/ 79 w 126"/>
                <a:gd name="T61" fmla="*/ 187 h 191"/>
                <a:gd name="T62" fmla="*/ 88 w 126"/>
                <a:gd name="T63" fmla="*/ 191 h 191"/>
                <a:gd name="T64" fmla="*/ 90 w 126"/>
                <a:gd name="T65" fmla="*/ 187 h 191"/>
                <a:gd name="T66" fmla="*/ 95 w 126"/>
                <a:gd name="T67" fmla="*/ 188 h 191"/>
                <a:gd name="T68" fmla="*/ 91 w 126"/>
                <a:gd name="T69" fmla="*/ 177 h 191"/>
                <a:gd name="T70" fmla="*/ 97 w 126"/>
                <a:gd name="T71" fmla="*/ 182 h 191"/>
                <a:gd name="T72" fmla="*/ 103 w 126"/>
                <a:gd name="T73" fmla="*/ 182 h 191"/>
                <a:gd name="T74" fmla="*/ 101 w 126"/>
                <a:gd name="T75" fmla="*/ 175 h 191"/>
                <a:gd name="T76" fmla="*/ 106 w 126"/>
                <a:gd name="T77" fmla="*/ 176 h 191"/>
                <a:gd name="T78" fmla="*/ 105 w 126"/>
                <a:gd name="T79" fmla="*/ 157 h 191"/>
                <a:gd name="T80" fmla="*/ 112 w 126"/>
                <a:gd name="T81" fmla="*/ 165 h 191"/>
                <a:gd name="T82" fmla="*/ 115 w 126"/>
                <a:gd name="T83" fmla="*/ 161 h 191"/>
                <a:gd name="T84" fmla="*/ 126 w 126"/>
                <a:gd name="T85" fmla="*/ 151 h 191"/>
                <a:gd name="T86" fmla="*/ 124 w 126"/>
                <a:gd name="T87" fmla="*/ 144 h 191"/>
                <a:gd name="T88" fmla="*/ 119 w 126"/>
                <a:gd name="T89" fmla="*/ 141 h 191"/>
                <a:gd name="T90" fmla="*/ 117 w 126"/>
                <a:gd name="T91" fmla="*/ 144 h 191"/>
                <a:gd name="T92" fmla="*/ 116 w 126"/>
                <a:gd name="T93" fmla="*/ 136 h 191"/>
                <a:gd name="T94" fmla="*/ 111 w 126"/>
                <a:gd name="T95" fmla="*/ 136 h 191"/>
                <a:gd name="T96" fmla="*/ 110 w 126"/>
                <a:gd name="T97" fmla="*/ 135 h 191"/>
                <a:gd name="T98" fmla="*/ 111 w 126"/>
                <a:gd name="T99" fmla="*/ 127 h 191"/>
                <a:gd name="T100" fmla="*/ 106 w 126"/>
                <a:gd name="T101" fmla="*/ 121 h 191"/>
                <a:gd name="T102" fmla="*/ 97 w 126"/>
                <a:gd name="T103" fmla="*/ 117 h 191"/>
                <a:gd name="T104" fmla="*/ 104 w 126"/>
                <a:gd name="T105" fmla="*/ 88 h 191"/>
                <a:gd name="T106" fmla="*/ 89 w 126"/>
                <a:gd name="T107" fmla="*/ 66 h 191"/>
                <a:gd name="T108" fmla="*/ 84 w 126"/>
                <a:gd name="T109" fmla="*/ 54 h 191"/>
                <a:gd name="T110" fmla="*/ 83 w 126"/>
                <a:gd name="T111" fmla="*/ 25 h 191"/>
                <a:gd name="T112" fmla="*/ 60 w 126"/>
                <a:gd name="T113" fmla="*/ 3 h 191"/>
                <a:gd name="T114" fmla="*/ 49 w 126"/>
                <a:gd name="T115" fmla="*/ 10 h 191"/>
                <a:gd name="T116" fmla="*/ 57 w 126"/>
                <a:gd name="T117" fmla="*/ 18 h 191"/>
                <a:gd name="T118" fmla="*/ 43 w 126"/>
                <a:gd name="T119" fmla="*/ 19 h 191"/>
                <a:gd name="T120" fmla="*/ 26 w 126"/>
                <a:gd name="T121" fmla="*/ 20 h 191"/>
                <a:gd name="T122" fmla="*/ 15 w 126"/>
                <a:gd name="T123" fmla="*/ 13 h 191"/>
                <a:gd name="T124" fmla="*/ 12 w 126"/>
                <a:gd name="T125" fmla="*/ 2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6" h="191">
                  <a:moveTo>
                    <a:pt x="12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2" y="35"/>
                    <a:pt x="16" y="41"/>
                  </a:cubicBezTo>
                  <a:cubicBezTo>
                    <a:pt x="10" y="47"/>
                    <a:pt x="8" y="52"/>
                    <a:pt x="14" y="52"/>
                  </a:cubicBezTo>
                  <a:cubicBezTo>
                    <a:pt x="21" y="52"/>
                    <a:pt x="28" y="54"/>
                    <a:pt x="28" y="54"/>
                  </a:cubicBezTo>
                  <a:cubicBezTo>
                    <a:pt x="28" y="54"/>
                    <a:pt x="32" y="55"/>
                    <a:pt x="27" y="60"/>
                  </a:cubicBezTo>
                  <a:cubicBezTo>
                    <a:pt x="22" y="65"/>
                    <a:pt x="19" y="67"/>
                    <a:pt x="19" y="67"/>
                  </a:cubicBezTo>
                  <a:cubicBezTo>
                    <a:pt x="19" y="67"/>
                    <a:pt x="12" y="72"/>
                    <a:pt x="24" y="72"/>
                  </a:cubicBezTo>
                  <a:cubicBezTo>
                    <a:pt x="36" y="72"/>
                    <a:pt x="36" y="77"/>
                    <a:pt x="36" y="77"/>
                  </a:cubicBezTo>
                  <a:cubicBezTo>
                    <a:pt x="36" y="77"/>
                    <a:pt x="39" y="87"/>
                    <a:pt x="41" y="90"/>
                  </a:cubicBezTo>
                  <a:cubicBezTo>
                    <a:pt x="43" y="92"/>
                    <a:pt x="43" y="102"/>
                    <a:pt x="43" y="102"/>
                  </a:cubicBezTo>
                  <a:cubicBezTo>
                    <a:pt x="43" y="102"/>
                    <a:pt x="47" y="102"/>
                    <a:pt x="44" y="105"/>
                  </a:cubicBezTo>
                  <a:cubicBezTo>
                    <a:pt x="41" y="108"/>
                    <a:pt x="42" y="114"/>
                    <a:pt x="45" y="114"/>
                  </a:cubicBezTo>
                  <a:cubicBezTo>
                    <a:pt x="48" y="114"/>
                    <a:pt x="50" y="116"/>
                    <a:pt x="50" y="116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2" y="128"/>
                    <a:pt x="52" y="128"/>
                    <a:pt x="52" y="128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6" y="136"/>
                    <a:pt x="56" y="136"/>
                    <a:pt x="56" y="136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5" y="139"/>
                    <a:pt x="65" y="139"/>
                    <a:pt x="65" y="139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60" y="142"/>
                    <a:pt x="60" y="142"/>
                    <a:pt x="60" y="142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7" y="145"/>
                    <a:pt x="57" y="145"/>
                    <a:pt x="57" y="145"/>
                  </a:cubicBezTo>
                  <a:cubicBezTo>
                    <a:pt x="58" y="146"/>
                    <a:pt x="58" y="146"/>
                    <a:pt x="58" y="146"/>
                  </a:cubicBezTo>
                  <a:cubicBezTo>
                    <a:pt x="59" y="146"/>
                    <a:pt x="59" y="146"/>
                    <a:pt x="59" y="146"/>
                  </a:cubicBezTo>
                  <a:cubicBezTo>
                    <a:pt x="60" y="147"/>
                    <a:pt x="60" y="147"/>
                    <a:pt x="60" y="147"/>
                  </a:cubicBezTo>
                  <a:cubicBezTo>
                    <a:pt x="61" y="146"/>
                    <a:pt x="61" y="146"/>
                    <a:pt x="61" y="146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62" y="148"/>
                    <a:pt x="62" y="148"/>
                    <a:pt x="62" y="148"/>
                  </a:cubicBezTo>
                  <a:cubicBezTo>
                    <a:pt x="61" y="149"/>
                    <a:pt x="61" y="149"/>
                    <a:pt x="61" y="149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3" y="150"/>
                    <a:pt x="63" y="150"/>
                    <a:pt x="63" y="150"/>
                  </a:cubicBezTo>
                  <a:cubicBezTo>
                    <a:pt x="64" y="149"/>
                    <a:pt x="64" y="149"/>
                    <a:pt x="64" y="149"/>
                  </a:cubicBezTo>
                  <a:cubicBezTo>
                    <a:pt x="65" y="148"/>
                    <a:pt x="65" y="148"/>
                    <a:pt x="65" y="148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70" y="151"/>
                    <a:pt x="70" y="151"/>
                    <a:pt x="70" y="151"/>
                  </a:cubicBezTo>
                  <a:cubicBezTo>
                    <a:pt x="71" y="150"/>
                    <a:pt x="71" y="150"/>
                    <a:pt x="71" y="150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73" y="147"/>
                    <a:pt x="73" y="147"/>
                    <a:pt x="73" y="147"/>
                  </a:cubicBezTo>
                  <a:cubicBezTo>
                    <a:pt x="74" y="144"/>
                    <a:pt x="74" y="144"/>
                    <a:pt x="74" y="144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8" y="147"/>
                    <a:pt x="78" y="147"/>
                    <a:pt x="78" y="147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86" y="148"/>
                    <a:pt x="86" y="148"/>
                    <a:pt x="86" y="148"/>
                  </a:cubicBezTo>
                  <a:cubicBezTo>
                    <a:pt x="86" y="148"/>
                    <a:pt x="86" y="148"/>
                    <a:pt x="86" y="148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4" y="149"/>
                    <a:pt x="84" y="149"/>
                    <a:pt x="84" y="149"/>
                  </a:cubicBezTo>
                  <a:cubicBezTo>
                    <a:pt x="79" y="149"/>
                    <a:pt x="79" y="149"/>
                    <a:pt x="79" y="149"/>
                  </a:cubicBezTo>
                  <a:cubicBezTo>
                    <a:pt x="79" y="150"/>
                    <a:pt x="79" y="150"/>
                    <a:pt x="79" y="150"/>
                  </a:cubicBezTo>
                  <a:cubicBezTo>
                    <a:pt x="78" y="150"/>
                    <a:pt x="78" y="150"/>
                    <a:pt x="78" y="150"/>
                  </a:cubicBezTo>
                  <a:cubicBezTo>
                    <a:pt x="78" y="151"/>
                    <a:pt x="78" y="151"/>
                    <a:pt x="78" y="151"/>
                  </a:cubicBezTo>
                  <a:cubicBezTo>
                    <a:pt x="78" y="152"/>
                    <a:pt x="78" y="152"/>
                    <a:pt x="78" y="152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92" y="150"/>
                    <a:pt x="92" y="150"/>
                    <a:pt x="92" y="150"/>
                  </a:cubicBezTo>
                  <a:cubicBezTo>
                    <a:pt x="91" y="152"/>
                    <a:pt x="91" y="152"/>
                    <a:pt x="91" y="152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73" y="155"/>
                    <a:pt x="73" y="155"/>
                    <a:pt x="73" y="155"/>
                  </a:cubicBezTo>
                  <a:cubicBezTo>
                    <a:pt x="71" y="159"/>
                    <a:pt x="71" y="159"/>
                    <a:pt x="71" y="159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68" y="161"/>
                    <a:pt x="68" y="161"/>
                    <a:pt x="68" y="161"/>
                  </a:cubicBezTo>
                  <a:cubicBezTo>
                    <a:pt x="70" y="167"/>
                    <a:pt x="70" y="167"/>
                    <a:pt x="70" y="167"/>
                  </a:cubicBezTo>
                  <a:cubicBezTo>
                    <a:pt x="72" y="166"/>
                    <a:pt x="72" y="166"/>
                    <a:pt x="72" y="166"/>
                  </a:cubicBezTo>
                  <a:cubicBezTo>
                    <a:pt x="75" y="168"/>
                    <a:pt x="75" y="168"/>
                    <a:pt x="75" y="168"/>
                  </a:cubicBezTo>
                  <a:cubicBezTo>
                    <a:pt x="75" y="170"/>
                    <a:pt x="75" y="170"/>
                    <a:pt x="75" y="170"/>
                  </a:cubicBezTo>
                  <a:cubicBezTo>
                    <a:pt x="72" y="169"/>
                    <a:pt x="72" y="169"/>
                    <a:pt x="72" y="169"/>
                  </a:cubicBezTo>
                  <a:cubicBezTo>
                    <a:pt x="71" y="169"/>
                    <a:pt x="71" y="169"/>
                    <a:pt x="71" y="169"/>
                  </a:cubicBezTo>
                  <a:cubicBezTo>
                    <a:pt x="71" y="169"/>
                    <a:pt x="71" y="169"/>
                    <a:pt x="71" y="169"/>
                  </a:cubicBezTo>
                  <a:cubicBezTo>
                    <a:pt x="71" y="171"/>
                    <a:pt x="71" y="171"/>
                    <a:pt x="71" y="171"/>
                  </a:cubicBezTo>
                  <a:cubicBezTo>
                    <a:pt x="72" y="172"/>
                    <a:pt x="72" y="172"/>
                    <a:pt x="72" y="172"/>
                  </a:cubicBezTo>
                  <a:cubicBezTo>
                    <a:pt x="72" y="172"/>
                    <a:pt x="72" y="172"/>
                    <a:pt x="72" y="172"/>
                  </a:cubicBezTo>
                  <a:cubicBezTo>
                    <a:pt x="72" y="173"/>
                    <a:pt x="72" y="173"/>
                    <a:pt x="72" y="173"/>
                  </a:cubicBezTo>
                  <a:cubicBezTo>
                    <a:pt x="72" y="174"/>
                    <a:pt x="72" y="174"/>
                    <a:pt x="72" y="174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77" y="175"/>
                    <a:pt x="77" y="175"/>
                    <a:pt x="77" y="175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74" y="179"/>
                    <a:pt x="74" y="179"/>
                    <a:pt x="74" y="179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5" y="182"/>
                    <a:pt x="75" y="182"/>
                    <a:pt x="75" y="182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77" y="184"/>
                    <a:pt x="77" y="184"/>
                    <a:pt x="77" y="184"/>
                  </a:cubicBezTo>
                  <a:cubicBezTo>
                    <a:pt x="77" y="185"/>
                    <a:pt x="77" y="185"/>
                    <a:pt x="77" y="185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79" y="184"/>
                    <a:pt x="79" y="184"/>
                    <a:pt x="79" y="184"/>
                  </a:cubicBezTo>
                  <a:cubicBezTo>
                    <a:pt x="79" y="185"/>
                    <a:pt x="79" y="185"/>
                    <a:pt x="79" y="185"/>
                  </a:cubicBezTo>
                  <a:cubicBezTo>
                    <a:pt x="78" y="186"/>
                    <a:pt x="78" y="186"/>
                    <a:pt x="78" y="186"/>
                  </a:cubicBezTo>
                  <a:cubicBezTo>
                    <a:pt x="79" y="187"/>
                    <a:pt x="79" y="187"/>
                    <a:pt x="79" y="187"/>
                  </a:cubicBezTo>
                  <a:cubicBezTo>
                    <a:pt x="80" y="188"/>
                    <a:pt x="80" y="188"/>
                    <a:pt x="80" y="188"/>
                  </a:cubicBezTo>
                  <a:cubicBezTo>
                    <a:pt x="82" y="188"/>
                    <a:pt x="82" y="188"/>
                    <a:pt x="82" y="188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92" y="191"/>
                    <a:pt x="92" y="191"/>
                    <a:pt x="92" y="191"/>
                  </a:cubicBezTo>
                  <a:cubicBezTo>
                    <a:pt x="92" y="190"/>
                    <a:pt x="92" y="190"/>
                    <a:pt x="92" y="190"/>
                  </a:cubicBezTo>
                  <a:cubicBezTo>
                    <a:pt x="92" y="188"/>
                    <a:pt x="92" y="188"/>
                    <a:pt x="92" y="188"/>
                  </a:cubicBezTo>
                  <a:cubicBezTo>
                    <a:pt x="90" y="187"/>
                    <a:pt x="90" y="187"/>
                    <a:pt x="90" y="187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94" y="186"/>
                    <a:pt x="94" y="186"/>
                    <a:pt x="94" y="186"/>
                  </a:cubicBezTo>
                  <a:cubicBezTo>
                    <a:pt x="95" y="188"/>
                    <a:pt x="95" y="188"/>
                    <a:pt x="95" y="188"/>
                  </a:cubicBezTo>
                  <a:cubicBezTo>
                    <a:pt x="96" y="189"/>
                    <a:pt x="96" y="189"/>
                    <a:pt x="96" y="18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97" y="189"/>
                    <a:pt x="97" y="189"/>
                    <a:pt x="97" y="189"/>
                  </a:cubicBezTo>
                  <a:cubicBezTo>
                    <a:pt x="91" y="177"/>
                    <a:pt x="91" y="177"/>
                    <a:pt x="91" y="177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97" y="182"/>
                    <a:pt x="97" y="182"/>
                    <a:pt x="97" y="182"/>
                  </a:cubicBezTo>
                  <a:cubicBezTo>
                    <a:pt x="99" y="188"/>
                    <a:pt x="99" y="188"/>
                    <a:pt x="99" y="188"/>
                  </a:cubicBezTo>
                  <a:cubicBezTo>
                    <a:pt x="100" y="189"/>
                    <a:pt x="100" y="189"/>
                    <a:pt x="100" y="189"/>
                  </a:cubicBezTo>
                  <a:cubicBezTo>
                    <a:pt x="101" y="189"/>
                    <a:pt x="101" y="189"/>
                    <a:pt x="101" y="189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0" y="178"/>
                    <a:pt x="100" y="178"/>
                    <a:pt x="100" y="178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5"/>
                    <a:pt x="101" y="175"/>
                    <a:pt x="101" y="175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6" y="176"/>
                    <a:pt x="106" y="176"/>
                    <a:pt x="106" y="176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5" y="157"/>
                    <a:pt x="105" y="157"/>
                    <a:pt x="105" y="157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08" y="173"/>
                    <a:pt x="108" y="173"/>
                    <a:pt x="108" y="173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112" y="165"/>
                    <a:pt x="112" y="165"/>
                    <a:pt x="112" y="165"/>
                  </a:cubicBezTo>
                  <a:cubicBezTo>
                    <a:pt x="112" y="158"/>
                    <a:pt x="112" y="158"/>
                    <a:pt x="112" y="158"/>
                  </a:cubicBezTo>
                  <a:cubicBezTo>
                    <a:pt x="113" y="160"/>
                    <a:pt x="113" y="160"/>
                    <a:pt x="113" y="160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15" y="161"/>
                    <a:pt x="115" y="161"/>
                    <a:pt x="115" y="161"/>
                  </a:cubicBezTo>
                  <a:cubicBezTo>
                    <a:pt x="115" y="160"/>
                    <a:pt x="115" y="160"/>
                    <a:pt x="115" y="160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26" y="151"/>
                    <a:pt x="126" y="151"/>
                    <a:pt x="126" y="151"/>
                  </a:cubicBezTo>
                  <a:cubicBezTo>
                    <a:pt x="126" y="148"/>
                    <a:pt x="126" y="148"/>
                    <a:pt x="126" y="148"/>
                  </a:cubicBezTo>
                  <a:cubicBezTo>
                    <a:pt x="125" y="147"/>
                    <a:pt x="125" y="147"/>
                    <a:pt x="125" y="147"/>
                  </a:cubicBezTo>
                  <a:cubicBezTo>
                    <a:pt x="124" y="146"/>
                    <a:pt x="124" y="146"/>
                    <a:pt x="124" y="146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9" y="141"/>
                    <a:pt x="119" y="141"/>
                    <a:pt x="119" y="141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3"/>
                    <a:pt x="119" y="143"/>
                    <a:pt x="119" y="143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18" y="143"/>
                    <a:pt x="118" y="143"/>
                    <a:pt x="118" y="143"/>
                  </a:cubicBezTo>
                  <a:cubicBezTo>
                    <a:pt x="118" y="139"/>
                    <a:pt x="118" y="139"/>
                    <a:pt x="118" y="139"/>
                  </a:cubicBezTo>
                  <a:cubicBezTo>
                    <a:pt x="117" y="138"/>
                    <a:pt x="117" y="138"/>
                    <a:pt x="117" y="138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3" y="134"/>
                    <a:pt x="113" y="134"/>
                    <a:pt x="113" y="134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11" y="136"/>
                    <a:pt x="111" y="136"/>
                    <a:pt x="111" y="136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109" y="139"/>
                    <a:pt x="109" y="139"/>
                    <a:pt x="109" y="139"/>
                  </a:cubicBezTo>
                  <a:cubicBezTo>
                    <a:pt x="109" y="137"/>
                    <a:pt x="109" y="137"/>
                    <a:pt x="109" y="137"/>
                  </a:cubicBezTo>
                  <a:cubicBezTo>
                    <a:pt x="110" y="135"/>
                    <a:pt x="110" y="135"/>
                    <a:pt x="110" y="135"/>
                  </a:cubicBezTo>
                  <a:cubicBezTo>
                    <a:pt x="111" y="135"/>
                    <a:pt x="111" y="135"/>
                    <a:pt x="111" y="135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4" y="122"/>
                    <a:pt x="105" y="121"/>
                    <a:pt x="106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2" y="116"/>
                    <a:pt x="101" y="118"/>
                    <a:pt x="99" y="118"/>
                  </a:cubicBezTo>
                  <a:cubicBezTo>
                    <a:pt x="98" y="118"/>
                    <a:pt x="98" y="118"/>
                    <a:pt x="97" y="117"/>
                  </a:cubicBezTo>
                  <a:cubicBezTo>
                    <a:pt x="95" y="115"/>
                    <a:pt x="97" y="111"/>
                    <a:pt x="100" y="109"/>
                  </a:cubicBezTo>
                  <a:cubicBezTo>
                    <a:pt x="102" y="107"/>
                    <a:pt x="101" y="107"/>
                    <a:pt x="104" y="104"/>
                  </a:cubicBezTo>
                  <a:cubicBezTo>
                    <a:pt x="108" y="101"/>
                    <a:pt x="104" y="102"/>
                    <a:pt x="104" y="97"/>
                  </a:cubicBezTo>
                  <a:cubicBezTo>
                    <a:pt x="104" y="92"/>
                    <a:pt x="104" y="92"/>
                    <a:pt x="104" y="88"/>
                  </a:cubicBezTo>
                  <a:cubicBezTo>
                    <a:pt x="104" y="87"/>
                    <a:pt x="104" y="86"/>
                    <a:pt x="103" y="85"/>
                  </a:cubicBezTo>
                  <a:cubicBezTo>
                    <a:pt x="101" y="83"/>
                    <a:pt x="97" y="81"/>
                    <a:pt x="97" y="81"/>
                  </a:cubicBezTo>
                  <a:cubicBezTo>
                    <a:pt x="97" y="81"/>
                    <a:pt x="85" y="75"/>
                    <a:pt x="85" y="71"/>
                  </a:cubicBezTo>
                  <a:cubicBezTo>
                    <a:pt x="85" y="66"/>
                    <a:pt x="89" y="66"/>
                    <a:pt x="89" y="6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6"/>
                    <a:pt x="90" y="60"/>
                    <a:pt x="88" y="58"/>
                  </a:cubicBezTo>
                  <a:cubicBezTo>
                    <a:pt x="86" y="57"/>
                    <a:pt x="84" y="54"/>
                    <a:pt x="84" y="54"/>
                  </a:cubicBezTo>
                  <a:cubicBezTo>
                    <a:pt x="84" y="54"/>
                    <a:pt x="84" y="54"/>
                    <a:pt x="80" y="51"/>
                  </a:cubicBezTo>
                  <a:cubicBezTo>
                    <a:pt x="77" y="48"/>
                    <a:pt x="80" y="42"/>
                    <a:pt x="80" y="42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33"/>
                    <a:pt x="81" y="27"/>
                    <a:pt x="83" y="25"/>
                  </a:cubicBezTo>
                  <a:cubicBezTo>
                    <a:pt x="84" y="25"/>
                    <a:pt x="83" y="24"/>
                    <a:pt x="83" y="23"/>
                  </a:cubicBezTo>
                  <a:cubicBezTo>
                    <a:pt x="75" y="22"/>
                    <a:pt x="69" y="18"/>
                    <a:pt x="69" y="15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4" y="4"/>
                  </a:cubicBezTo>
                  <a:cubicBezTo>
                    <a:pt x="51" y="7"/>
                    <a:pt x="55" y="7"/>
                    <a:pt x="51" y="7"/>
                  </a:cubicBezTo>
                  <a:cubicBezTo>
                    <a:pt x="46" y="7"/>
                    <a:pt x="44" y="10"/>
                    <a:pt x="49" y="10"/>
                  </a:cubicBezTo>
                  <a:cubicBezTo>
                    <a:pt x="52" y="10"/>
                    <a:pt x="55" y="10"/>
                    <a:pt x="56" y="10"/>
                  </a:cubicBezTo>
                  <a:cubicBezTo>
                    <a:pt x="58" y="10"/>
                    <a:pt x="59" y="10"/>
                    <a:pt x="59" y="13"/>
                  </a:cubicBezTo>
                  <a:cubicBezTo>
                    <a:pt x="59" y="18"/>
                    <a:pt x="62" y="18"/>
                    <a:pt x="59" y="18"/>
                  </a:cubicBezTo>
                  <a:cubicBezTo>
                    <a:pt x="59" y="18"/>
                    <a:pt x="58" y="18"/>
                    <a:pt x="57" y="18"/>
                  </a:cubicBezTo>
                  <a:cubicBezTo>
                    <a:pt x="55" y="18"/>
                    <a:pt x="52" y="17"/>
                    <a:pt x="51" y="16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20"/>
                    <a:pt x="46" y="20"/>
                  </a:cubicBezTo>
                  <a:cubicBezTo>
                    <a:pt x="45" y="20"/>
                    <a:pt x="44" y="20"/>
                    <a:pt x="43" y="19"/>
                  </a:cubicBezTo>
                  <a:cubicBezTo>
                    <a:pt x="38" y="13"/>
                    <a:pt x="39" y="10"/>
                    <a:pt x="39" y="10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29" y="20"/>
                    <a:pt x="26" y="20"/>
                  </a:cubicBezTo>
                  <a:cubicBezTo>
                    <a:pt x="25" y="20"/>
                    <a:pt x="24" y="19"/>
                    <a:pt x="22" y="18"/>
                  </a:cubicBezTo>
                  <a:cubicBezTo>
                    <a:pt x="19" y="14"/>
                    <a:pt x="20" y="10"/>
                    <a:pt x="20" y="10"/>
                  </a:cubicBezTo>
                  <a:cubicBezTo>
                    <a:pt x="20" y="10"/>
                    <a:pt x="20" y="10"/>
                    <a:pt x="19" y="10"/>
                  </a:cubicBezTo>
                  <a:cubicBezTo>
                    <a:pt x="18" y="13"/>
                    <a:pt x="15" y="13"/>
                    <a:pt x="15" y="1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0" y="18"/>
                    <a:pt x="4" y="22"/>
                  </a:cubicBezTo>
                  <a:cubicBezTo>
                    <a:pt x="8" y="25"/>
                    <a:pt x="12" y="25"/>
                    <a:pt x="1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339" name="Freeform 50"/>
          <p:cNvSpPr>
            <a:spLocks noChangeAspect="1" noEditPoints="1"/>
          </p:cNvSpPr>
          <p:nvPr/>
        </p:nvSpPr>
        <p:spPr bwMode="auto">
          <a:xfrm>
            <a:off x="7020243" y="3295881"/>
            <a:ext cx="406602" cy="405786"/>
          </a:xfrm>
          <a:custGeom>
            <a:avLst/>
            <a:gdLst>
              <a:gd name="T0" fmla="*/ 422 w 422"/>
              <a:gd name="T1" fmla="*/ 210 h 421"/>
              <a:gd name="T2" fmla="*/ 211 w 422"/>
              <a:gd name="T3" fmla="*/ 421 h 421"/>
              <a:gd name="T4" fmla="*/ 0 w 422"/>
              <a:gd name="T5" fmla="*/ 210 h 421"/>
              <a:gd name="T6" fmla="*/ 211 w 422"/>
              <a:gd name="T7" fmla="*/ 0 h 421"/>
              <a:gd name="T8" fmla="*/ 422 w 422"/>
              <a:gd name="T9" fmla="*/ 210 h 421"/>
              <a:gd name="T10" fmla="*/ 211 w 422"/>
              <a:gd name="T11" fmla="*/ 63 h 421"/>
              <a:gd name="T12" fmla="*/ 63 w 422"/>
              <a:gd name="T13" fmla="*/ 210 h 421"/>
              <a:gd name="T14" fmla="*/ 211 w 422"/>
              <a:gd name="T15" fmla="*/ 358 h 421"/>
              <a:gd name="T16" fmla="*/ 359 w 422"/>
              <a:gd name="T17" fmla="*/ 210 h 421"/>
              <a:gd name="T18" fmla="*/ 211 w 422"/>
              <a:gd name="T19" fmla="*/ 63 h 421"/>
              <a:gd name="T20" fmla="*/ 320 w 422"/>
              <a:gd name="T21" fmla="*/ 160 h 421"/>
              <a:gd name="T22" fmla="*/ 297 w 422"/>
              <a:gd name="T23" fmla="*/ 156 h 421"/>
              <a:gd name="T24" fmla="*/ 210 w 422"/>
              <a:gd name="T25" fmla="*/ 214 h 421"/>
              <a:gd name="T26" fmla="*/ 182 w 422"/>
              <a:gd name="T27" fmla="*/ 186 h 421"/>
              <a:gd name="T28" fmla="*/ 158 w 422"/>
              <a:gd name="T29" fmla="*/ 186 h 421"/>
              <a:gd name="T30" fmla="*/ 158 w 422"/>
              <a:gd name="T31" fmla="*/ 209 h 421"/>
              <a:gd name="T32" fmla="*/ 196 w 422"/>
              <a:gd name="T33" fmla="*/ 247 h 421"/>
              <a:gd name="T34" fmla="*/ 202 w 422"/>
              <a:gd name="T35" fmla="*/ 250 h 421"/>
              <a:gd name="T36" fmla="*/ 217 w 422"/>
              <a:gd name="T37" fmla="*/ 249 h 421"/>
              <a:gd name="T38" fmla="*/ 315 w 422"/>
              <a:gd name="T39" fmla="*/ 183 h 421"/>
              <a:gd name="T40" fmla="*/ 320 w 422"/>
              <a:gd name="T41" fmla="*/ 16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2" h="421">
                <a:moveTo>
                  <a:pt x="422" y="210"/>
                </a:moveTo>
                <a:cubicBezTo>
                  <a:pt x="422" y="327"/>
                  <a:pt x="327" y="421"/>
                  <a:pt x="211" y="421"/>
                </a:cubicBezTo>
                <a:cubicBezTo>
                  <a:pt x="95" y="421"/>
                  <a:pt x="0" y="327"/>
                  <a:pt x="0" y="210"/>
                </a:cubicBezTo>
                <a:cubicBezTo>
                  <a:pt x="0" y="94"/>
                  <a:pt x="95" y="0"/>
                  <a:pt x="211" y="0"/>
                </a:cubicBezTo>
                <a:cubicBezTo>
                  <a:pt x="327" y="0"/>
                  <a:pt x="422" y="94"/>
                  <a:pt x="422" y="210"/>
                </a:cubicBezTo>
                <a:close/>
                <a:moveTo>
                  <a:pt x="211" y="63"/>
                </a:moveTo>
                <a:cubicBezTo>
                  <a:pt x="129" y="63"/>
                  <a:pt x="63" y="129"/>
                  <a:pt x="63" y="210"/>
                </a:cubicBezTo>
                <a:cubicBezTo>
                  <a:pt x="63" y="292"/>
                  <a:pt x="129" y="358"/>
                  <a:pt x="211" y="358"/>
                </a:cubicBezTo>
                <a:cubicBezTo>
                  <a:pt x="293" y="358"/>
                  <a:pt x="359" y="292"/>
                  <a:pt x="359" y="210"/>
                </a:cubicBezTo>
                <a:cubicBezTo>
                  <a:pt x="359" y="129"/>
                  <a:pt x="293" y="63"/>
                  <a:pt x="211" y="63"/>
                </a:cubicBezTo>
                <a:close/>
                <a:moveTo>
                  <a:pt x="320" y="160"/>
                </a:moveTo>
                <a:cubicBezTo>
                  <a:pt x="315" y="153"/>
                  <a:pt x="304" y="151"/>
                  <a:pt x="297" y="156"/>
                </a:cubicBezTo>
                <a:cubicBezTo>
                  <a:pt x="210" y="214"/>
                  <a:pt x="210" y="214"/>
                  <a:pt x="210" y="214"/>
                </a:cubicBezTo>
                <a:cubicBezTo>
                  <a:pt x="182" y="186"/>
                  <a:pt x="182" y="186"/>
                  <a:pt x="182" y="186"/>
                </a:cubicBezTo>
                <a:cubicBezTo>
                  <a:pt x="175" y="179"/>
                  <a:pt x="165" y="179"/>
                  <a:pt x="158" y="186"/>
                </a:cubicBezTo>
                <a:cubicBezTo>
                  <a:pt x="152" y="192"/>
                  <a:pt x="152" y="203"/>
                  <a:pt x="158" y="209"/>
                </a:cubicBezTo>
                <a:cubicBezTo>
                  <a:pt x="196" y="247"/>
                  <a:pt x="196" y="247"/>
                  <a:pt x="196" y="247"/>
                </a:cubicBezTo>
                <a:cubicBezTo>
                  <a:pt x="198" y="248"/>
                  <a:pt x="200" y="249"/>
                  <a:pt x="202" y="250"/>
                </a:cubicBezTo>
                <a:cubicBezTo>
                  <a:pt x="207" y="252"/>
                  <a:pt x="213" y="252"/>
                  <a:pt x="217" y="249"/>
                </a:cubicBezTo>
                <a:cubicBezTo>
                  <a:pt x="315" y="183"/>
                  <a:pt x="315" y="183"/>
                  <a:pt x="315" y="183"/>
                </a:cubicBezTo>
                <a:cubicBezTo>
                  <a:pt x="323" y="178"/>
                  <a:pt x="325" y="168"/>
                  <a:pt x="320" y="16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41" name="TextBox 340"/>
          <p:cNvSpPr txBox="1"/>
          <p:nvPr/>
        </p:nvSpPr>
        <p:spPr>
          <a:xfrm>
            <a:off x="7016035" y="3850649"/>
            <a:ext cx="397866" cy="20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5000"/>
              </a:lnSpc>
              <a:spcBef>
                <a:spcPts val="300"/>
              </a:spcBef>
            </a:pPr>
            <a:r>
              <a:rPr lang="en-US" sz="750" dirty="0">
                <a:solidFill>
                  <a:srgbClr val="5F6062"/>
                </a:solidFill>
                <a:latin typeface="Century Gothic"/>
              </a:rPr>
              <a:t>Time</a:t>
            </a:r>
          </a:p>
        </p:txBody>
      </p:sp>
      <p:sp>
        <p:nvSpPr>
          <p:cNvPr id="345" name="Freeform 37"/>
          <p:cNvSpPr>
            <a:spLocks/>
          </p:cNvSpPr>
          <p:nvPr/>
        </p:nvSpPr>
        <p:spPr bwMode="auto">
          <a:xfrm>
            <a:off x="4977550" y="3195718"/>
            <a:ext cx="515567" cy="642026"/>
          </a:xfrm>
          <a:custGeom>
            <a:avLst/>
            <a:gdLst>
              <a:gd name="T0" fmla="*/ 843 w 849"/>
              <a:gd name="T1" fmla="*/ 730 h 1057"/>
              <a:gd name="T2" fmla="*/ 514 w 849"/>
              <a:gd name="T3" fmla="*/ 494 h 1057"/>
              <a:gd name="T4" fmla="*/ 424 w 849"/>
              <a:gd name="T5" fmla="*/ 0 h 1057"/>
              <a:gd name="T6" fmla="*/ 335 w 849"/>
              <a:gd name="T7" fmla="*/ 494 h 1057"/>
              <a:gd name="T8" fmla="*/ 6 w 849"/>
              <a:gd name="T9" fmla="*/ 730 h 1057"/>
              <a:gd name="T10" fmla="*/ 1 w 849"/>
              <a:gd name="T11" fmla="*/ 741 h 1057"/>
              <a:gd name="T12" fmla="*/ 13 w 849"/>
              <a:gd name="T13" fmla="*/ 796 h 1057"/>
              <a:gd name="T14" fmla="*/ 27 w 849"/>
              <a:gd name="T15" fmla="*/ 805 h 1057"/>
              <a:gd name="T16" fmla="*/ 144 w 849"/>
              <a:gd name="T17" fmla="*/ 771 h 1057"/>
              <a:gd name="T18" fmla="*/ 144 w 849"/>
              <a:gd name="T19" fmla="*/ 779 h 1057"/>
              <a:gd name="T20" fmla="*/ 154 w 849"/>
              <a:gd name="T21" fmla="*/ 789 h 1057"/>
              <a:gd name="T22" fmla="*/ 188 w 849"/>
              <a:gd name="T23" fmla="*/ 789 h 1057"/>
              <a:gd name="T24" fmla="*/ 198 w 849"/>
              <a:gd name="T25" fmla="*/ 779 h 1057"/>
              <a:gd name="T26" fmla="*/ 199 w 849"/>
              <a:gd name="T27" fmla="*/ 755 h 1057"/>
              <a:gd name="T28" fmla="*/ 255 w 849"/>
              <a:gd name="T29" fmla="*/ 740 h 1057"/>
              <a:gd name="T30" fmla="*/ 256 w 849"/>
              <a:gd name="T31" fmla="*/ 779 h 1057"/>
              <a:gd name="T32" fmla="*/ 266 w 849"/>
              <a:gd name="T33" fmla="*/ 789 h 1057"/>
              <a:gd name="T34" fmla="*/ 300 w 849"/>
              <a:gd name="T35" fmla="*/ 789 h 1057"/>
              <a:gd name="T36" fmla="*/ 310 w 849"/>
              <a:gd name="T37" fmla="*/ 779 h 1057"/>
              <a:gd name="T38" fmla="*/ 311 w 849"/>
              <a:gd name="T39" fmla="*/ 724 h 1057"/>
              <a:gd name="T40" fmla="*/ 351 w 849"/>
              <a:gd name="T41" fmla="*/ 713 h 1057"/>
              <a:gd name="T42" fmla="*/ 368 w 849"/>
              <a:gd name="T43" fmla="*/ 864 h 1057"/>
              <a:gd name="T44" fmla="*/ 208 w 849"/>
              <a:gd name="T45" fmla="*/ 1012 h 1057"/>
              <a:gd name="T46" fmla="*/ 207 w 849"/>
              <a:gd name="T47" fmla="*/ 1025 h 1057"/>
              <a:gd name="T48" fmla="*/ 224 w 849"/>
              <a:gd name="T49" fmla="*/ 1051 h 1057"/>
              <a:gd name="T50" fmla="*/ 237 w 849"/>
              <a:gd name="T51" fmla="*/ 1055 h 1057"/>
              <a:gd name="T52" fmla="*/ 383 w 849"/>
              <a:gd name="T53" fmla="*/ 992 h 1057"/>
              <a:gd name="T54" fmla="*/ 397 w 849"/>
              <a:gd name="T55" fmla="*/ 1043 h 1057"/>
              <a:gd name="T56" fmla="*/ 424 w 849"/>
              <a:gd name="T57" fmla="*/ 1043 h 1057"/>
              <a:gd name="T58" fmla="*/ 452 w 849"/>
              <a:gd name="T59" fmla="*/ 1043 h 1057"/>
              <a:gd name="T60" fmla="*/ 465 w 849"/>
              <a:gd name="T61" fmla="*/ 992 h 1057"/>
              <a:gd name="T62" fmla="*/ 612 w 849"/>
              <a:gd name="T63" fmla="*/ 1055 h 1057"/>
              <a:gd name="T64" fmla="*/ 624 w 849"/>
              <a:gd name="T65" fmla="*/ 1051 h 1057"/>
              <a:gd name="T66" fmla="*/ 642 w 849"/>
              <a:gd name="T67" fmla="*/ 1025 h 1057"/>
              <a:gd name="T68" fmla="*/ 640 w 849"/>
              <a:gd name="T69" fmla="*/ 1012 h 1057"/>
              <a:gd name="T70" fmla="*/ 480 w 849"/>
              <a:gd name="T71" fmla="*/ 864 h 1057"/>
              <a:gd name="T72" fmla="*/ 497 w 849"/>
              <a:gd name="T73" fmla="*/ 713 h 1057"/>
              <a:gd name="T74" fmla="*/ 538 w 849"/>
              <a:gd name="T75" fmla="*/ 724 h 1057"/>
              <a:gd name="T76" fmla="*/ 539 w 849"/>
              <a:gd name="T77" fmla="*/ 779 h 1057"/>
              <a:gd name="T78" fmla="*/ 549 w 849"/>
              <a:gd name="T79" fmla="*/ 789 h 1057"/>
              <a:gd name="T80" fmla="*/ 583 w 849"/>
              <a:gd name="T81" fmla="*/ 789 h 1057"/>
              <a:gd name="T82" fmla="*/ 593 w 849"/>
              <a:gd name="T83" fmla="*/ 779 h 1057"/>
              <a:gd name="T84" fmla="*/ 594 w 849"/>
              <a:gd name="T85" fmla="*/ 740 h 1057"/>
              <a:gd name="T86" fmla="*/ 650 w 849"/>
              <a:gd name="T87" fmla="*/ 755 h 1057"/>
              <a:gd name="T88" fmla="*/ 651 w 849"/>
              <a:gd name="T89" fmla="*/ 779 h 1057"/>
              <a:gd name="T90" fmla="*/ 661 w 849"/>
              <a:gd name="T91" fmla="*/ 789 h 1057"/>
              <a:gd name="T92" fmla="*/ 695 w 849"/>
              <a:gd name="T93" fmla="*/ 789 h 1057"/>
              <a:gd name="T94" fmla="*/ 705 w 849"/>
              <a:gd name="T95" fmla="*/ 779 h 1057"/>
              <a:gd name="T96" fmla="*/ 705 w 849"/>
              <a:gd name="T97" fmla="*/ 771 h 1057"/>
              <a:gd name="T98" fmla="*/ 822 w 849"/>
              <a:gd name="T99" fmla="*/ 805 h 1057"/>
              <a:gd name="T100" fmla="*/ 836 w 849"/>
              <a:gd name="T101" fmla="*/ 796 h 1057"/>
              <a:gd name="T102" fmla="*/ 848 w 849"/>
              <a:gd name="T103" fmla="*/ 741 h 1057"/>
              <a:gd name="T104" fmla="*/ 843 w 849"/>
              <a:gd name="T105" fmla="*/ 730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49" h="1057">
                <a:moveTo>
                  <a:pt x="843" y="730"/>
                </a:moveTo>
                <a:cubicBezTo>
                  <a:pt x="514" y="494"/>
                  <a:pt x="514" y="494"/>
                  <a:pt x="514" y="494"/>
                </a:cubicBezTo>
                <a:cubicBezTo>
                  <a:pt x="509" y="433"/>
                  <a:pt x="456" y="0"/>
                  <a:pt x="424" y="0"/>
                </a:cubicBezTo>
                <a:cubicBezTo>
                  <a:pt x="393" y="0"/>
                  <a:pt x="340" y="433"/>
                  <a:pt x="335" y="494"/>
                </a:cubicBezTo>
                <a:cubicBezTo>
                  <a:pt x="6" y="730"/>
                  <a:pt x="6" y="730"/>
                  <a:pt x="6" y="730"/>
                </a:cubicBezTo>
                <a:cubicBezTo>
                  <a:pt x="2" y="732"/>
                  <a:pt x="0" y="737"/>
                  <a:pt x="1" y="741"/>
                </a:cubicBezTo>
                <a:cubicBezTo>
                  <a:pt x="13" y="796"/>
                  <a:pt x="13" y="796"/>
                  <a:pt x="13" y="796"/>
                </a:cubicBezTo>
                <a:cubicBezTo>
                  <a:pt x="14" y="802"/>
                  <a:pt x="20" y="806"/>
                  <a:pt x="27" y="805"/>
                </a:cubicBezTo>
                <a:cubicBezTo>
                  <a:pt x="51" y="797"/>
                  <a:pt x="96" y="784"/>
                  <a:pt x="144" y="771"/>
                </a:cubicBezTo>
                <a:cubicBezTo>
                  <a:pt x="144" y="779"/>
                  <a:pt x="144" y="779"/>
                  <a:pt x="144" y="779"/>
                </a:cubicBezTo>
                <a:cubicBezTo>
                  <a:pt x="144" y="785"/>
                  <a:pt x="149" y="789"/>
                  <a:pt x="154" y="789"/>
                </a:cubicBezTo>
                <a:cubicBezTo>
                  <a:pt x="188" y="789"/>
                  <a:pt x="188" y="789"/>
                  <a:pt x="188" y="789"/>
                </a:cubicBezTo>
                <a:cubicBezTo>
                  <a:pt x="193" y="789"/>
                  <a:pt x="197" y="785"/>
                  <a:pt x="198" y="779"/>
                </a:cubicBezTo>
                <a:cubicBezTo>
                  <a:pt x="199" y="755"/>
                  <a:pt x="199" y="755"/>
                  <a:pt x="199" y="755"/>
                </a:cubicBezTo>
                <a:cubicBezTo>
                  <a:pt x="218" y="750"/>
                  <a:pt x="237" y="745"/>
                  <a:pt x="255" y="740"/>
                </a:cubicBezTo>
                <a:cubicBezTo>
                  <a:pt x="256" y="779"/>
                  <a:pt x="256" y="779"/>
                  <a:pt x="256" y="779"/>
                </a:cubicBezTo>
                <a:cubicBezTo>
                  <a:pt x="256" y="785"/>
                  <a:pt x="261" y="789"/>
                  <a:pt x="266" y="789"/>
                </a:cubicBezTo>
                <a:cubicBezTo>
                  <a:pt x="300" y="789"/>
                  <a:pt x="300" y="789"/>
                  <a:pt x="300" y="789"/>
                </a:cubicBezTo>
                <a:cubicBezTo>
                  <a:pt x="305" y="789"/>
                  <a:pt x="309" y="785"/>
                  <a:pt x="310" y="779"/>
                </a:cubicBezTo>
                <a:cubicBezTo>
                  <a:pt x="311" y="724"/>
                  <a:pt x="311" y="724"/>
                  <a:pt x="311" y="724"/>
                </a:cubicBezTo>
                <a:cubicBezTo>
                  <a:pt x="336" y="717"/>
                  <a:pt x="351" y="713"/>
                  <a:pt x="351" y="713"/>
                </a:cubicBezTo>
                <a:cubicBezTo>
                  <a:pt x="368" y="864"/>
                  <a:pt x="368" y="864"/>
                  <a:pt x="368" y="864"/>
                </a:cubicBezTo>
                <a:cubicBezTo>
                  <a:pt x="208" y="1012"/>
                  <a:pt x="208" y="1012"/>
                  <a:pt x="208" y="1012"/>
                </a:cubicBezTo>
                <a:cubicBezTo>
                  <a:pt x="205" y="1015"/>
                  <a:pt x="204" y="1021"/>
                  <a:pt x="207" y="1025"/>
                </a:cubicBezTo>
                <a:cubicBezTo>
                  <a:pt x="224" y="1051"/>
                  <a:pt x="224" y="1051"/>
                  <a:pt x="224" y="1051"/>
                </a:cubicBezTo>
                <a:cubicBezTo>
                  <a:pt x="227" y="1056"/>
                  <a:pt x="232" y="1057"/>
                  <a:pt x="237" y="1055"/>
                </a:cubicBezTo>
                <a:cubicBezTo>
                  <a:pt x="383" y="992"/>
                  <a:pt x="383" y="992"/>
                  <a:pt x="383" y="992"/>
                </a:cubicBezTo>
                <a:cubicBezTo>
                  <a:pt x="397" y="1043"/>
                  <a:pt x="397" y="1043"/>
                  <a:pt x="397" y="1043"/>
                </a:cubicBezTo>
                <a:cubicBezTo>
                  <a:pt x="424" y="1043"/>
                  <a:pt x="424" y="1043"/>
                  <a:pt x="424" y="1043"/>
                </a:cubicBezTo>
                <a:cubicBezTo>
                  <a:pt x="452" y="1043"/>
                  <a:pt x="452" y="1043"/>
                  <a:pt x="452" y="1043"/>
                </a:cubicBezTo>
                <a:cubicBezTo>
                  <a:pt x="465" y="992"/>
                  <a:pt x="465" y="992"/>
                  <a:pt x="465" y="992"/>
                </a:cubicBezTo>
                <a:cubicBezTo>
                  <a:pt x="612" y="1055"/>
                  <a:pt x="612" y="1055"/>
                  <a:pt x="612" y="1055"/>
                </a:cubicBezTo>
                <a:cubicBezTo>
                  <a:pt x="616" y="1057"/>
                  <a:pt x="622" y="1056"/>
                  <a:pt x="624" y="1051"/>
                </a:cubicBezTo>
                <a:cubicBezTo>
                  <a:pt x="642" y="1025"/>
                  <a:pt x="642" y="1025"/>
                  <a:pt x="642" y="1025"/>
                </a:cubicBezTo>
                <a:cubicBezTo>
                  <a:pt x="645" y="1021"/>
                  <a:pt x="644" y="1015"/>
                  <a:pt x="640" y="1012"/>
                </a:cubicBezTo>
                <a:cubicBezTo>
                  <a:pt x="480" y="864"/>
                  <a:pt x="480" y="864"/>
                  <a:pt x="480" y="864"/>
                </a:cubicBezTo>
                <a:cubicBezTo>
                  <a:pt x="497" y="713"/>
                  <a:pt x="497" y="713"/>
                  <a:pt x="497" y="713"/>
                </a:cubicBezTo>
                <a:cubicBezTo>
                  <a:pt x="497" y="713"/>
                  <a:pt x="513" y="717"/>
                  <a:pt x="538" y="724"/>
                </a:cubicBezTo>
                <a:cubicBezTo>
                  <a:pt x="539" y="779"/>
                  <a:pt x="539" y="779"/>
                  <a:pt x="539" y="779"/>
                </a:cubicBezTo>
                <a:cubicBezTo>
                  <a:pt x="539" y="785"/>
                  <a:pt x="544" y="789"/>
                  <a:pt x="549" y="789"/>
                </a:cubicBezTo>
                <a:cubicBezTo>
                  <a:pt x="583" y="789"/>
                  <a:pt x="583" y="789"/>
                  <a:pt x="583" y="789"/>
                </a:cubicBezTo>
                <a:cubicBezTo>
                  <a:pt x="588" y="789"/>
                  <a:pt x="592" y="785"/>
                  <a:pt x="593" y="779"/>
                </a:cubicBezTo>
                <a:cubicBezTo>
                  <a:pt x="594" y="740"/>
                  <a:pt x="594" y="740"/>
                  <a:pt x="594" y="740"/>
                </a:cubicBezTo>
                <a:cubicBezTo>
                  <a:pt x="612" y="745"/>
                  <a:pt x="631" y="750"/>
                  <a:pt x="650" y="755"/>
                </a:cubicBezTo>
                <a:cubicBezTo>
                  <a:pt x="651" y="779"/>
                  <a:pt x="651" y="779"/>
                  <a:pt x="651" y="779"/>
                </a:cubicBezTo>
                <a:cubicBezTo>
                  <a:pt x="651" y="785"/>
                  <a:pt x="656" y="789"/>
                  <a:pt x="661" y="789"/>
                </a:cubicBezTo>
                <a:cubicBezTo>
                  <a:pt x="695" y="789"/>
                  <a:pt x="695" y="789"/>
                  <a:pt x="695" y="789"/>
                </a:cubicBezTo>
                <a:cubicBezTo>
                  <a:pt x="700" y="789"/>
                  <a:pt x="704" y="785"/>
                  <a:pt x="705" y="779"/>
                </a:cubicBezTo>
                <a:cubicBezTo>
                  <a:pt x="705" y="771"/>
                  <a:pt x="705" y="771"/>
                  <a:pt x="705" y="771"/>
                </a:cubicBezTo>
                <a:cubicBezTo>
                  <a:pt x="753" y="784"/>
                  <a:pt x="797" y="797"/>
                  <a:pt x="822" y="805"/>
                </a:cubicBezTo>
                <a:cubicBezTo>
                  <a:pt x="828" y="806"/>
                  <a:pt x="835" y="802"/>
                  <a:pt x="836" y="796"/>
                </a:cubicBezTo>
                <a:cubicBezTo>
                  <a:pt x="848" y="741"/>
                  <a:pt x="848" y="741"/>
                  <a:pt x="848" y="741"/>
                </a:cubicBezTo>
                <a:cubicBezTo>
                  <a:pt x="849" y="737"/>
                  <a:pt x="847" y="732"/>
                  <a:pt x="843" y="730"/>
                </a:cubicBezTo>
                <a:close/>
              </a:path>
            </a:pathLst>
          </a:custGeom>
          <a:solidFill>
            <a:srgbClr val="0079DB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46" name="TextBox 345"/>
          <p:cNvSpPr txBox="1"/>
          <p:nvPr/>
        </p:nvSpPr>
        <p:spPr>
          <a:xfrm>
            <a:off x="4985069" y="3849871"/>
            <a:ext cx="522900" cy="20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5000"/>
              </a:lnSpc>
              <a:spcBef>
                <a:spcPts val="300"/>
              </a:spcBef>
            </a:pPr>
            <a:r>
              <a:rPr lang="en-US" sz="750" dirty="0">
                <a:solidFill>
                  <a:srgbClr val="5F6062"/>
                </a:solidFill>
                <a:latin typeface="Century Gothic"/>
              </a:rPr>
              <a:t>Aircraft</a:t>
            </a:r>
          </a:p>
        </p:txBody>
      </p:sp>
    </p:spTree>
    <p:extLst>
      <p:ext uri="{BB962C8B-B14F-4D97-AF65-F5344CB8AC3E}">
        <p14:creationId xmlns:p14="http://schemas.microsoft.com/office/powerpoint/2010/main" val="131596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161"/>
            <a:ext cx="7129552" cy="473964"/>
          </a:xfrm>
        </p:spPr>
        <p:txBody>
          <a:bodyPr/>
          <a:lstStyle/>
          <a:p>
            <a:r>
              <a:rPr lang="en-US" dirty="0" smtClean="0"/>
              <a:t>Think Big Staffing Project Focus Areas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27475"/>
              </p:ext>
            </p:extLst>
          </p:nvPr>
        </p:nvGraphicFramePr>
        <p:xfrm>
          <a:off x="1737295" y="2286070"/>
          <a:ext cx="522922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790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1: Use Case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Phase 2: Solution Design &amp;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Analysis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7"/>
          <p:cNvSpPr txBox="1">
            <a:spLocks/>
          </p:cNvSpPr>
          <p:nvPr/>
        </p:nvSpPr>
        <p:spPr>
          <a:xfrm>
            <a:off x="381000" y="4989336"/>
            <a:ext cx="2158408" cy="1077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</a:rPr>
              <a:t>© 2016 Think Big, A Teradata Company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4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161"/>
            <a:ext cx="7129552" cy="473964"/>
          </a:xfrm>
        </p:spPr>
        <p:txBody>
          <a:bodyPr/>
          <a:lstStyle/>
          <a:p>
            <a:r>
              <a:rPr lang="en-US" dirty="0" smtClean="0"/>
              <a:t>Think Big Staffing Project Focus Areas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370892"/>
              </p:ext>
            </p:extLst>
          </p:nvPr>
        </p:nvGraphicFramePr>
        <p:xfrm>
          <a:off x="1460204" y="802757"/>
          <a:ext cx="3429000" cy="4043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2438400"/>
              </a:tblGrid>
              <a:tr h="49001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1: Use Case definition</a:t>
                      </a:r>
                      <a:endParaRPr lang="en-US" sz="1400" dirty="0"/>
                    </a:p>
                  </a:txBody>
                  <a:tcPr/>
                </a:tc>
              </a:tr>
              <a:tr h="2017000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Activity</a:t>
                      </a:r>
                    </a:p>
                  </a:txBody>
                  <a:tcPr>
                    <a:solidFill>
                      <a:srgbClr val="EC881D"/>
                    </a:solidFill>
                  </a:tcPr>
                </a:tc>
                <a:tc>
                  <a:txBody>
                    <a:bodyPr/>
                    <a:lstStyle/>
                    <a:p>
                      <a:pPr marL="169862" lvl="0" indent="-169862">
                        <a:lnSpc>
                          <a:spcPct val="95000"/>
                        </a:lnSpc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1-on-1’s with senior leaders to discuss business imperatives</a:t>
                      </a:r>
                    </a:p>
                    <a:p>
                      <a:pPr marL="169862" lvl="0" indent="-169862">
                        <a:lnSpc>
                          <a:spcPct val="95000"/>
                        </a:lnSpc>
                        <a:spcBef>
                          <a:spcPts val="80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Identify overall list of use cases and business value</a:t>
                      </a:r>
                    </a:p>
                    <a:p>
                      <a:pPr marL="169862" lvl="0" indent="-169862">
                        <a:lnSpc>
                          <a:spcPct val="95000"/>
                        </a:lnSpc>
                        <a:spcBef>
                          <a:spcPts val="80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Finalize scoring and ranking of use cases</a:t>
                      </a:r>
                    </a:p>
                    <a:p>
                      <a:pPr marL="169862" lvl="0" indent="-169862">
                        <a:lnSpc>
                          <a:spcPct val="95000"/>
                        </a:lnSpc>
                        <a:spcBef>
                          <a:spcPts val="80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Review initial recommendations</a:t>
                      </a:r>
                      <a:endParaRPr lang="en-US" sz="1000" dirty="0">
                        <a:solidFill>
                          <a:schemeClr val="dk1"/>
                        </a:solidFill>
                        <a:latin typeface="Century Gothic" charset="0"/>
                        <a:ea typeface="Century Gothic" charset="0"/>
                        <a:cs typeface="Century Gothic" charset="0"/>
                        <a:sym typeface="Century Gothic"/>
                      </a:endParaRPr>
                    </a:p>
                  </a:txBody>
                  <a:tcPr/>
                </a:tc>
              </a:tr>
              <a:tr h="807084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Deliverables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C881D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Define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 use cases and data required</a:t>
                      </a:r>
                      <a:endParaRPr lang="en-US" sz="1000" dirty="0" smtClean="0">
                        <a:solidFill>
                          <a:schemeClr val="dk1"/>
                        </a:solidFill>
                        <a:latin typeface="Century Gothic" charset="0"/>
                        <a:ea typeface="Century Gothic" charset="0"/>
                        <a:cs typeface="Century Gothic" charset="0"/>
                        <a:sym typeface="Century Gothic"/>
                      </a:endParaRPr>
                    </a:p>
                  </a:txBody>
                  <a:tcPr/>
                </a:tc>
              </a:tr>
              <a:tr h="662962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Staff</a:t>
                      </a:r>
                      <a:r>
                        <a:rPr lang="en-US" sz="1000" b="1" baseline="0" dirty="0" smtClean="0">
                          <a:solidFill>
                            <a:schemeClr val="bg1"/>
                          </a:solidFill>
                        </a:rPr>
                        <a:t> &amp; Time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C881D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 Delivery</a:t>
                      </a:r>
                      <a:r>
                        <a:rPr lang="en-US" sz="1000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Lead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</a:t>
                      </a:r>
                      <a:r>
                        <a:rPr lang="en-US" sz="1000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Senior Data Engineer and 1 Senior Data Scientist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1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 Week</a:t>
                      </a:r>
                      <a:endParaRPr lang="en-US" sz="1000" b="1" dirty="0"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7"/>
          <p:cNvSpPr txBox="1">
            <a:spLocks/>
          </p:cNvSpPr>
          <p:nvPr/>
        </p:nvSpPr>
        <p:spPr>
          <a:xfrm>
            <a:off x="381000" y="4989336"/>
            <a:ext cx="2158408" cy="1077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</a:rPr>
              <a:t>© 2016 Think Big, A Teradata Company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1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161"/>
            <a:ext cx="7129552" cy="473964"/>
          </a:xfrm>
        </p:spPr>
        <p:txBody>
          <a:bodyPr/>
          <a:lstStyle/>
          <a:p>
            <a:r>
              <a:rPr lang="en-US" dirty="0" smtClean="0"/>
              <a:t>Think Big Staffing Project Focus Areas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45873"/>
              </p:ext>
            </p:extLst>
          </p:nvPr>
        </p:nvGraphicFramePr>
        <p:xfrm>
          <a:off x="1460204" y="802757"/>
          <a:ext cx="6219825" cy="408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2438400"/>
                <a:gridCol w="2790825"/>
              </a:tblGrid>
              <a:tr h="49001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1: Use Case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Phase 2: Solution Design &amp;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Analysis</a:t>
                      </a:r>
                      <a:endParaRPr lang="en-US" sz="1400" dirty="0"/>
                    </a:p>
                  </a:txBody>
                  <a:tcPr/>
                </a:tc>
              </a:tr>
              <a:tr h="2017000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Activity</a:t>
                      </a:r>
                    </a:p>
                  </a:txBody>
                  <a:tcPr>
                    <a:solidFill>
                      <a:srgbClr val="EC881D"/>
                    </a:solidFill>
                  </a:tcPr>
                </a:tc>
                <a:tc>
                  <a:txBody>
                    <a:bodyPr/>
                    <a:lstStyle/>
                    <a:p>
                      <a:pPr marL="169862" lvl="0" indent="-169862">
                        <a:lnSpc>
                          <a:spcPct val="95000"/>
                        </a:lnSpc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1-on-1’s with senior leaders to discuss business imperatives</a:t>
                      </a:r>
                    </a:p>
                    <a:p>
                      <a:pPr marL="169862" lvl="0" indent="-169862">
                        <a:lnSpc>
                          <a:spcPct val="95000"/>
                        </a:lnSpc>
                        <a:spcBef>
                          <a:spcPts val="80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Identify overall list of use cases and business value</a:t>
                      </a:r>
                    </a:p>
                    <a:p>
                      <a:pPr marL="169862" lvl="0" indent="-169862">
                        <a:lnSpc>
                          <a:spcPct val="95000"/>
                        </a:lnSpc>
                        <a:spcBef>
                          <a:spcPts val="80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Finalize scoring and ranking of use cases</a:t>
                      </a:r>
                    </a:p>
                    <a:p>
                      <a:pPr marL="169862" lvl="0" indent="-169862">
                        <a:lnSpc>
                          <a:spcPct val="95000"/>
                        </a:lnSpc>
                        <a:spcBef>
                          <a:spcPts val="80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Review initial recommendations</a:t>
                      </a:r>
                      <a:endParaRPr lang="en-US" sz="1000" dirty="0">
                        <a:solidFill>
                          <a:schemeClr val="dk1"/>
                        </a:solidFill>
                        <a:latin typeface="Century Gothic" charset="0"/>
                        <a:ea typeface="Century Gothic" charset="0"/>
                        <a:cs typeface="Century Gothic" charset="0"/>
                        <a:sym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95000"/>
                        </a:lnSpc>
                        <a:spcBef>
                          <a:spcPts val="0"/>
                        </a:spcBef>
                        <a:buFont typeface="Arial" charset="0"/>
                        <a:buChar char="•"/>
                      </a:pPr>
                      <a:r>
                        <a:rPr lang="en-US" sz="100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Use </a:t>
                      </a:r>
                      <a:r>
                        <a:rPr lang="en-US" sz="1000" dirty="0" err="1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Kylo</a:t>
                      </a:r>
                      <a:r>
                        <a:rPr lang="en-US" sz="100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to ingest and curate the data.</a:t>
                      </a:r>
                    </a:p>
                    <a:p>
                      <a:pPr marL="171450" indent="-171450">
                        <a:lnSpc>
                          <a:spcPct val="95000"/>
                        </a:lnSpc>
                        <a:spcBef>
                          <a:spcPts val="0"/>
                        </a:spcBef>
                        <a:buFont typeface="Arial" charset="0"/>
                        <a:buChar char="•"/>
                      </a:pPr>
                      <a:endParaRPr lang="en-US" sz="1000" dirty="0" smtClean="0"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marL="171450" indent="-171450">
                        <a:lnSpc>
                          <a:spcPct val="95000"/>
                        </a:lnSpc>
                        <a:spcBef>
                          <a:spcPts val="0"/>
                        </a:spcBef>
                        <a:buFont typeface="Arial" charset="0"/>
                        <a:buChar char="•"/>
                      </a:pPr>
                      <a:r>
                        <a:rPr lang="en-US" sz="100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Load</a:t>
                      </a:r>
                      <a:r>
                        <a:rPr lang="en-US" sz="1000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the data</a:t>
                      </a:r>
                      <a:r>
                        <a:rPr lang="en-US" sz="100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into Hadoop</a:t>
                      </a:r>
                    </a:p>
                    <a:p>
                      <a:pPr marL="171450" indent="-171450">
                        <a:lnSpc>
                          <a:spcPct val="95000"/>
                        </a:lnSpc>
                        <a:spcBef>
                          <a:spcPts val="0"/>
                        </a:spcBef>
                        <a:buFont typeface="Arial" charset="0"/>
                        <a:buChar char="•"/>
                      </a:pPr>
                      <a:endParaRPr lang="en-US" sz="1000" dirty="0" smtClean="0"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marL="171450" indent="-171450">
                        <a:lnSpc>
                          <a:spcPct val="95000"/>
                        </a:lnSpc>
                        <a:spcBef>
                          <a:spcPts val="0"/>
                        </a:spcBef>
                        <a:buFont typeface="Arial" charset="0"/>
                        <a:buChar char="•"/>
                      </a:pPr>
                      <a:r>
                        <a:rPr lang="en-US" sz="100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Adopt best practice governance and security methods.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sz="1000" dirty="0" smtClean="0">
                        <a:solidFill>
                          <a:schemeClr val="dk1"/>
                        </a:solidFill>
                        <a:latin typeface="Century Gothic" charset="0"/>
                        <a:ea typeface="Century Gothic" charset="0"/>
                        <a:cs typeface="Century Gothic" charset="0"/>
                        <a:sym typeface="Century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Review required and available data sources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sz="1000" dirty="0" smtClean="0">
                        <a:solidFill>
                          <a:schemeClr val="dk1"/>
                        </a:solidFill>
                        <a:latin typeface="Century Gothic" charset="0"/>
                        <a:ea typeface="Century Gothic" charset="0"/>
                        <a:cs typeface="Century Gothic" charset="0"/>
                        <a:sym typeface="Century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Analyse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 the data</a:t>
                      </a:r>
                    </a:p>
                    <a:p>
                      <a:pPr marL="171450" indent="-171450">
                        <a:lnSpc>
                          <a:spcPct val="95000"/>
                        </a:lnSpc>
                        <a:spcBef>
                          <a:spcPts val="0"/>
                        </a:spcBef>
                        <a:buFont typeface="Arial" charset="0"/>
                        <a:buChar char="•"/>
                      </a:pPr>
                      <a:endParaRPr lang="en-US" sz="1000" dirty="0" smtClean="0"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</a:tr>
              <a:tr h="807084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Deliverables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C881D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Define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 use cases and data required</a:t>
                      </a:r>
                      <a:endParaRPr lang="en-US" sz="1000" dirty="0" smtClean="0">
                        <a:solidFill>
                          <a:schemeClr val="dk1"/>
                        </a:solidFill>
                        <a:latin typeface="Century Gothic" charset="0"/>
                        <a:ea typeface="Century Gothic" charset="0"/>
                        <a:cs typeface="Century Gothic" charset="0"/>
                        <a:sym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High Level Solution Design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Sufficient information to progress with Use Case(s</a:t>
                      </a:r>
                      <a:r>
                        <a:rPr lang="en-US" sz="1000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Business Advice regarding transporters sales</a:t>
                      </a:r>
                      <a:endParaRPr lang="en-US" sz="1000" baseline="0" dirty="0" smtClean="0"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</a:tr>
              <a:tr h="662962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Staff</a:t>
                      </a:r>
                      <a:r>
                        <a:rPr lang="en-US" sz="1000" b="1" baseline="0" dirty="0" smtClean="0">
                          <a:solidFill>
                            <a:schemeClr val="bg1"/>
                          </a:solidFill>
                        </a:rPr>
                        <a:t> &amp; Time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C881D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 Delivery</a:t>
                      </a:r>
                      <a:r>
                        <a:rPr lang="en-US" sz="1000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Lead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</a:t>
                      </a:r>
                      <a:r>
                        <a:rPr lang="en-US" sz="1000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Senior Data Engineer and 1 Senior Data Scientist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1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 Week</a:t>
                      </a:r>
                      <a:endParaRPr lang="en-US" sz="1000" b="1" dirty="0"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50% Delivery Lead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2 Senior Data Engineer and 1 Senior Data Scientist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1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6 Weeks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7"/>
          <p:cNvSpPr txBox="1">
            <a:spLocks/>
          </p:cNvSpPr>
          <p:nvPr/>
        </p:nvSpPr>
        <p:spPr>
          <a:xfrm>
            <a:off x="381000" y="4989336"/>
            <a:ext cx="2158408" cy="1077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</a:rPr>
              <a:t>© 2016 Think Big, A Teradata Company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2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Macintosh PowerPoint</Application>
  <PresentationFormat>Bildschirmpräsentation (16:9)</PresentationFormat>
  <Paragraphs>157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Century Gothic</vt:lpstr>
      <vt:lpstr>Arial</vt:lpstr>
      <vt:lpstr>TDC_PPT_16-9_1014-lite</vt:lpstr>
      <vt:lpstr>1_TDC_PPT_16-9_1014-lite</vt:lpstr>
      <vt:lpstr>PowerPoint-Präsentation</vt:lpstr>
      <vt:lpstr>Introduction</vt:lpstr>
      <vt:lpstr>Introduction</vt:lpstr>
      <vt:lpstr>Use Cases Definitions</vt:lpstr>
      <vt:lpstr>Solution Definition</vt:lpstr>
      <vt:lpstr>PowerPoint-Präsentation</vt:lpstr>
      <vt:lpstr>Think Big Staffing Project Focus Areas</vt:lpstr>
      <vt:lpstr>Think Big Staffing Project Focus Areas</vt:lpstr>
      <vt:lpstr>Think Big Staffing Project Focus Areas</vt:lpstr>
      <vt:lpstr>Think Big Summary of Costs</vt:lpstr>
      <vt:lpstr>PowerPoint-Präsentation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Cabrera Naranjo, Santiago</cp:lastModifiedBy>
  <cp:revision>24</cp:revision>
  <dcterms:modified xsi:type="dcterms:W3CDTF">2017-03-17T10:13:53Z</dcterms:modified>
</cp:coreProperties>
</file>