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3.xml" ContentType="application/vnd.openxmlformats-officedocument.theme+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4.xml" ContentType="application/vnd.openxmlformats-officedocument.theme+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5.xml" ContentType="application/vnd.openxmlformats-officedocument.theme+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35" r:id="rId1"/>
    <p:sldMasterId id="2147483736" r:id="rId2"/>
    <p:sldMasterId id="2147483737" r:id="rId3"/>
    <p:sldMasterId id="2147483739" r:id="rId4"/>
    <p:sldMasterId id="2147483740" r:id="rId5"/>
    <p:sldMasterId id="2147483741" r:id="rId6"/>
  </p:sldMasterIdLst>
  <p:notesMasterIdLst>
    <p:notesMasterId r:id="rId18"/>
  </p:notesMasterIdLst>
  <p:sldIdLst>
    <p:sldId id="256" r:id="rId7"/>
    <p:sldId id="257" r:id="rId8"/>
    <p:sldId id="259" r:id="rId9"/>
    <p:sldId id="260" r:id="rId10"/>
    <p:sldId id="262" r:id="rId11"/>
    <p:sldId id="265" r:id="rId12"/>
    <p:sldId id="266" r:id="rId13"/>
    <p:sldId id="270" r:id="rId14"/>
    <p:sldId id="273" r:id="rId15"/>
    <p:sldId id="275" r:id="rId16"/>
    <p:sldId id="276"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CE8B4246-CDB6-4FDB-B538-32701CADB684}">
  <a:tblStyle styleId="{CE8B4246-CDB6-4FDB-B538-32701CADB684}" styleName="Table_0">
    <a:wholeTbl>
      <a:tcTxStyle b="off" i="off">
        <a:font>
          <a:latin typeface="Calibri"/>
          <a:ea typeface="Calibri"/>
          <a:cs typeface="Calibri"/>
        </a:font>
        <a:schemeClr val="dk1"/>
      </a:tcTxStyle>
      <a:tcStyle>
        <a:tcBdr>
          <a:left>
            <a:ln w="12700" cap="flat" cmpd="sng">
              <a:solidFill>
                <a:schemeClr val="accent6"/>
              </a:solidFill>
              <a:prstDash val="solid"/>
              <a:round/>
              <a:headEnd type="none" w="med" len="med"/>
              <a:tailEnd type="none" w="med" len="med"/>
            </a:ln>
          </a:left>
          <a:right>
            <a:ln w="12700" cap="flat" cmpd="sng">
              <a:solidFill>
                <a:schemeClr val="accent6"/>
              </a:solidFill>
              <a:prstDash val="solid"/>
              <a:round/>
              <a:headEnd type="none" w="med" len="med"/>
              <a:tailEnd type="none" w="med" len="med"/>
            </a:ln>
          </a:right>
          <a:top>
            <a:ln w="12700" cap="flat" cmpd="sng">
              <a:solidFill>
                <a:schemeClr val="accent6"/>
              </a:solidFill>
              <a:prstDash val="solid"/>
              <a:round/>
              <a:headEnd type="none" w="med" len="med"/>
              <a:tailEnd type="none" w="med" len="med"/>
            </a:ln>
          </a:top>
          <a:bottom>
            <a:ln w="12700" cap="flat" cmpd="sng">
              <a:solidFill>
                <a:schemeClr val="accent6"/>
              </a:solidFill>
              <a:prstDash val="solid"/>
              <a:round/>
              <a:headEnd type="none" w="med" len="med"/>
              <a:tailEnd type="none" w="med" len="med"/>
            </a:ln>
          </a:bottom>
          <a:insideH>
            <a:ln w="12700" cap="flat" cmpd="sng">
              <a:solidFill>
                <a:schemeClr val="accent6"/>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chemeClr val="lt1"/>
          </a:solidFill>
        </a:fill>
      </a:tcStyle>
    </a:wholeTbl>
    <a:band1H>
      <a:tcStyle>
        <a:tcBdr/>
        <a:fill>
          <a:solidFill>
            <a:srgbClr val="FDEEE8"/>
          </a:solidFill>
        </a:fill>
      </a:tcStyle>
    </a:band1H>
    <a:band1V>
      <a:tcStyle>
        <a:tcBdr/>
        <a:fill>
          <a:solidFill>
            <a:srgbClr val="FDEEE8"/>
          </a:solidFill>
        </a:fill>
      </a:tcStyle>
    </a:band1V>
    <a:lastCol>
      <a:tcTxStyle b="on" i="off"/>
      <a:tcStyle>
        <a:tcBdr/>
      </a:tcStyle>
    </a:lastCol>
    <a:firstCol>
      <a:tcTxStyle b="on" i="off"/>
      <a:tcStyle>
        <a:tcBdr/>
      </a:tcStyle>
    </a:firstCol>
    <a:lastRow>
      <a:tcTxStyle b="on" i="off"/>
      <a:tcStyle>
        <a:tcBdr>
          <a:top>
            <a:ln w="50800" cap="flat" cmpd="sng">
              <a:solidFill>
                <a:schemeClr val="accent6"/>
              </a:solidFill>
              <a:prstDash val="solid"/>
              <a:round/>
              <a:headEnd type="none" w="med" len="med"/>
              <a:tailEnd type="none" w="med" len="med"/>
            </a:ln>
          </a:top>
        </a:tcBdr>
        <a:fill>
          <a:solidFill>
            <a:schemeClr val="lt1"/>
          </a:solidFill>
        </a:fill>
      </a:tcStyle>
    </a:lastRow>
    <a:firstRow>
      <a:tcTxStyle b="on" i="off">
        <a:font>
          <a:latin typeface="Calibri"/>
          <a:ea typeface="Calibri"/>
          <a:cs typeface="Calibri"/>
        </a:font>
        <a:schemeClr val="lt1"/>
      </a:tcTxStyle>
      <a:tcStyle>
        <a:tcBdr/>
        <a:fill>
          <a:solidFill>
            <a:schemeClr val="accent6"/>
          </a:solidFill>
        </a:fill>
      </a:tcStyle>
    </a:firstRow>
  </a:tblStyle>
  <a:tblStyle styleId="{FBE2520B-16FD-4BEF-82B7-03E5C8D74A02}" styleName="Table_1"/>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847" autoAdjust="0"/>
  </p:normalViewPr>
  <p:slideViewPr>
    <p:cSldViewPr snapToObjects="1">
      <p:cViewPr varScale="1">
        <p:scale>
          <a:sx n="166" d="100"/>
          <a:sy n="166" d="100"/>
        </p:scale>
        <p:origin x="-800" y="-96"/>
      </p:cViewPr>
      <p:guideLst>
        <p:guide orient="horz" pos="1665"/>
        <p:guide pos="2971"/>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3.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notesMaster" Target="notesMasters/notesMaster1.xml"/><Relationship Id="rId1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Master" Target="slideMasters/slideMaster5.xml"/><Relationship Id="rId6" Type="http://schemas.openxmlformats.org/officeDocument/2006/relationships/slideMaster" Target="slideMasters/slideMaster6.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3088465102"/>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Shape 469"/>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lvl="0" rtl="0">
              <a:spcBef>
                <a:spcPts val="0"/>
              </a:spcBef>
              <a:buNone/>
            </a:pPr>
            <a:endParaRPr/>
          </a:p>
        </p:txBody>
      </p:sp>
      <p:sp>
        <p:nvSpPr>
          <p:cNvPr id="470" name="Shape 4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1"/>
        <p:cNvGrpSpPr/>
        <p:nvPr/>
      </p:nvGrpSpPr>
      <p:grpSpPr>
        <a:xfrm>
          <a:off x="0" y="0"/>
          <a:ext cx="0" cy="0"/>
          <a:chOff x="0" y="0"/>
          <a:chExt cx="0" cy="0"/>
        </a:xfrm>
      </p:grpSpPr>
      <p:sp>
        <p:nvSpPr>
          <p:cNvPr id="592" name="Shape 5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93" name="Shape 593"/>
          <p:cNvSpPr txBox="1">
            <a:spLocks noGrp="1"/>
          </p:cNvSpPr>
          <p:nvPr>
            <p:ph type="body" idx="1"/>
          </p:nvPr>
        </p:nvSpPr>
        <p:spPr>
          <a:xfrm>
            <a:off x="685800" y="4343400"/>
            <a:ext cx="5486400" cy="4114800"/>
          </a:xfrm>
          <a:prstGeom prst="rect">
            <a:avLst/>
          </a:prstGeom>
          <a:noFill/>
          <a:ln>
            <a:noFill/>
          </a:ln>
        </p:spPr>
        <p:txBody>
          <a:bodyPr lIns="91425" tIns="45700" rIns="91425" bIns="45700" anchor="t" anchorCtr="0">
            <a:noAutofit/>
          </a:bodyPr>
          <a:lstStyle/>
          <a:p>
            <a:pPr marL="0" marR="0" lvl="0" indent="0" algn="l" rtl="0">
              <a:spcBef>
                <a:spcPts val="0"/>
              </a:spcBef>
              <a:buNone/>
            </a:pPr>
            <a:endParaRPr sz="1200" b="0" i="0" u="none" strike="noStrike" cap="none">
              <a:solidFill>
                <a:schemeClr val="dk1"/>
              </a:solidFill>
              <a:latin typeface="Calibri"/>
              <a:ea typeface="Calibri"/>
              <a:cs typeface="Calibri"/>
              <a:sym typeface="Calibri"/>
            </a:endParaRPr>
          </a:p>
        </p:txBody>
      </p:sp>
      <p:sp>
        <p:nvSpPr>
          <p:cNvPr id="594" name="Shape 594"/>
          <p:cNvSpPr txBox="1">
            <a:spLocks noGrp="1"/>
          </p:cNvSpPr>
          <p:nvPr>
            <p:ph type="ftr" idx="11"/>
          </p:nvPr>
        </p:nvSpPr>
        <p:spPr>
          <a:xfrm>
            <a:off x="0" y="8685213"/>
            <a:ext cx="2971800" cy="457200"/>
          </a:xfrm>
          <a:prstGeom prst="rect">
            <a:avLst/>
          </a:prstGeom>
          <a:noFill/>
          <a:ln>
            <a:noFill/>
          </a:ln>
        </p:spPr>
        <p:txBody>
          <a:bodyPr lIns="91425" tIns="45700" rIns="91425" bIns="45700" anchor="b" anchorCtr="0">
            <a:noAutofit/>
          </a:bodyPr>
          <a:lstStyle/>
          <a:p>
            <a:pPr marL="0" marR="0" lvl="0" indent="0" algn="l" rtl="0">
              <a:spcBef>
                <a:spcPts val="0"/>
              </a:spcBef>
              <a:buSzPct val="25000"/>
              <a:buNone/>
            </a:pPr>
            <a:r>
              <a:rPr lang="en" sz="1200">
                <a:solidFill>
                  <a:srgbClr val="000000"/>
                </a:solidFill>
                <a:latin typeface="Calibri"/>
                <a:ea typeface="Calibri"/>
                <a:cs typeface="Calibri"/>
                <a:sym typeface="Calibri"/>
              </a:rPr>
              <a:t>© 2015 Think Big, a Teradata Company</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Shape 599"/>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lvl="0" rtl="0">
              <a:spcBef>
                <a:spcPts val="0"/>
              </a:spcBef>
              <a:buNone/>
            </a:pPr>
            <a:endParaRPr/>
          </a:p>
        </p:txBody>
      </p:sp>
      <p:sp>
        <p:nvSpPr>
          <p:cNvPr id="600" name="Shape 6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Shape 4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77" name="Shape 477"/>
          <p:cNvSpPr txBox="1">
            <a:spLocks noGrp="1"/>
          </p:cNvSpPr>
          <p:nvPr>
            <p:ph type="body" idx="1"/>
          </p:nvPr>
        </p:nvSpPr>
        <p:spPr>
          <a:xfrm>
            <a:off x="685800" y="4343400"/>
            <a:ext cx="5486400" cy="4114800"/>
          </a:xfrm>
          <a:prstGeom prst="rect">
            <a:avLst/>
          </a:prstGeom>
          <a:noFill/>
          <a:ln>
            <a:noFill/>
          </a:ln>
        </p:spPr>
        <p:txBody>
          <a:bodyPr lIns="91425" tIns="45700" rIns="91425" bIns="45700" anchor="t" anchorCtr="0">
            <a:noAutofit/>
          </a:bodyPr>
          <a:lstStyle/>
          <a:p>
            <a:pPr marL="0" marR="0" lvl="0" indent="0" algn="l" rtl="0">
              <a:spcBef>
                <a:spcPts val="0"/>
              </a:spcBef>
              <a:buNone/>
            </a:pPr>
            <a:endParaRPr sz="1200" b="0" i="0" u="none" strike="noStrike" cap="none">
              <a:solidFill>
                <a:schemeClr val="dk1"/>
              </a:solidFill>
              <a:latin typeface="Calibri"/>
              <a:ea typeface="Calibri"/>
              <a:cs typeface="Calibri"/>
              <a:sym typeface="Calibri"/>
            </a:endParaRPr>
          </a:p>
        </p:txBody>
      </p:sp>
      <p:sp>
        <p:nvSpPr>
          <p:cNvPr id="478" name="Shape 478"/>
          <p:cNvSpPr txBox="1">
            <a:spLocks noGrp="1"/>
          </p:cNvSpPr>
          <p:nvPr>
            <p:ph type="ftr" idx="11"/>
          </p:nvPr>
        </p:nvSpPr>
        <p:spPr>
          <a:xfrm>
            <a:off x="0" y="8685213"/>
            <a:ext cx="2971800" cy="457200"/>
          </a:xfrm>
          <a:prstGeom prst="rect">
            <a:avLst/>
          </a:prstGeom>
          <a:noFill/>
          <a:ln>
            <a:noFill/>
          </a:ln>
        </p:spPr>
        <p:txBody>
          <a:bodyPr lIns="91425" tIns="45700" rIns="91425" bIns="45700" anchor="b" anchorCtr="0">
            <a:noAutofit/>
          </a:bodyPr>
          <a:lstStyle/>
          <a:p>
            <a:pPr marL="0" marR="0" lvl="0" indent="0" algn="l" rtl="0">
              <a:spcBef>
                <a:spcPts val="0"/>
              </a:spcBef>
              <a:buSzPct val="25000"/>
              <a:buNone/>
            </a:pPr>
            <a:r>
              <a:rPr lang="en" sz="1200">
                <a:solidFill>
                  <a:srgbClr val="000000"/>
                </a:solidFill>
                <a:latin typeface="Calibri"/>
                <a:ea typeface="Calibri"/>
                <a:cs typeface="Calibri"/>
                <a:sym typeface="Calibri"/>
              </a:rPr>
              <a:t>© 2015 Think Big, a Teradata Company</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Shape 4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89" name="Shape 489"/>
          <p:cNvSpPr txBox="1">
            <a:spLocks noGrp="1"/>
          </p:cNvSpPr>
          <p:nvPr>
            <p:ph type="body" idx="1"/>
          </p:nvPr>
        </p:nvSpPr>
        <p:spPr>
          <a:xfrm>
            <a:off x="685800" y="4343400"/>
            <a:ext cx="5486400"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1200" b="1" i="1" u="none" strike="noStrike" cap="none">
                <a:solidFill>
                  <a:schemeClr val="dk1"/>
                </a:solidFill>
                <a:latin typeface="Calibri"/>
                <a:ea typeface="Calibri"/>
                <a:cs typeface="Calibri"/>
                <a:sym typeface="Calibri"/>
              </a:rPr>
              <a:t>Balance Governance and Security  </a:t>
            </a:r>
            <a:r>
              <a:rPr lang="en" sz="1200" b="0" i="0" u="none" strike="noStrike" cap="none">
                <a:solidFill>
                  <a:schemeClr val="dk1"/>
                </a:solidFill>
                <a:latin typeface="Calibri"/>
                <a:ea typeface="Calibri"/>
                <a:cs typeface="Calibri"/>
                <a:sym typeface="Calibri"/>
              </a:rPr>
              <a:t>Too little security: sensitive data slips in and the enterprise is subject to catastrophic risks such as data breach and cyber attack.  The data lake endangers the enterprise. Too much security: experimentation and innovation suffer, data scientists and analysts are stifled. The data lake fails in its mission to support innovation.  </a:t>
            </a:r>
          </a:p>
          <a:p>
            <a:pPr marL="0" marR="0" lvl="0" indent="0" algn="l" rtl="0">
              <a:spcBef>
                <a:spcPts val="0"/>
              </a:spcBef>
              <a:buSzPct val="25000"/>
              <a:buNone/>
            </a:pPr>
            <a:r>
              <a:rPr lang="en" sz="1200" b="0" i="0" u="none" strike="noStrike" cap="none">
                <a:solidFill>
                  <a:schemeClr val="dk1"/>
                </a:solidFill>
                <a:latin typeface="Calibri"/>
                <a:ea typeface="Calibri"/>
                <a:cs typeface="Calibri"/>
                <a:sym typeface="Calibri"/>
              </a:rPr>
              <a:t> Too little governance:  no one knows who is to manage or make decisions on any of the data in the data lake.   It becomes impossible to manage the lifecycle, so data is not deleted when it is obsolete; there are no standards; nobody can say what the quality levels are concerning any given file; no one can say where the file came from; no one knows what security should apply.   Basically, you get chaos and predictable data uses or production data flows cannot be sustained.  The data lake fails in its mission to support repeatable business processes.  Too much governance: it takes too long to make decisions; add new data; experiment with new processes.   The data lake fails in its mission to support innovation.  </a:t>
            </a:r>
          </a:p>
          <a:p>
            <a:pPr marL="0" marR="0" lvl="0" indent="0" algn="l" rtl="0">
              <a:spcBef>
                <a:spcPts val="0"/>
              </a:spcBef>
              <a:buSzPct val="25000"/>
              <a:buNone/>
            </a:pPr>
            <a:r>
              <a:rPr lang="en" sz="1200" b="1" i="1" u="none" strike="noStrike" cap="none">
                <a:solidFill>
                  <a:schemeClr val="dk1"/>
                </a:solidFill>
                <a:latin typeface="Calibri"/>
                <a:ea typeface="Calibri"/>
                <a:cs typeface="Calibri"/>
                <a:sym typeface="Calibri"/>
              </a:rPr>
              <a:t>Automated and reliable data ingest  </a:t>
            </a:r>
            <a:r>
              <a:rPr lang="en" sz="1200" b="0" i="0" u="none" strike="noStrike" cap="none">
                <a:solidFill>
                  <a:schemeClr val="dk1"/>
                </a:solidFill>
                <a:latin typeface="Calibri"/>
                <a:ea typeface="Calibri"/>
                <a:cs typeface="Calibri"/>
                <a:sym typeface="Calibri"/>
              </a:rPr>
              <a:t>Problem: Hadoop ingest processes are often set up without an appreciation of the number of files to be ingested over time or the requirement to perform ingestion in a consistent and complete manner.   Requirements for a typical Hadoop production data flow are the same as for data flows elsewhere in the enterprise.  That is: All the files must be ingested in their entirety every day.  The ingestion process typically consists of multiple steps, to include data type conversions, cleansing, deduplication, etc. The complete process must be followed successfully for each file. The end result must be quality checked. When something goes wrong (e.g., the wrong data is fed in or a step is not completed), that error must be detected. Incorrect outcomes must be corrected. Metadata must be captured.  If the process is not completely reliable, then the resulting data is not trusted.   The value proposition for the use of the data typically fails.  If the process is not largely or completely automated, the process becomes impractical once the number of files to be ingested rises to enterprise scale.   Thus, automated and reliable ingest is essential to the fundamental value of a data lake.</a:t>
            </a:r>
          </a:p>
          <a:p>
            <a:pPr marL="0" marR="0" lvl="0" indent="0" algn="l" rtl="0">
              <a:spcBef>
                <a:spcPts val="0"/>
              </a:spcBef>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buNone/>
            </a:pPr>
            <a:endParaRPr sz="1200" b="0" i="0" u="none" strike="noStrike" cap="none">
              <a:solidFill>
                <a:schemeClr val="dk1"/>
              </a:solidFill>
              <a:latin typeface="Calibri"/>
              <a:ea typeface="Calibri"/>
              <a:cs typeface="Calibri"/>
              <a:sym typeface="Calibri"/>
            </a:endParaRPr>
          </a:p>
        </p:txBody>
      </p:sp>
      <p:sp>
        <p:nvSpPr>
          <p:cNvPr id="490" name="Shape 490"/>
          <p:cNvSpPr txBox="1">
            <a:spLocks noGrp="1"/>
          </p:cNvSpPr>
          <p:nvPr>
            <p:ph type="ftr" idx="11"/>
          </p:nvPr>
        </p:nvSpPr>
        <p:spPr>
          <a:xfrm>
            <a:off x="0" y="8685213"/>
            <a:ext cx="2971800" cy="457200"/>
          </a:xfrm>
          <a:prstGeom prst="rect">
            <a:avLst/>
          </a:prstGeom>
          <a:noFill/>
          <a:ln>
            <a:noFill/>
          </a:ln>
        </p:spPr>
        <p:txBody>
          <a:bodyPr lIns="91425" tIns="45700" rIns="91425" bIns="45700" anchor="b" anchorCtr="0">
            <a:noAutofit/>
          </a:bodyPr>
          <a:lstStyle/>
          <a:p>
            <a:pPr marL="0" marR="0" lvl="0" indent="0" algn="l" rtl="0">
              <a:spcBef>
                <a:spcPts val="0"/>
              </a:spcBef>
              <a:buSzPct val="25000"/>
              <a:buNone/>
            </a:pPr>
            <a:r>
              <a:rPr lang="en" sz="1200">
                <a:solidFill>
                  <a:srgbClr val="000000"/>
                </a:solidFill>
                <a:latin typeface="Calibri"/>
                <a:ea typeface="Calibri"/>
                <a:cs typeface="Calibri"/>
                <a:sym typeface="Calibri"/>
              </a:rPr>
              <a:t>© 2015 Think Big, a Teradata Company</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Shape 4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96" name="Shape 496"/>
          <p:cNvSpPr txBox="1">
            <a:spLocks noGrp="1"/>
          </p:cNvSpPr>
          <p:nvPr>
            <p:ph type="body" idx="1"/>
          </p:nvPr>
        </p:nvSpPr>
        <p:spPr>
          <a:xfrm>
            <a:off x="685800" y="4343400"/>
            <a:ext cx="5486400"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1200" b="1" i="1" u="none" strike="noStrike" cap="none">
                <a:solidFill>
                  <a:schemeClr val="dk1"/>
                </a:solidFill>
                <a:latin typeface="Calibri"/>
                <a:ea typeface="Calibri"/>
                <a:cs typeface="Calibri"/>
                <a:sym typeface="Calibri"/>
              </a:rPr>
              <a:t>Balance Governance and Security  </a:t>
            </a:r>
            <a:r>
              <a:rPr lang="en" sz="1200" b="0" i="0" u="none" strike="noStrike" cap="none">
                <a:solidFill>
                  <a:schemeClr val="dk1"/>
                </a:solidFill>
                <a:latin typeface="Calibri"/>
                <a:ea typeface="Calibri"/>
                <a:cs typeface="Calibri"/>
                <a:sym typeface="Calibri"/>
              </a:rPr>
              <a:t>Too little security: sensitive data slips in and the enterprise is subject to catastrophic risks such as data breach and cyber attack.  The data lake endangers the enterprise. Too much security: experimentation and innovation suffer, data scientists and analysts are stifled. The data lake fails in its mission to support innovation.  </a:t>
            </a:r>
          </a:p>
          <a:p>
            <a:pPr marL="0" marR="0" lvl="0" indent="0" algn="l" rtl="0">
              <a:spcBef>
                <a:spcPts val="0"/>
              </a:spcBef>
              <a:buSzPct val="25000"/>
              <a:buNone/>
            </a:pPr>
            <a:r>
              <a:rPr lang="en" sz="1200" b="0" i="0" u="none" strike="noStrike" cap="none">
                <a:solidFill>
                  <a:schemeClr val="dk1"/>
                </a:solidFill>
                <a:latin typeface="Calibri"/>
                <a:ea typeface="Calibri"/>
                <a:cs typeface="Calibri"/>
                <a:sym typeface="Calibri"/>
              </a:rPr>
              <a:t> Too little governance:  no one knows who is to manage or make decisions on any of the data in the data lake.   It becomes impossible to manage the lifecycle, so data is not deleted when it is obsolete; there are no standards; nobody can say what the quality levels are concerning any given file; no one can say where the file came from; no one knows what security should apply.   Basically, you get chaos and predictable data uses or production data flows cannot be sustained.  The data lake fails in its mission to support repeatable business processes.  Too much governance: it takes too long to make decisions; add new data; experiment with new processes.   The data lake fails in its mission to support innovation.  </a:t>
            </a:r>
          </a:p>
          <a:p>
            <a:pPr marL="0" marR="0" lvl="0" indent="0" algn="l" rtl="0">
              <a:spcBef>
                <a:spcPts val="0"/>
              </a:spcBef>
              <a:buSzPct val="25000"/>
              <a:buNone/>
            </a:pPr>
            <a:r>
              <a:rPr lang="en" sz="1200" b="1" i="1" u="none" strike="noStrike" cap="none">
                <a:solidFill>
                  <a:schemeClr val="dk1"/>
                </a:solidFill>
                <a:latin typeface="Calibri"/>
                <a:ea typeface="Calibri"/>
                <a:cs typeface="Calibri"/>
                <a:sym typeface="Calibri"/>
              </a:rPr>
              <a:t>Automated and reliable data ingest  </a:t>
            </a:r>
            <a:r>
              <a:rPr lang="en" sz="1200" b="0" i="0" u="none" strike="noStrike" cap="none">
                <a:solidFill>
                  <a:schemeClr val="dk1"/>
                </a:solidFill>
                <a:latin typeface="Calibri"/>
                <a:ea typeface="Calibri"/>
                <a:cs typeface="Calibri"/>
                <a:sym typeface="Calibri"/>
              </a:rPr>
              <a:t>Problem: Hadoop ingest processes are often set up without an appreciation of the number of files to be ingested over time or the requirement to perform ingestion in a consistent and complete manner.   Requirements for a typical Hadoop production data flow are the same as for data flows elsewhere in the enterprise.  That is: All the files must be ingested in their entirety every day.  The ingestion process typically consists of multiple steps, to include data type conversions, cleansing, deduplication, etc. The complete process must be followed successfully for each file. The end result must be quality checked. When something goes wrong (e.g., the wrong data is fed in or a step is not completed), that error must be detected. Incorrect outcomes must be corrected. Metadata must be captured.  If the process is not completely reliable, then the resulting data is not trusted.   The value proposition for the use of the data typically fails.  If the process is not largely or completely automated, the process becomes impractical once the number of files to be ingested rises to enterprise scale.   Thus, automated and reliable ingest is essential to the fundamental value of a data lake.</a:t>
            </a:r>
          </a:p>
          <a:p>
            <a:pPr marL="0" marR="0" lvl="0" indent="0" algn="l" rtl="0">
              <a:spcBef>
                <a:spcPts val="0"/>
              </a:spcBef>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buNone/>
            </a:pPr>
            <a:endParaRPr sz="1200" b="0" i="0" u="none" strike="noStrike" cap="none">
              <a:solidFill>
                <a:schemeClr val="dk1"/>
              </a:solidFill>
              <a:latin typeface="Calibri"/>
              <a:ea typeface="Calibri"/>
              <a:cs typeface="Calibri"/>
              <a:sym typeface="Calibri"/>
            </a:endParaRPr>
          </a:p>
        </p:txBody>
      </p:sp>
      <p:sp>
        <p:nvSpPr>
          <p:cNvPr id="497" name="Shape 497"/>
          <p:cNvSpPr txBox="1">
            <a:spLocks noGrp="1"/>
          </p:cNvSpPr>
          <p:nvPr>
            <p:ph type="ftr" idx="11"/>
          </p:nvPr>
        </p:nvSpPr>
        <p:spPr>
          <a:xfrm>
            <a:off x="0" y="8685213"/>
            <a:ext cx="2971800" cy="457200"/>
          </a:xfrm>
          <a:prstGeom prst="rect">
            <a:avLst/>
          </a:prstGeom>
          <a:noFill/>
          <a:ln>
            <a:noFill/>
          </a:ln>
        </p:spPr>
        <p:txBody>
          <a:bodyPr lIns="91425" tIns="45700" rIns="91425" bIns="45700" anchor="b" anchorCtr="0">
            <a:noAutofit/>
          </a:bodyPr>
          <a:lstStyle/>
          <a:p>
            <a:pPr marL="0" marR="0" lvl="0" indent="0" algn="l" rtl="0">
              <a:spcBef>
                <a:spcPts val="0"/>
              </a:spcBef>
              <a:buSzPct val="25000"/>
              <a:buNone/>
            </a:pPr>
            <a:r>
              <a:rPr lang="en" sz="1200">
                <a:solidFill>
                  <a:srgbClr val="000000"/>
                </a:solidFill>
                <a:latin typeface="Calibri"/>
                <a:ea typeface="Calibri"/>
                <a:cs typeface="Calibri"/>
                <a:sym typeface="Calibri"/>
              </a:rPr>
              <a:t>© 2015 Think Big, a Teradata Company</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Shape 5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08" name="Shape 508"/>
          <p:cNvSpPr txBox="1">
            <a:spLocks noGrp="1"/>
          </p:cNvSpPr>
          <p:nvPr>
            <p:ph type="body" idx="1"/>
          </p:nvPr>
        </p:nvSpPr>
        <p:spPr>
          <a:xfrm>
            <a:off x="685800" y="4343400"/>
            <a:ext cx="5486400"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1200" b="1" i="1" u="none" strike="noStrike" cap="none">
                <a:solidFill>
                  <a:schemeClr val="dk1"/>
                </a:solidFill>
                <a:latin typeface="Calibri"/>
                <a:ea typeface="Calibri"/>
                <a:cs typeface="Calibri"/>
                <a:sym typeface="Calibri"/>
              </a:rPr>
              <a:t>Balance Governance and Security  </a:t>
            </a:r>
            <a:r>
              <a:rPr lang="en" sz="1200" b="0" i="0" u="none" strike="noStrike" cap="none">
                <a:solidFill>
                  <a:schemeClr val="dk1"/>
                </a:solidFill>
                <a:latin typeface="Calibri"/>
                <a:ea typeface="Calibri"/>
                <a:cs typeface="Calibri"/>
                <a:sym typeface="Calibri"/>
              </a:rPr>
              <a:t>Too little security: sensitive data slips in and the enterprise is subject to catastrophic risks such as data breach and cyber attack.  The data lake endangers the enterprise. Too much security: experimentation and innovation suffer, data scientists and analysts are stifled. The data lake fails in its mission to support innovation.  </a:t>
            </a:r>
          </a:p>
          <a:p>
            <a:pPr marL="0" marR="0" lvl="0" indent="0" algn="l" rtl="0">
              <a:spcBef>
                <a:spcPts val="0"/>
              </a:spcBef>
              <a:buSzPct val="25000"/>
              <a:buNone/>
            </a:pPr>
            <a:r>
              <a:rPr lang="en" sz="1200" b="0" i="0" u="none" strike="noStrike" cap="none">
                <a:solidFill>
                  <a:schemeClr val="dk1"/>
                </a:solidFill>
                <a:latin typeface="Calibri"/>
                <a:ea typeface="Calibri"/>
                <a:cs typeface="Calibri"/>
                <a:sym typeface="Calibri"/>
              </a:rPr>
              <a:t> Too little governance:  no one knows who is to manage or make decisions on any of the data in the data lake.   It becomes impossible to manage the lifecycle, so data is not deleted when it is obsolete; there are no standards; nobody can say what the quality levels are concerning any given file; no one can say where the file came from; no one knows what security should apply.   Basically, you get chaos and predictable data uses or production data flows cannot be sustained.  The data lake fails in its mission to support repeatable business processes.  Too much governance: it takes too long to make decisions; add new data; experiment with new processes.   The data lake fails in its mission to support innovation.  </a:t>
            </a:r>
          </a:p>
          <a:p>
            <a:pPr marL="0" marR="0" lvl="0" indent="0" algn="l" rtl="0">
              <a:spcBef>
                <a:spcPts val="0"/>
              </a:spcBef>
              <a:buSzPct val="25000"/>
              <a:buNone/>
            </a:pPr>
            <a:r>
              <a:rPr lang="en" sz="1200" b="1" i="1" u="none" strike="noStrike" cap="none">
                <a:solidFill>
                  <a:schemeClr val="dk1"/>
                </a:solidFill>
                <a:latin typeface="Calibri"/>
                <a:ea typeface="Calibri"/>
                <a:cs typeface="Calibri"/>
                <a:sym typeface="Calibri"/>
              </a:rPr>
              <a:t>Automated and reliable data ingest  </a:t>
            </a:r>
            <a:r>
              <a:rPr lang="en" sz="1200" b="0" i="0" u="none" strike="noStrike" cap="none">
                <a:solidFill>
                  <a:schemeClr val="dk1"/>
                </a:solidFill>
                <a:latin typeface="Calibri"/>
                <a:ea typeface="Calibri"/>
                <a:cs typeface="Calibri"/>
                <a:sym typeface="Calibri"/>
              </a:rPr>
              <a:t>Problem: Hadoop ingest processes are often set up without an appreciation of the number of files to be ingested over time or the requirement to perform ingestion in a consistent and complete manner.   Requirements for a typical Hadoop production data flow are the same as for data flows elsewhere in the enterprise.  That is: All the files must be ingested in their entirety every day.  The ingestion process typically consists of multiple steps, to include data type conversions, cleansing, deduplication, etc. The complete process must be followed successfully for each file. The end result must be quality checked. When something goes wrong (e.g., the wrong data is fed in or a step is not completed), that error must be detected. Incorrect outcomes must be corrected. Metadata must be captured.  If the process is not completely reliable, then the resulting data is not trusted.   The value proposition for the use of the data typically fails.  If the process is not largely or completely automated, the process becomes impractical once the number of files to be ingested rises to enterprise scale.   Thus, automated and reliable ingest is essential to the fundamental value of a data lake.</a:t>
            </a:r>
          </a:p>
          <a:p>
            <a:pPr marL="0" marR="0" lvl="0" indent="0" algn="l" rtl="0">
              <a:spcBef>
                <a:spcPts val="0"/>
              </a:spcBef>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buNone/>
            </a:pPr>
            <a:endParaRPr sz="1200" b="0" i="0" u="none" strike="noStrike" cap="none">
              <a:solidFill>
                <a:schemeClr val="dk1"/>
              </a:solidFill>
              <a:latin typeface="Calibri"/>
              <a:ea typeface="Calibri"/>
              <a:cs typeface="Calibri"/>
              <a:sym typeface="Calibri"/>
            </a:endParaRPr>
          </a:p>
        </p:txBody>
      </p:sp>
      <p:sp>
        <p:nvSpPr>
          <p:cNvPr id="509" name="Shape 509"/>
          <p:cNvSpPr txBox="1">
            <a:spLocks noGrp="1"/>
          </p:cNvSpPr>
          <p:nvPr>
            <p:ph type="ftr" idx="11"/>
          </p:nvPr>
        </p:nvSpPr>
        <p:spPr>
          <a:xfrm>
            <a:off x="0" y="8685213"/>
            <a:ext cx="2971800" cy="457200"/>
          </a:xfrm>
          <a:prstGeom prst="rect">
            <a:avLst/>
          </a:prstGeom>
          <a:noFill/>
          <a:ln>
            <a:noFill/>
          </a:ln>
        </p:spPr>
        <p:txBody>
          <a:bodyPr lIns="91425" tIns="45700" rIns="91425" bIns="45700" anchor="b" anchorCtr="0">
            <a:noAutofit/>
          </a:bodyPr>
          <a:lstStyle/>
          <a:p>
            <a:pPr marL="0" marR="0" lvl="0" indent="0" algn="l" rtl="0">
              <a:spcBef>
                <a:spcPts val="0"/>
              </a:spcBef>
              <a:buSzPct val="25000"/>
              <a:buNone/>
            </a:pPr>
            <a:r>
              <a:rPr lang="en" sz="1200">
                <a:solidFill>
                  <a:srgbClr val="000000"/>
                </a:solidFill>
                <a:latin typeface="Calibri"/>
                <a:ea typeface="Calibri"/>
                <a:cs typeface="Calibri"/>
                <a:sym typeface="Calibri"/>
              </a:rPr>
              <a:t>© 2015 Think Big, a Teradata Company</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Shape 526"/>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lvl="0" rtl="0">
              <a:spcBef>
                <a:spcPts val="0"/>
              </a:spcBef>
              <a:buNone/>
            </a:pPr>
            <a:endParaRPr/>
          </a:p>
        </p:txBody>
      </p:sp>
      <p:sp>
        <p:nvSpPr>
          <p:cNvPr id="527" name="Shape 5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1"/>
        <p:cNvGrpSpPr/>
        <p:nvPr/>
      </p:nvGrpSpPr>
      <p:grpSpPr>
        <a:xfrm>
          <a:off x="0" y="0"/>
          <a:ext cx="0" cy="0"/>
          <a:chOff x="0" y="0"/>
          <a:chExt cx="0" cy="0"/>
        </a:xfrm>
      </p:grpSpPr>
      <p:sp>
        <p:nvSpPr>
          <p:cNvPr id="532" name="Shape 532"/>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lvl="0" rtl="0">
              <a:spcBef>
                <a:spcPts val="0"/>
              </a:spcBef>
              <a:buNone/>
            </a:pPr>
            <a:endParaRPr/>
          </a:p>
        </p:txBody>
      </p:sp>
      <p:sp>
        <p:nvSpPr>
          <p:cNvPr id="533" name="Shape 5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Shape 558"/>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lvl="0" rtl="0">
              <a:spcBef>
                <a:spcPts val="0"/>
              </a:spcBef>
              <a:buNone/>
            </a:pPr>
            <a:endParaRPr/>
          </a:p>
        </p:txBody>
      </p:sp>
      <p:sp>
        <p:nvSpPr>
          <p:cNvPr id="559" name="Shape 5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7"/>
        <p:cNvGrpSpPr/>
        <p:nvPr/>
      </p:nvGrpSpPr>
      <p:grpSpPr>
        <a:xfrm>
          <a:off x="0" y="0"/>
          <a:ext cx="0" cy="0"/>
          <a:chOff x="0" y="0"/>
          <a:chExt cx="0" cy="0"/>
        </a:xfrm>
      </p:grpSpPr>
      <p:sp>
        <p:nvSpPr>
          <p:cNvPr id="578" name="Shape 5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79" name="Shape 579"/>
          <p:cNvSpPr txBox="1">
            <a:spLocks noGrp="1"/>
          </p:cNvSpPr>
          <p:nvPr>
            <p:ph type="body" idx="1"/>
          </p:nvPr>
        </p:nvSpPr>
        <p:spPr>
          <a:xfrm>
            <a:off x="685800" y="4343400"/>
            <a:ext cx="5486400"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1200" b="1" i="1" u="none" strike="noStrike" cap="none">
                <a:solidFill>
                  <a:schemeClr val="dk1"/>
                </a:solidFill>
                <a:latin typeface="Calibri"/>
                <a:ea typeface="Calibri"/>
                <a:cs typeface="Calibri"/>
                <a:sym typeface="Calibri"/>
              </a:rPr>
              <a:t>Balance Governance and Security  </a:t>
            </a:r>
            <a:r>
              <a:rPr lang="en" sz="1200" b="0" i="0" u="none" strike="noStrike" cap="none">
                <a:solidFill>
                  <a:schemeClr val="dk1"/>
                </a:solidFill>
                <a:latin typeface="Calibri"/>
                <a:ea typeface="Calibri"/>
                <a:cs typeface="Calibri"/>
                <a:sym typeface="Calibri"/>
              </a:rPr>
              <a:t>Too little security: sensitive data slips in and the enterprise is subject to catastrophic risks such as data breach and cyber attack.  The data lake endangers the enterprise. Too much security: experimentation and innovation suffer, data scientists and analysts are stifled. The data lake fails in its mission to support innovation.  </a:t>
            </a:r>
          </a:p>
          <a:p>
            <a:pPr marL="0" marR="0" lvl="0" indent="0" algn="l" rtl="0">
              <a:spcBef>
                <a:spcPts val="0"/>
              </a:spcBef>
              <a:buSzPct val="25000"/>
              <a:buNone/>
            </a:pPr>
            <a:r>
              <a:rPr lang="en" sz="1200" b="0" i="0" u="none" strike="noStrike" cap="none">
                <a:solidFill>
                  <a:schemeClr val="dk1"/>
                </a:solidFill>
                <a:latin typeface="Calibri"/>
                <a:ea typeface="Calibri"/>
                <a:cs typeface="Calibri"/>
                <a:sym typeface="Calibri"/>
              </a:rPr>
              <a:t> Too little governance:  no one knows who is to manage or make decisions on any of the data in the data lake.   It becomes impossible to manage the lifecycle, so data is not deleted when it is obsolete; there are no standards; nobody can say what the quality levels are concerning any given file; no one can say where the file came from; no one knows what security should apply.   Basically, you get chaos and predictable data uses or production data flows cannot be sustained.  The data lake fails in its mission to support repeatable business processes.  Too much governance: it takes too long to make decisions; add new data; experiment with new processes.   The data lake fails in its mission to support innovation.  </a:t>
            </a:r>
          </a:p>
          <a:p>
            <a:pPr marL="0" marR="0" lvl="0" indent="0" algn="l" rtl="0">
              <a:spcBef>
                <a:spcPts val="0"/>
              </a:spcBef>
              <a:buSzPct val="25000"/>
              <a:buNone/>
            </a:pPr>
            <a:r>
              <a:rPr lang="en" sz="1200" b="1" i="1" u="none" strike="noStrike" cap="none">
                <a:solidFill>
                  <a:schemeClr val="dk1"/>
                </a:solidFill>
                <a:latin typeface="Calibri"/>
                <a:ea typeface="Calibri"/>
                <a:cs typeface="Calibri"/>
                <a:sym typeface="Calibri"/>
              </a:rPr>
              <a:t>Automated and reliable data ingest  </a:t>
            </a:r>
            <a:r>
              <a:rPr lang="en" sz="1200" b="0" i="0" u="none" strike="noStrike" cap="none">
                <a:solidFill>
                  <a:schemeClr val="dk1"/>
                </a:solidFill>
                <a:latin typeface="Calibri"/>
                <a:ea typeface="Calibri"/>
                <a:cs typeface="Calibri"/>
                <a:sym typeface="Calibri"/>
              </a:rPr>
              <a:t>Problem: Hadoop ingest processes are often set up without an appreciation of the number of files to be ingested over time or the requirement to perform ingestion in a consistent and complete manner.   Requirements for a typical Hadoop production data flow are the same as for data flows elsewhere in the enterprise.  That is: All the files must be ingested in their entirety every day.  The ingestion process typically consists of multiple steps, to include data type conversions, cleansing, deduplication, etc. The complete process must be followed successfully for each file. The end result must be quality checked. When something goes wrong (e.g., the wrong data is fed in or a step is not completed), that error must be detected. Incorrect outcomes must be corrected. Metadata must be captured.  If the process is not completely reliable, then the resulting data is not trusted.   The value proposition for the use of the data typically fails.  If the process is not largely or completely automated, the process becomes impractical once the number of files to be ingested rises to enterprise scale.   Thus, automated and reliable ingest is essential to the fundamental value of a data lake.</a:t>
            </a:r>
          </a:p>
          <a:p>
            <a:pPr marL="0" marR="0" lvl="0" indent="0" algn="l" rtl="0">
              <a:spcBef>
                <a:spcPts val="0"/>
              </a:spcBef>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buNone/>
            </a:pPr>
            <a:endParaRPr sz="1200" b="0" i="0" u="none" strike="noStrike" cap="none">
              <a:solidFill>
                <a:schemeClr val="dk1"/>
              </a:solidFill>
              <a:latin typeface="Calibri"/>
              <a:ea typeface="Calibri"/>
              <a:cs typeface="Calibri"/>
              <a:sym typeface="Calibri"/>
            </a:endParaRPr>
          </a:p>
        </p:txBody>
      </p:sp>
      <p:sp>
        <p:nvSpPr>
          <p:cNvPr id="580" name="Shape 580"/>
          <p:cNvSpPr txBox="1">
            <a:spLocks noGrp="1"/>
          </p:cNvSpPr>
          <p:nvPr>
            <p:ph type="ftr" idx="11"/>
          </p:nvPr>
        </p:nvSpPr>
        <p:spPr>
          <a:xfrm>
            <a:off x="0" y="8685213"/>
            <a:ext cx="2971800" cy="457200"/>
          </a:xfrm>
          <a:prstGeom prst="rect">
            <a:avLst/>
          </a:prstGeom>
          <a:noFill/>
          <a:ln>
            <a:noFill/>
          </a:ln>
        </p:spPr>
        <p:txBody>
          <a:bodyPr lIns="91425" tIns="45700" rIns="91425" bIns="45700" anchor="b" anchorCtr="0">
            <a:noAutofit/>
          </a:bodyPr>
          <a:lstStyle/>
          <a:p>
            <a:pPr marL="0" marR="0" lvl="0" indent="0" algn="l" rtl="0">
              <a:spcBef>
                <a:spcPts val="0"/>
              </a:spcBef>
              <a:buSzPct val="25000"/>
              <a:buNone/>
            </a:pPr>
            <a:r>
              <a:rPr lang="en" sz="1200">
                <a:solidFill>
                  <a:srgbClr val="000000"/>
                </a:solidFill>
                <a:latin typeface="Calibri"/>
                <a:ea typeface="Calibri"/>
                <a:cs typeface="Calibri"/>
                <a:sym typeface="Calibri"/>
              </a:rPr>
              <a:t>© 2015 Think Big, a Teradata Company</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6.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5.pn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5.png"/></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6.png"/></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6.png"/></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5.png"/></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lIns="91425" tIns="91425" rIns="91425" bIns="91425" anchor="b" anchorCtr="0"/>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a:endParaRPr/>
          </a:p>
        </p:txBody>
      </p:sp>
      <p:sp>
        <p:nvSpPr>
          <p:cNvPr id="12" name="Shape 1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600" cy="1963500"/>
          </a:xfrm>
          <a:prstGeom prst="rect">
            <a:avLst/>
          </a:prstGeom>
        </p:spPr>
        <p:txBody>
          <a:bodyPr lIns="91425" tIns="91425" rIns="91425" bIns="91425" anchor="b" anchorCtr="0"/>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a:endParaRPr/>
          </a:p>
        </p:txBody>
      </p:sp>
      <p:sp>
        <p:nvSpPr>
          <p:cNvPr id="46" name="Shape 46"/>
          <p:cNvSpPr txBox="1">
            <a:spLocks noGrp="1"/>
          </p:cNvSpPr>
          <p:nvPr>
            <p:ph type="body" idx="1"/>
          </p:nvPr>
        </p:nvSpPr>
        <p:spPr>
          <a:xfrm>
            <a:off x="311700" y="3152225"/>
            <a:ext cx="8520600" cy="13008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47" name="Shape 4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Alternate Title Slide">
    <p:spTree>
      <p:nvGrpSpPr>
        <p:cNvPr id="1" name="Shape 58"/>
        <p:cNvGrpSpPr/>
        <p:nvPr/>
      </p:nvGrpSpPr>
      <p:grpSpPr>
        <a:xfrm>
          <a:off x="0" y="0"/>
          <a:ext cx="0" cy="0"/>
          <a:chOff x="0" y="0"/>
          <a:chExt cx="0" cy="0"/>
        </a:xfrm>
      </p:grpSpPr>
      <p:sp>
        <p:nvSpPr>
          <p:cNvPr id="59" name="Shape 59"/>
          <p:cNvSpPr txBox="1">
            <a:spLocks noGrp="1"/>
          </p:cNvSpPr>
          <p:nvPr>
            <p:ph type="body" idx="1"/>
          </p:nvPr>
        </p:nvSpPr>
        <p:spPr>
          <a:xfrm>
            <a:off x="0" y="3012464"/>
            <a:ext cx="9144000" cy="1606500"/>
          </a:xfrm>
          <a:prstGeom prst="rect">
            <a:avLst/>
          </a:prstGeom>
          <a:solidFill>
            <a:schemeClr val="accent1">
              <a:alpha val="89800"/>
            </a:schemeClr>
          </a:solidFill>
          <a:ln>
            <a:noFill/>
          </a:ln>
        </p:spPr>
        <p:txBody>
          <a:bodyPr lIns="91425" tIns="91425" rIns="91425" bIns="91425" anchor="ctr" anchorCtr="0"/>
          <a:lstStyle>
            <a:lvl1pPr marL="0" marR="0" lvl="0" indent="152400" algn="ctr" rtl="0">
              <a:lnSpc>
                <a:spcPct val="85000"/>
              </a:lnSpc>
              <a:spcBef>
                <a:spcPts val="200"/>
              </a:spcBef>
              <a:spcAft>
                <a:spcPts val="200"/>
              </a:spcAft>
              <a:buClr>
                <a:schemeClr val="lt1"/>
              </a:buClr>
              <a:buSzPct val="100000"/>
              <a:buFont typeface="Arial"/>
              <a:buChar char="​"/>
              <a:defRPr sz="2400" b="0" i="0" u="none" strike="noStrike" cap="none">
                <a:solidFill>
                  <a:schemeClr val="lt1"/>
                </a:solidFill>
                <a:latin typeface="Century Gothic"/>
                <a:ea typeface="Century Gothic"/>
                <a:cs typeface="Century Gothic"/>
                <a:sym typeface="Century Gothic"/>
              </a:defRPr>
            </a:lvl1pPr>
            <a:lvl2pPr marL="0" marR="0" lvl="1" indent="114300" algn="ctr" rtl="0">
              <a:lnSpc>
                <a:spcPct val="85000"/>
              </a:lnSpc>
              <a:spcBef>
                <a:spcPts val="0"/>
              </a:spcBef>
              <a:spcAft>
                <a:spcPts val="200"/>
              </a:spcAft>
              <a:buClr>
                <a:schemeClr val="lt1"/>
              </a:buClr>
              <a:buSzPct val="100000"/>
              <a:buFont typeface="Arial"/>
              <a:buChar char="​"/>
              <a:defRPr sz="1800" b="1" i="0" u="none" strike="noStrike" cap="none">
                <a:solidFill>
                  <a:schemeClr val="lt1"/>
                </a:solidFill>
                <a:latin typeface="Century Gothic"/>
                <a:ea typeface="Century Gothic"/>
                <a:cs typeface="Century Gothic"/>
                <a:sym typeface="Century Gothic"/>
              </a:defRPr>
            </a:lvl2pPr>
            <a:lvl3pPr marL="0" marR="0" lvl="2" indent="88900" algn="ctr" rtl="0">
              <a:lnSpc>
                <a:spcPct val="85000"/>
              </a:lnSpc>
              <a:spcBef>
                <a:spcPts val="600"/>
              </a:spcBef>
              <a:spcAft>
                <a:spcPts val="200"/>
              </a:spcAft>
              <a:buClr>
                <a:schemeClr val="lt1"/>
              </a:buClr>
              <a:buSzPct val="100000"/>
              <a:buFont typeface="Arial"/>
              <a:buChar char="​"/>
              <a:defRPr sz="1400" b="1" i="0" u="none" strike="noStrike" cap="none">
                <a:solidFill>
                  <a:schemeClr val="lt1"/>
                </a:solidFill>
                <a:latin typeface="Century Gothic"/>
                <a:ea typeface="Century Gothic"/>
                <a:cs typeface="Century Gothic"/>
                <a:sym typeface="Century Gothic"/>
              </a:defRPr>
            </a:lvl3pPr>
            <a:lvl4pPr marL="0" marR="0" lvl="3" indent="88900" algn="ctr" rtl="0">
              <a:lnSpc>
                <a:spcPct val="85000"/>
              </a:lnSpc>
              <a:spcBef>
                <a:spcPts val="200"/>
              </a:spcBef>
              <a:spcAft>
                <a:spcPts val="200"/>
              </a:spcAft>
              <a:buClr>
                <a:schemeClr val="lt1"/>
              </a:buClr>
              <a:buSzPct val="100000"/>
              <a:buFont typeface="Arial"/>
              <a:buChar char="​"/>
              <a:defRPr sz="1400" b="0" i="0" u="none" strike="noStrike" cap="none">
                <a:solidFill>
                  <a:schemeClr val="lt1"/>
                </a:solidFill>
                <a:latin typeface="Century Gothic"/>
                <a:ea typeface="Century Gothic"/>
                <a:cs typeface="Century Gothic"/>
                <a:sym typeface="Century Gothic"/>
              </a:defRPr>
            </a:lvl4pPr>
            <a:lvl5pPr marL="0" marR="0" lvl="4" indent="88900" algn="ctr" rtl="0">
              <a:lnSpc>
                <a:spcPct val="85000"/>
              </a:lnSpc>
              <a:spcBef>
                <a:spcPts val="200"/>
              </a:spcBef>
              <a:spcAft>
                <a:spcPts val="200"/>
              </a:spcAft>
              <a:buClr>
                <a:schemeClr val="lt1"/>
              </a:buClr>
              <a:buSzPct val="100000"/>
              <a:buFont typeface="Arial"/>
              <a:buChar char="​"/>
              <a:defRPr sz="1400" b="0" i="0" u="none" strike="noStrike" cap="none">
                <a:solidFill>
                  <a:schemeClr val="lt1"/>
                </a:solidFill>
                <a:latin typeface="Century Gothic"/>
                <a:ea typeface="Century Gothic"/>
                <a:cs typeface="Century Gothic"/>
                <a:sym typeface="Century Gothic"/>
              </a:defRPr>
            </a:lvl5pPr>
            <a:lvl6pPr marL="0" marR="0" lvl="5" indent="88900" algn="ctr" rtl="0">
              <a:lnSpc>
                <a:spcPct val="85000"/>
              </a:lnSpc>
              <a:spcBef>
                <a:spcPts val="200"/>
              </a:spcBef>
              <a:spcAft>
                <a:spcPts val="200"/>
              </a:spcAft>
              <a:buClr>
                <a:schemeClr val="lt1"/>
              </a:buClr>
              <a:buSzPct val="100000"/>
              <a:buFont typeface="Arial"/>
              <a:buChar char="​"/>
              <a:defRPr sz="1400" b="0" i="0" u="none" strike="noStrike" cap="none">
                <a:solidFill>
                  <a:schemeClr val="lt1"/>
                </a:solidFill>
                <a:latin typeface="Century Gothic"/>
                <a:ea typeface="Century Gothic"/>
                <a:cs typeface="Century Gothic"/>
                <a:sym typeface="Century Gothic"/>
              </a:defRPr>
            </a:lvl6pPr>
            <a:lvl7pPr marL="0" marR="0" lvl="6" indent="88900" algn="ctr" rtl="0">
              <a:lnSpc>
                <a:spcPct val="85000"/>
              </a:lnSpc>
              <a:spcBef>
                <a:spcPts val="200"/>
              </a:spcBef>
              <a:spcAft>
                <a:spcPts val="200"/>
              </a:spcAft>
              <a:buClr>
                <a:schemeClr val="lt1"/>
              </a:buClr>
              <a:buSzPct val="100000"/>
              <a:buFont typeface="Arial"/>
              <a:buChar char="​"/>
              <a:defRPr sz="1400" b="0" i="0" u="none" strike="noStrike" cap="none">
                <a:solidFill>
                  <a:schemeClr val="lt1"/>
                </a:solidFill>
                <a:latin typeface="Century Gothic"/>
                <a:ea typeface="Century Gothic"/>
                <a:cs typeface="Century Gothic"/>
                <a:sym typeface="Century Gothic"/>
              </a:defRPr>
            </a:lvl7pPr>
            <a:lvl8pPr marL="0" marR="0" lvl="7" indent="88900" algn="ctr" rtl="0">
              <a:lnSpc>
                <a:spcPct val="85000"/>
              </a:lnSpc>
              <a:spcBef>
                <a:spcPts val="200"/>
              </a:spcBef>
              <a:spcAft>
                <a:spcPts val="200"/>
              </a:spcAft>
              <a:buClr>
                <a:schemeClr val="lt1"/>
              </a:buClr>
              <a:buSzPct val="100000"/>
              <a:buFont typeface="Arial"/>
              <a:buChar char="​"/>
              <a:defRPr sz="1400" b="0" i="0" u="none" strike="noStrike" cap="none">
                <a:solidFill>
                  <a:schemeClr val="lt1"/>
                </a:solidFill>
                <a:latin typeface="Century Gothic"/>
                <a:ea typeface="Century Gothic"/>
                <a:cs typeface="Century Gothic"/>
                <a:sym typeface="Century Gothic"/>
              </a:defRPr>
            </a:lvl8pPr>
            <a:lvl9pPr marL="0" marR="0" lvl="8" indent="88900" algn="ctr" rtl="0">
              <a:lnSpc>
                <a:spcPct val="85000"/>
              </a:lnSpc>
              <a:spcBef>
                <a:spcPts val="200"/>
              </a:spcBef>
              <a:spcAft>
                <a:spcPts val="200"/>
              </a:spcAft>
              <a:buClr>
                <a:schemeClr val="lt1"/>
              </a:buClr>
              <a:buSzPct val="100000"/>
              <a:buFont typeface="Arial"/>
              <a:buChar char="​"/>
              <a:defRPr sz="1400" b="0" i="0" u="none" strike="noStrike" cap="none">
                <a:solidFill>
                  <a:schemeClr val="lt1"/>
                </a:solidFill>
                <a:latin typeface="Century Gothic"/>
                <a:ea typeface="Century Gothic"/>
                <a:cs typeface="Century Gothic"/>
                <a:sym typeface="Century Gothic"/>
              </a:defRPr>
            </a:lvl9pPr>
          </a:lstStyle>
          <a:p>
            <a:endParaRPr/>
          </a:p>
        </p:txBody>
      </p:sp>
      <p:pic>
        <p:nvPicPr>
          <p:cNvPr id="60" name="Shape 60"/>
          <p:cNvPicPr preferRelativeResize="0"/>
          <p:nvPr/>
        </p:nvPicPr>
        <p:blipFill rotWithShape="1">
          <a:blip r:embed="rId2">
            <a:alphaModFix/>
          </a:blip>
          <a:srcRect/>
          <a:stretch/>
        </p:blipFill>
        <p:spPr>
          <a:xfrm>
            <a:off x="154643" y="168228"/>
            <a:ext cx="1170300" cy="1134000"/>
          </a:xfrm>
          <a:prstGeom prst="rect">
            <a:avLst/>
          </a:prstGeom>
          <a:noFill/>
          <a:ln>
            <a:noFill/>
          </a:ln>
        </p:spPr>
      </p:pic>
      <p:pic>
        <p:nvPicPr>
          <p:cNvPr id="61" name="Shape 61" descr="Datalake-resized (2).jpg.jpeg"/>
          <p:cNvPicPr preferRelativeResize="0"/>
          <p:nvPr/>
        </p:nvPicPr>
        <p:blipFill>
          <a:blip r:embed="rId3">
            <a:alphaModFix/>
          </a:blip>
          <a:stretch>
            <a:fillRect/>
          </a:stretch>
        </p:blipFill>
        <p:spPr>
          <a:xfrm>
            <a:off x="-1" y="-1110975"/>
            <a:ext cx="9144000" cy="6254485"/>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Alternate Title Slide">
    <p:spTree>
      <p:nvGrpSpPr>
        <p:cNvPr id="1" name="Shape 62"/>
        <p:cNvGrpSpPr/>
        <p:nvPr/>
      </p:nvGrpSpPr>
      <p:grpSpPr>
        <a:xfrm>
          <a:off x="0" y="0"/>
          <a:ext cx="0" cy="0"/>
          <a:chOff x="0" y="0"/>
          <a:chExt cx="0" cy="0"/>
        </a:xfrm>
      </p:grpSpPr>
      <p:sp>
        <p:nvSpPr>
          <p:cNvPr id="63" name="Shape 63"/>
          <p:cNvSpPr txBox="1">
            <a:spLocks noGrp="1"/>
          </p:cNvSpPr>
          <p:nvPr>
            <p:ph type="body" idx="1"/>
          </p:nvPr>
        </p:nvSpPr>
        <p:spPr>
          <a:xfrm>
            <a:off x="0" y="1906669"/>
            <a:ext cx="9144000" cy="1488000"/>
          </a:xfrm>
          <a:prstGeom prst="rect">
            <a:avLst/>
          </a:prstGeom>
          <a:solidFill>
            <a:schemeClr val="accent1">
              <a:alpha val="89800"/>
            </a:schemeClr>
          </a:solidFill>
          <a:ln>
            <a:noFill/>
          </a:ln>
        </p:spPr>
        <p:txBody>
          <a:bodyPr lIns="91425" tIns="91425" rIns="91425" bIns="91425" anchor="ctr" anchorCtr="0"/>
          <a:lstStyle>
            <a:lvl1pPr marL="0" marR="0" lvl="0" indent="139700" algn="ctr" rtl="0">
              <a:lnSpc>
                <a:spcPct val="85000"/>
              </a:lnSpc>
              <a:spcBef>
                <a:spcPts val="200"/>
              </a:spcBef>
              <a:spcAft>
                <a:spcPts val="200"/>
              </a:spcAft>
              <a:buClr>
                <a:schemeClr val="lt1"/>
              </a:buClr>
              <a:buSzPct val="100000"/>
              <a:buFont typeface="Arial"/>
              <a:buChar char="​"/>
              <a:defRPr sz="2200" b="0" i="0" u="none" strike="noStrike" cap="none">
                <a:solidFill>
                  <a:schemeClr val="lt1"/>
                </a:solidFill>
                <a:latin typeface="Century Gothic"/>
                <a:ea typeface="Century Gothic"/>
                <a:cs typeface="Century Gothic"/>
                <a:sym typeface="Century Gothic"/>
              </a:defRPr>
            </a:lvl1pPr>
            <a:lvl2pPr marL="0" marR="0" lvl="1" indent="114300" algn="ctr" rtl="0">
              <a:lnSpc>
                <a:spcPct val="85000"/>
              </a:lnSpc>
              <a:spcBef>
                <a:spcPts val="0"/>
              </a:spcBef>
              <a:spcAft>
                <a:spcPts val="200"/>
              </a:spcAft>
              <a:buClr>
                <a:schemeClr val="lt1"/>
              </a:buClr>
              <a:buSzPct val="100000"/>
              <a:buFont typeface="Arial"/>
              <a:buChar char="​"/>
              <a:defRPr sz="1800" b="1" i="0" u="none" strike="noStrike" cap="none">
                <a:solidFill>
                  <a:schemeClr val="lt1"/>
                </a:solidFill>
                <a:latin typeface="Century Gothic"/>
                <a:ea typeface="Century Gothic"/>
                <a:cs typeface="Century Gothic"/>
                <a:sym typeface="Century Gothic"/>
              </a:defRPr>
            </a:lvl2pPr>
            <a:lvl3pPr marL="0" marR="0" lvl="2" indent="88900" algn="ctr" rtl="0">
              <a:lnSpc>
                <a:spcPct val="85000"/>
              </a:lnSpc>
              <a:spcBef>
                <a:spcPts val="600"/>
              </a:spcBef>
              <a:spcAft>
                <a:spcPts val="200"/>
              </a:spcAft>
              <a:buClr>
                <a:schemeClr val="lt1"/>
              </a:buClr>
              <a:buSzPct val="100000"/>
              <a:buFont typeface="Arial"/>
              <a:buChar char="​"/>
              <a:defRPr sz="1400" b="1" i="0" u="none" strike="noStrike" cap="none">
                <a:solidFill>
                  <a:schemeClr val="lt1"/>
                </a:solidFill>
                <a:latin typeface="Century Gothic"/>
                <a:ea typeface="Century Gothic"/>
                <a:cs typeface="Century Gothic"/>
                <a:sym typeface="Century Gothic"/>
              </a:defRPr>
            </a:lvl3pPr>
            <a:lvl4pPr marL="0" marR="0" lvl="3" indent="88900" algn="ctr" rtl="0">
              <a:lnSpc>
                <a:spcPct val="85000"/>
              </a:lnSpc>
              <a:spcBef>
                <a:spcPts val="200"/>
              </a:spcBef>
              <a:spcAft>
                <a:spcPts val="200"/>
              </a:spcAft>
              <a:buClr>
                <a:schemeClr val="lt1"/>
              </a:buClr>
              <a:buSzPct val="100000"/>
              <a:buFont typeface="Arial"/>
              <a:buChar char="​"/>
              <a:defRPr sz="1400" b="0" i="0" u="none" strike="noStrike" cap="none">
                <a:solidFill>
                  <a:schemeClr val="lt1"/>
                </a:solidFill>
                <a:latin typeface="Century Gothic"/>
                <a:ea typeface="Century Gothic"/>
                <a:cs typeface="Century Gothic"/>
                <a:sym typeface="Century Gothic"/>
              </a:defRPr>
            </a:lvl4pPr>
            <a:lvl5pPr marL="0" marR="0" lvl="4" indent="88900" algn="ctr" rtl="0">
              <a:lnSpc>
                <a:spcPct val="85000"/>
              </a:lnSpc>
              <a:spcBef>
                <a:spcPts val="200"/>
              </a:spcBef>
              <a:spcAft>
                <a:spcPts val="200"/>
              </a:spcAft>
              <a:buClr>
                <a:schemeClr val="lt1"/>
              </a:buClr>
              <a:buSzPct val="100000"/>
              <a:buFont typeface="Arial"/>
              <a:buChar char="​"/>
              <a:defRPr sz="1400" b="0" i="0" u="none" strike="noStrike" cap="none">
                <a:solidFill>
                  <a:schemeClr val="lt1"/>
                </a:solidFill>
                <a:latin typeface="Century Gothic"/>
                <a:ea typeface="Century Gothic"/>
                <a:cs typeface="Century Gothic"/>
                <a:sym typeface="Century Gothic"/>
              </a:defRPr>
            </a:lvl5pPr>
            <a:lvl6pPr marL="0" marR="0" lvl="5" indent="88900" algn="ctr" rtl="0">
              <a:lnSpc>
                <a:spcPct val="85000"/>
              </a:lnSpc>
              <a:spcBef>
                <a:spcPts val="200"/>
              </a:spcBef>
              <a:spcAft>
                <a:spcPts val="200"/>
              </a:spcAft>
              <a:buClr>
                <a:schemeClr val="lt1"/>
              </a:buClr>
              <a:buSzPct val="100000"/>
              <a:buFont typeface="Arial"/>
              <a:buChar char="​"/>
              <a:defRPr sz="1400" b="0" i="0" u="none" strike="noStrike" cap="none">
                <a:solidFill>
                  <a:schemeClr val="lt1"/>
                </a:solidFill>
                <a:latin typeface="Century Gothic"/>
                <a:ea typeface="Century Gothic"/>
                <a:cs typeface="Century Gothic"/>
                <a:sym typeface="Century Gothic"/>
              </a:defRPr>
            </a:lvl6pPr>
            <a:lvl7pPr marL="0" marR="0" lvl="6" indent="88900" algn="ctr" rtl="0">
              <a:lnSpc>
                <a:spcPct val="85000"/>
              </a:lnSpc>
              <a:spcBef>
                <a:spcPts val="200"/>
              </a:spcBef>
              <a:spcAft>
                <a:spcPts val="200"/>
              </a:spcAft>
              <a:buClr>
                <a:schemeClr val="lt1"/>
              </a:buClr>
              <a:buSzPct val="100000"/>
              <a:buFont typeface="Arial"/>
              <a:buChar char="​"/>
              <a:defRPr sz="1400" b="0" i="0" u="none" strike="noStrike" cap="none">
                <a:solidFill>
                  <a:schemeClr val="lt1"/>
                </a:solidFill>
                <a:latin typeface="Century Gothic"/>
                <a:ea typeface="Century Gothic"/>
                <a:cs typeface="Century Gothic"/>
                <a:sym typeface="Century Gothic"/>
              </a:defRPr>
            </a:lvl7pPr>
            <a:lvl8pPr marL="0" marR="0" lvl="7" indent="88900" algn="ctr" rtl="0">
              <a:lnSpc>
                <a:spcPct val="85000"/>
              </a:lnSpc>
              <a:spcBef>
                <a:spcPts val="200"/>
              </a:spcBef>
              <a:spcAft>
                <a:spcPts val="200"/>
              </a:spcAft>
              <a:buClr>
                <a:schemeClr val="lt1"/>
              </a:buClr>
              <a:buSzPct val="100000"/>
              <a:buFont typeface="Arial"/>
              <a:buChar char="​"/>
              <a:defRPr sz="1400" b="0" i="0" u="none" strike="noStrike" cap="none">
                <a:solidFill>
                  <a:schemeClr val="lt1"/>
                </a:solidFill>
                <a:latin typeface="Century Gothic"/>
                <a:ea typeface="Century Gothic"/>
                <a:cs typeface="Century Gothic"/>
                <a:sym typeface="Century Gothic"/>
              </a:defRPr>
            </a:lvl8pPr>
            <a:lvl9pPr marL="0" marR="0" lvl="8" indent="88900" algn="ctr" rtl="0">
              <a:lnSpc>
                <a:spcPct val="85000"/>
              </a:lnSpc>
              <a:spcBef>
                <a:spcPts val="200"/>
              </a:spcBef>
              <a:spcAft>
                <a:spcPts val="200"/>
              </a:spcAft>
              <a:buClr>
                <a:schemeClr val="lt1"/>
              </a:buClr>
              <a:buSzPct val="100000"/>
              <a:buFont typeface="Arial"/>
              <a:buChar char="​"/>
              <a:defRPr sz="1400" b="0" i="0" u="none" strike="noStrike" cap="none">
                <a:solidFill>
                  <a:schemeClr val="lt1"/>
                </a:solidFill>
                <a:latin typeface="Century Gothic"/>
                <a:ea typeface="Century Gothic"/>
                <a:cs typeface="Century Gothic"/>
                <a:sym typeface="Century Gothic"/>
              </a:defRPr>
            </a:lvl9pPr>
          </a:lstStyle>
          <a:p>
            <a:endParaRPr/>
          </a:p>
        </p:txBody>
      </p:sp>
      <p:sp>
        <p:nvSpPr>
          <p:cNvPr id="64" name="Shape 64"/>
          <p:cNvSpPr txBox="1"/>
          <p:nvPr/>
        </p:nvSpPr>
        <p:spPr>
          <a:xfrm>
            <a:off x="5876933" y="220687"/>
            <a:ext cx="3129299" cy="323100"/>
          </a:xfrm>
          <a:prstGeom prst="rect">
            <a:avLst/>
          </a:prstGeom>
          <a:noFill/>
          <a:ln>
            <a:noFill/>
          </a:ln>
        </p:spPr>
        <p:txBody>
          <a:bodyPr lIns="91425" tIns="45700" rIns="91425" bIns="45700" anchor="t" anchorCtr="0">
            <a:noAutofit/>
          </a:bodyPr>
          <a:lstStyle/>
          <a:p>
            <a:pPr marL="0" marR="0" lvl="0" indent="0" algn="r" rtl="0">
              <a:spcBef>
                <a:spcPts val="0"/>
              </a:spcBef>
              <a:buSzPct val="25000"/>
              <a:buNone/>
            </a:pPr>
            <a:r>
              <a:rPr lang="en" sz="1500">
                <a:solidFill>
                  <a:srgbClr val="898989"/>
                </a:solidFill>
                <a:latin typeface="Century Gothic"/>
                <a:ea typeface="Century Gothic"/>
                <a:cs typeface="Century Gothic"/>
                <a:sym typeface="Century Gothic"/>
              </a:rPr>
              <a:t>MAKING BIG DATA COME ALIVE</a:t>
            </a:r>
          </a:p>
        </p:txBody>
      </p:sp>
      <p:pic>
        <p:nvPicPr>
          <p:cNvPr id="65" name="Shape 65" descr="Think-Big-Logo-PPT.png"/>
          <p:cNvPicPr preferRelativeResize="0"/>
          <p:nvPr/>
        </p:nvPicPr>
        <p:blipFill rotWithShape="1">
          <a:blip r:embed="rId2">
            <a:alphaModFix/>
          </a:blip>
          <a:srcRect l="11613" t="14420"/>
          <a:stretch/>
        </p:blipFill>
        <p:spPr>
          <a:xfrm>
            <a:off x="-1" y="1"/>
            <a:ext cx="1812600" cy="1730400"/>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Agenda/Table Contents">
    <p:spTree>
      <p:nvGrpSpPr>
        <p:cNvPr id="1" name="Shape 66"/>
        <p:cNvGrpSpPr/>
        <p:nvPr/>
      </p:nvGrpSpPr>
      <p:grpSpPr>
        <a:xfrm>
          <a:off x="0" y="0"/>
          <a:ext cx="0" cy="0"/>
          <a:chOff x="0" y="0"/>
          <a:chExt cx="0" cy="0"/>
        </a:xfrm>
      </p:grpSpPr>
      <p:sp>
        <p:nvSpPr>
          <p:cNvPr id="67" name="Shape 67"/>
          <p:cNvSpPr txBox="1">
            <a:spLocks noGrp="1"/>
          </p:cNvSpPr>
          <p:nvPr>
            <p:ph type="body" idx="1"/>
          </p:nvPr>
        </p:nvSpPr>
        <p:spPr>
          <a:xfrm>
            <a:off x="457200" y="1546423"/>
            <a:ext cx="3886200" cy="2908500"/>
          </a:xfrm>
          <a:prstGeom prst="rect">
            <a:avLst/>
          </a:prstGeom>
          <a:noFill/>
          <a:ln>
            <a:noFill/>
          </a:ln>
        </p:spPr>
        <p:txBody>
          <a:bodyPr lIns="91425" tIns="91425" rIns="91425" bIns="91425" anchor="t" anchorCtr="0"/>
          <a:lstStyle>
            <a:lvl1pPr marL="169862" marR="0" lvl="0" indent="-55562"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1pPr>
            <a:lvl2pPr marL="515937" marR="0" lvl="1" indent="-134937" algn="l" rtl="0">
              <a:lnSpc>
                <a:spcPct val="85000"/>
              </a:lnSpc>
              <a:spcBef>
                <a:spcPts val="200"/>
              </a:spcBef>
              <a:spcAft>
                <a:spcPts val="200"/>
              </a:spcAft>
              <a:buClr>
                <a:schemeClr val="dk1"/>
              </a:buClr>
              <a:buSzPct val="100000"/>
              <a:buFont typeface="Arial"/>
              <a:buChar char="–"/>
              <a:defRPr sz="1600" b="0" i="0" u="none" strike="noStrike" cap="none">
                <a:solidFill>
                  <a:schemeClr val="dk1"/>
                </a:solidFill>
                <a:latin typeface="Century Gothic"/>
                <a:ea typeface="Century Gothic"/>
                <a:cs typeface="Century Gothic"/>
                <a:sym typeface="Century Gothic"/>
              </a:defRPr>
            </a:lvl2pPr>
            <a:lvl3pPr marL="687387" marR="0" lvl="2" indent="-90487" algn="l" rtl="0">
              <a:lnSpc>
                <a:spcPct val="85000"/>
              </a:lnSpc>
              <a:spcBef>
                <a:spcPts val="200"/>
              </a:spcBef>
              <a:spcAft>
                <a:spcPts val="200"/>
              </a:spcAft>
              <a:buClr>
                <a:schemeClr val="dk1"/>
              </a:buClr>
              <a:buSzPct val="100000"/>
              <a:buFont typeface="Arial"/>
              <a:buChar char="-"/>
              <a:defRPr sz="1400" b="0" i="0" u="none" strike="noStrike" cap="none">
                <a:solidFill>
                  <a:schemeClr val="dk1"/>
                </a:solidFill>
                <a:latin typeface="Century Gothic"/>
                <a:ea typeface="Century Gothic"/>
                <a:cs typeface="Century Gothic"/>
                <a:sym typeface="Century Gothic"/>
              </a:defRPr>
            </a:lvl3pPr>
            <a:lvl4pPr marL="0" marR="0" lvl="3" indent="114300"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4pPr>
            <a:lvl5pPr marL="0" marR="0" lvl="4" indent="114300" algn="l" rtl="0">
              <a:lnSpc>
                <a:spcPct val="95000"/>
              </a:lnSpc>
              <a:spcBef>
                <a:spcPts val="600"/>
              </a:spcBef>
              <a:spcAft>
                <a:spcPts val="200"/>
              </a:spcAft>
              <a:buClr>
                <a:schemeClr val="accent1"/>
              </a:buClr>
              <a:buSzPct val="100000"/>
              <a:buFont typeface="Arial"/>
              <a:buChar char="​"/>
              <a:defRPr sz="1800" b="0" i="0" u="none" strike="noStrike" cap="none">
                <a:solidFill>
                  <a:schemeClr val="accent1"/>
                </a:solidFill>
                <a:latin typeface="Century Gothic"/>
                <a:ea typeface="Century Gothic"/>
                <a:cs typeface="Century Gothic"/>
                <a:sym typeface="Century Gothic"/>
              </a:defRPr>
            </a:lvl5pPr>
            <a:lvl6pPr marL="0" marR="0" lvl="5" indent="114300" algn="l" rtl="0">
              <a:lnSpc>
                <a:spcPct val="95000"/>
              </a:lnSpc>
              <a:spcBef>
                <a:spcPts val="600"/>
              </a:spcBef>
              <a:spcAft>
                <a:spcPts val="200"/>
              </a:spcAft>
              <a:buClr>
                <a:schemeClr val="accent2"/>
              </a:buClr>
              <a:buSzPct val="100000"/>
              <a:buFont typeface="Arial"/>
              <a:buChar char="​"/>
              <a:defRPr sz="1800" b="0" i="0" u="none" strike="noStrike" cap="none">
                <a:solidFill>
                  <a:schemeClr val="accent2"/>
                </a:solidFill>
                <a:latin typeface="Century Gothic"/>
                <a:ea typeface="Century Gothic"/>
                <a:cs typeface="Century Gothic"/>
                <a:sym typeface="Century Gothic"/>
              </a:defRPr>
            </a:lvl6pPr>
            <a:lvl7pPr marL="0" marR="0" lvl="6" indent="114300" algn="l" rtl="0">
              <a:lnSpc>
                <a:spcPct val="95000"/>
              </a:lnSpc>
              <a:spcBef>
                <a:spcPts val="1000"/>
              </a:spcBef>
              <a:spcAft>
                <a:spcPts val="0"/>
              </a:spcAft>
              <a:buClr>
                <a:schemeClr val="dk1"/>
              </a:buClr>
              <a:buSzPct val="100000"/>
              <a:buFont typeface="Arial"/>
              <a:buChar char="​"/>
              <a:defRPr sz="1800" b="1" i="0" u="none" strike="noStrike" cap="none">
                <a:solidFill>
                  <a:schemeClr val="dk1"/>
                </a:solidFill>
                <a:latin typeface="Century Gothic"/>
                <a:ea typeface="Century Gothic"/>
                <a:cs typeface="Century Gothic"/>
                <a:sym typeface="Century Gothic"/>
              </a:defRPr>
            </a:lvl7pPr>
            <a:lvl8pPr marL="228600" marR="0" lvl="7" indent="-114300" algn="l" rtl="0">
              <a:lnSpc>
                <a:spcPct val="95000"/>
              </a:lnSpc>
              <a:spcBef>
                <a:spcPts val="200"/>
              </a:spcBef>
              <a:spcAft>
                <a:spcPts val="200"/>
              </a:spcAft>
              <a:buClr>
                <a:schemeClr val="dk1"/>
              </a:buClr>
              <a:buSzPct val="100000"/>
              <a:buFont typeface="Century Gothic"/>
              <a:buAutoNum type="arabicPeriod"/>
              <a:defRPr sz="1800" b="0" i="0" u="none" strike="noStrike" cap="none">
                <a:solidFill>
                  <a:schemeClr val="dk1"/>
                </a:solidFill>
                <a:latin typeface="Century Gothic"/>
                <a:ea typeface="Century Gothic"/>
                <a:cs typeface="Century Gothic"/>
                <a:sym typeface="Century Gothic"/>
              </a:defRPr>
            </a:lvl8pPr>
            <a:lvl9pPr marL="0" marR="0" lvl="8" indent="57150" algn="l" rtl="0">
              <a:lnSpc>
                <a:spcPct val="95000"/>
              </a:lnSpc>
              <a:spcBef>
                <a:spcPts val="400"/>
              </a:spcBef>
              <a:spcAft>
                <a:spcPts val="400"/>
              </a:spcAft>
              <a:buClr>
                <a:schemeClr val="accent6"/>
              </a:buClr>
              <a:buSzPct val="100000"/>
              <a:buFont typeface="Arial"/>
              <a:buChar char="​"/>
              <a:defRPr sz="900" b="0" i="0" u="none" strike="noStrike" cap="none">
                <a:solidFill>
                  <a:schemeClr val="accent6"/>
                </a:solidFill>
                <a:latin typeface="Century Gothic"/>
                <a:ea typeface="Century Gothic"/>
                <a:cs typeface="Century Gothic"/>
                <a:sym typeface="Century Gothic"/>
              </a:defRPr>
            </a:lvl9pPr>
          </a:lstStyle>
          <a:p>
            <a:endParaRPr/>
          </a:p>
        </p:txBody>
      </p:sp>
      <p:sp>
        <p:nvSpPr>
          <p:cNvPr id="68" name="Shape 68"/>
          <p:cNvSpPr txBox="1">
            <a:spLocks noGrp="1"/>
          </p:cNvSpPr>
          <p:nvPr>
            <p:ph type="title"/>
          </p:nvPr>
        </p:nvSpPr>
        <p:spPr>
          <a:xfrm>
            <a:off x="457200" y="639708"/>
            <a:ext cx="3886200" cy="704100"/>
          </a:xfrm>
          <a:prstGeom prst="rect">
            <a:avLst/>
          </a:prstGeom>
          <a:noFill/>
          <a:ln>
            <a:noFill/>
          </a:ln>
        </p:spPr>
        <p:txBody>
          <a:bodyPr lIns="91425" tIns="91425" rIns="91425" bIns="91425" anchor="b" anchorCtr="0"/>
          <a:lstStyle>
            <a:lvl1pPr marL="0" marR="0" lvl="0" indent="0" algn="l" rtl="0">
              <a:lnSpc>
                <a:spcPct val="90000"/>
              </a:lnSpc>
              <a:spcBef>
                <a:spcPts val="0"/>
              </a:spcBef>
              <a:buClr>
                <a:schemeClr val="accent1"/>
              </a:buClr>
              <a:buFont typeface="Century Gothic"/>
              <a:buNone/>
              <a:defRPr sz="2200" b="0" i="0" u="none" strike="noStrike" cap="none">
                <a:solidFill>
                  <a:schemeClr val="accent1"/>
                </a:solidFill>
                <a:latin typeface="Century Gothic"/>
                <a:ea typeface="Century Gothic"/>
                <a:cs typeface="Century Gothic"/>
                <a:sym typeface="Century Gothic"/>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69" name="Shape 69"/>
          <p:cNvSpPr/>
          <p:nvPr/>
        </p:nvSpPr>
        <p:spPr>
          <a:xfrm>
            <a:off x="99059" y="4858087"/>
            <a:ext cx="236100" cy="177300"/>
          </a:xfrm>
          <a:prstGeom prst="rect">
            <a:avLst/>
          </a:prstGeom>
          <a:solidFill>
            <a:schemeClr val="lt1"/>
          </a:solidFill>
          <a:ln>
            <a:noFill/>
          </a:ln>
        </p:spPr>
        <p:txBody>
          <a:bodyPr lIns="91425" tIns="91425" rIns="91425" bIns="91425" anchor="t" anchorCtr="0">
            <a:noAutofit/>
          </a:bodyPr>
          <a:lstStyle/>
          <a:p>
            <a:pPr marL="0" marR="0" lvl="0" indent="0" algn="ctr" rtl="0">
              <a:spcBef>
                <a:spcPts val="0"/>
              </a:spcBef>
              <a:buNone/>
            </a:pPr>
            <a:endParaRPr sz="1800">
              <a:solidFill>
                <a:srgbClr val="FFFFFF"/>
              </a:solidFill>
              <a:latin typeface="Century Gothic"/>
              <a:ea typeface="Century Gothic"/>
              <a:cs typeface="Century Gothic"/>
              <a:sym typeface="Century Gothic"/>
            </a:endParaRPr>
          </a:p>
        </p:txBody>
      </p:sp>
      <p:sp>
        <p:nvSpPr>
          <p:cNvPr id="70" name="Shape 70"/>
          <p:cNvSpPr>
            <a:spLocks noGrp="1"/>
          </p:cNvSpPr>
          <p:nvPr>
            <p:ph type="pic" idx="2"/>
          </p:nvPr>
        </p:nvSpPr>
        <p:spPr>
          <a:xfrm>
            <a:off x="4800600" y="0"/>
            <a:ext cx="4343400" cy="5143500"/>
          </a:xfrm>
          <a:prstGeom prst="rect">
            <a:avLst/>
          </a:prstGeom>
          <a:noFill/>
          <a:ln>
            <a:noFill/>
          </a:ln>
        </p:spPr>
        <p:txBody>
          <a:bodyPr lIns="91425" tIns="91425" rIns="91425" bIns="91425" anchor="t" anchorCtr="0"/>
          <a:lstStyle>
            <a:lvl1pPr marL="0" marR="0" lvl="0" indent="0" algn="ctr" rtl="0">
              <a:lnSpc>
                <a:spcPct val="95000"/>
              </a:lnSpc>
              <a:spcBef>
                <a:spcPts val="600"/>
              </a:spcBef>
              <a:spcAft>
                <a:spcPts val="200"/>
              </a:spcAft>
              <a:buClr>
                <a:schemeClr val="dk1"/>
              </a:buClr>
              <a:buFont typeface="Arial"/>
              <a:buNone/>
              <a:defRPr sz="1200" b="0" i="0" u="none" strike="noStrike" cap="none">
                <a:solidFill>
                  <a:schemeClr val="dk1"/>
                </a:solidFill>
                <a:latin typeface="Century Gothic"/>
                <a:ea typeface="Century Gothic"/>
                <a:cs typeface="Century Gothic"/>
                <a:sym typeface="Century Gothic"/>
              </a:defRPr>
            </a:lvl1pPr>
            <a:lvl2pPr marL="457200" marR="0" lvl="1" indent="-127000" algn="l" rtl="0">
              <a:lnSpc>
                <a:spcPct val="85000"/>
              </a:lnSpc>
              <a:spcBef>
                <a:spcPts val="200"/>
              </a:spcBef>
              <a:spcAft>
                <a:spcPts val="200"/>
              </a:spcAft>
              <a:buClr>
                <a:schemeClr val="dk1"/>
              </a:buClr>
              <a:buSzPct val="100000"/>
              <a:buFont typeface="Arial"/>
              <a:buChar char="–"/>
              <a:defRPr sz="1600" b="0" i="0" u="none" strike="noStrike" cap="none">
                <a:solidFill>
                  <a:schemeClr val="dk1"/>
                </a:solidFill>
                <a:latin typeface="Century Gothic"/>
                <a:ea typeface="Century Gothic"/>
                <a:cs typeface="Century Gothic"/>
                <a:sym typeface="Century Gothic"/>
              </a:defRPr>
            </a:lvl2pPr>
            <a:lvl3pPr marL="568325" marR="0" lvl="2" indent="-22225" algn="l" rtl="0">
              <a:lnSpc>
                <a:spcPct val="85000"/>
              </a:lnSpc>
              <a:spcBef>
                <a:spcPts val="200"/>
              </a:spcBef>
              <a:spcAft>
                <a:spcPts val="200"/>
              </a:spcAft>
              <a:buClr>
                <a:schemeClr val="dk1"/>
              </a:buClr>
              <a:buSzPct val="100000"/>
              <a:buFont typeface="Arial"/>
              <a:buChar char="-"/>
              <a:defRPr sz="1400" b="0" i="0" u="none" strike="noStrike" cap="none">
                <a:solidFill>
                  <a:schemeClr val="dk1"/>
                </a:solidFill>
                <a:latin typeface="Century Gothic"/>
                <a:ea typeface="Century Gothic"/>
                <a:cs typeface="Century Gothic"/>
                <a:sym typeface="Century Gothic"/>
              </a:defRPr>
            </a:lvl3pPr>
            <a:lvl4pPr marL="0" marR="0" lvl="3" indent="114300"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4pPr>
            <a:lvl5pPr marL="0" marR="0" lvl="4" indent="114300" algn="l" rtl="0">
              <a:lnSpc>
                <a:spcPct val="95000"/>
              </a:lnSpc>
              <a:spcBef>
                <a:spcPts val="600"/>
              </a:spcBef>
              <a:spcAft>
                <a:spcPts val="200"/>
              </a:spcAft>
              <a:buClr>
                <a:schemeClr val="accent1"/>
              </a:buClr>
              <a:buSzPct val="100000"/>
              <a:buFont typeface="Arial"/>
              <a:buChar char="​"/>
              <a:defRPr sz="1800" b="0" i="0" u="none" strike="noStrike" cap="none">
                <a:solidFill>
                  <a:schemeClr val="accent1"/>
                </a:solidFill>
                <a:latin typeface="Century Gothic"/>
                <a:ea typeface="Century Gothic"/>
                <a:cs typeface="Century Gothic"/>
                <a:sym typeface="Century Gothic"/>
              </a:defRPr>
            </a:lvl5pPr>
            <a:lvl6pPr marL="0" marR="0" lvl="5" indent="114300" algn="l" rtl="0">
              <a:lnSpc>
                <a:spcPct val="95000"/>
              </a:lnSpc>
              <a:spcBef>
                <a:spcPts val="600"/>
              </a:spcBef>
              <a:spcAft>
                <a:spcPts val="200"/>
              </a:spcAft>
              <a:buClr>
                <a:schemeClr val="accent2"/>
              </a:buClr>
              <a:buSzPct val="100000"/>
              <a:buFont typeface="Arial"/>
              <a:buChar char="​"/>
              <a:defRPr sz="1800" b="0" i="0" u="none" strike="noStrike" cap="none">
                <a:solidFill>
                  <a:schemeClr val="accent2"/>
                </a:solidFill>
                <a:latin typeface="Century Gothic"/>
                <a:ea typeface="Century Gothic"/>
                <a:cs typeface="Century Gothic"/>
                <a:sym typeface="Century Gothic"/>
              </a:defRPr>
            </a:lvl6pPr>
            <a:lvl7pPr marL="0" marR="0" lvl="6" indent="114300" algn="l" rtl="0">
              <a:lnSpc>
                <a:spcPct val="95000"/>
              </a:lnSpc>
              <a:spcBef>
                <a:spcPts val="1000"/>
              </a:spcBef>
              <a:spcAft>
                <a:spcPts val="0"/>
              </a:spcAft>
              <a:buClr>
                <a:schemeClr val="dk1"/>
              </a:buClr>
              <a:buSzPct val="100000"/>
              <a:buFont typeface="Arial"/>
              <a:buChar char="​"/>
              <a:defRPr sz="1800" b="1" i="0" u="none" strike="noStrike" cap="none">
                <a:solidFill>
                  <a:schemeClr val="dk1"/>
                </a:solidFill>
                <a:latin typeface="Century Gothic"/>
                <a:ea typeface="Century Gothic"/>
                <a:cs typeface="Century Gothic"/>
                <a:sym typeface="Century Gothic"/>
              </a:defRPr>
            </a:lvl7pPr>
            <a:lvl8pPr marL="228600" marR="0" lvl="7" indent="-114300" algn="l" rtl="0">
              <a:lnSpc>
                <a:spcPct val="95000"/>
              </a:lnSpc>
              <a:spcBef>
                <a:spcPts val="200"/>
              </a:spcBef>
              <a:spcAft>
                <a:spcPts val="200"/>
              </a:spcAft>
              <a:buClr>
                <a:schemeClr val="dk1"/>
              </a:buClr>
              <a:buSzPct val="100000"/>
              <a:buFont typeface="Century Gothic"/>
              <a:buAutoNum type="arabicPeriod"/>
              <a:defRPr sz="1800" b="0" i="0" u="none" strike="noStrike" cap="none">
                <a:solidFill>
                  <a:schemeClr val="dk1"/>
                </a:solidFill>
                <a:latin typeface="Century Gothic"/>
                <a:ea typeface="Century Gothic"/>
                <a:cs typeface="Century Gothic"/>
                <a:sym typeface="Century Gothic"/>
              </a:defRPr>
            </a:lvl8pPr>
            <a:lvl9pPr marL="0" marR="0" lvl="8" indent="57150" algn="l" rtl="0">
              <a:lnSpc>
                <a:spcPct val="95000"/>
              </a:lnSpc>
              <a:spcBef>
                <a:spcPts val="400"/>
              </a:spcBef>
              <a:spcAft>
                <a:spcPts val="400"/>
              </a:spcAft>
              <a:buClr>
                <a:schemeClr val="accent6"/>
              </a:buClr>
              <a:buSzPct val="100000"/>
              <a:buFont typeface="Arial"/>
              <a:buChar char="​"/>
              <a:defRPr sz="900" b="0" i="0" u="none" strike="noStrike" cap="none">
                <a:solidFill>
                  <a:schemeClr val="accent6"/>
                </a:solidFill>
                <a:latin typeface="Century Gothic"/>
                <a:ea typeface="Century Gothic"/>
                <a:cs typeface="Century Gothic"/>
                <a:sym typeface="Century Gothic"/>
              </a:defRPr>
            </a:lvl9pPr>
          </a:lstStyle>
          <a:p>
            <a:endParaRPr/>
          </a:p>
        </p:txBody>
      </p:sp>
      <p:sp>
        <p:nvSpPr>
          <p:cNvPr id="71" name="Shape 71"/>
          <p:cNvSpPr txBox="1">
            <a:spLocks noGrp="1"/>
          </p:cNvSpPr>
          <p:nvPr>
            <p:ph type="dt" idx="10"/>
          </p:nvPr>
        </p:nvSpPr>
        <p:spPr>
          <a:xfrm>
            <a:off x="3505200" y="4864346"/>
            <a:ext cx="2133600" cy="107700"/>
          </a:xfrm>
          <a:prstGeom prst="rect">
            <a:avLst/>
          </a:prstGeom>
          <a:noFill/>
          <a:ln>
            <a:noFill/>
          </a:ln>
        </p:spPr>
        <p:txBody>
          <a:bodyPr lIns="91425" tIns="91425" rIns="91425" bIns="91425" anchor="ctr" anchorCtr="0"/>
          <a:lstStyle>
            <a:lvl1pPr marL="0" marR="0" lvl="0" indent="0" algn="ctr" rtl="0">
              <a:spcBef>
                <a:spcPts val="0"/>
              </a:spcBef>
              <a:buNone/>
              <a:defRPr sz="700">
                <a:solidFill>
                  <a:srgbClr val="A2A2A2"/>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72" name="Shape 72"/>
          <p:cNvSpPr txBox="1">
            <a:spLocks noGrp="1"/>
          </p:cNvSpPr>
          <p:nvPr>
            <p:ph type="ftr" idx="11"/>
          </p:nvPr>
        </p:nvSpPr>
        <p:spPr>
          <a:xfrm>
            <a:off x="457200" y="4857864"/>
            <a:ext cx="1762200" cy="107700"/>
          </a:xfrm>
          <a:prstGeom prst="rect">
            <a:avLst/>
          </a:prstGeom>
          <a:noFill/>
          <a:ln>
            <a:noFill/>
          </a:ln>
        </p:spPr>
        <p:txBody>
          <a:bodyPr lIns="91425" tIns="91425" rIns="91425" bIns="91425" anchor="ctr" anchorCtr="0"/>
          <a:lstStyle>
            <a:lvl1pPr marL="0" marR="0" lvl="0" indent="0" algn="l" rtl="0">
              <a:spcBef>
                <a:spcPts val="0"/>
              </a:spcBef>
              <a:buNone/>
              <a:defRPr sz="700">
                <a:solidFill>
                  <a:srgbClr val="A2A2A2"/>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73" name="Shape 73"/>
          <p:cNvSpPr txBox="1"/>
          <p:nvPr/>
        </p:nvSpPr>
        <p:spPr>
          <a:xfrm>
            <a:off x="153437" y="4835598"/>
            <a:ext cx="132900" cy="130800"/>
          </a:xfrm>
          <a:prstGeom prst="rect">
            <a:avLst/>
          </a:prstGeom>
          <a:noFill/>
          <a:ln>
            <a:noFill/>
          </a:ln>
        </p:spPr>
        <p:txBody>
          <a:bodyPr lIns="0" tIns="0" rIns="0" bIns="0" anchor="t" anchorCtr="0">
            <a:noAutofit/>
          </a:bodyPr>
          <a:lstStyle/>
          <a:p>
            <a:pPr marL="0" marR="0" lvl="0" indent="0" algn="r" rtl="0">
              <a:spcBef>
                <a:spcPts val="0"/>
              </a:spcBef>
              <a:buSzPct val="25000"/>
              <a:buNone/>
            </a:pPr>
            <a:fld id="{00000000-1234-1234-1234-123412341234}" type="slidenum">
              <a:rPr lang="en" sz="850">
                <a:solidFill>
                  <a:srgbClr val="6C6C6C"/>
                </a:solidFill>
                <a:latin typeface="Century Gothic"/>
                <a:ea typeface="Century Gothic"/>
                <a:cs typeface="Century Gothic"/>
                <a:sym typeface="Century Gothic"/>
              </a:rPr>
              <a:t>‹#›</a:t>
            </a:fld>
            <a:endParaRPr lang="en" sz="850">
              <a:solidFill>
                <a:srgbClr val="6C6C6C"/>
              </a:solidFill>
              <a:latin typeface="Century Gothic"/>
              <a:ea typeface="Century Gothic"/>
              <a:cs typeface="Century Gothic"/>
              <a:sym typeface="Century Gothic"/>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173735"/>
            <a:ext cx="7129500" cy="698699"/>
          </a:xfrm>
          <a:prstGeom prst="rect">
            <a:avLst/>
          </a:prstGeom>
          <a:noFill/>
          <a:ln>
            <a:noFill/>
          </a:ln>
        </p:spPr>
        <p:txBody>
          <a:bodyPr lIns="91425" tIns="91425" rIns="91425" bIns="91425" anchor="b" anchorCtr="0"/>
          <a:lstStyle>
            <a:lvl1pPr marL="0" marR="0" lvl="0" indent="0" algn="l" rtl="0">
              <a:lnSpc>
                <a:spcPct val="95000"/>
              </a:lnSpc>
              <a:spcBef>
                <a:spcPts val="0"/>
              </a:spcBef>
              <a:buClr>
                <a:schemeClr val="accent1"/>
              </a:buClr>
              <a:buFont typeface="Century Gothic"/>
              <a:buNone/>
              <a:defRPr sz="2200" b="0" i="0" u="none" strike="noStrike" cap="none">
                <a:solidFill>
                  <a:schemeClr val="accent1"/>
                </a:solidFill>
                <a:latin typeface="Century Gothic"/>
                <a:ea typeface="Century Gothic"/>
                <a:cs typeface="Century Gothic"/>
                <a:sym typeface="Century Gothic"/>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76" name="Shape 76"/>
          <p:cNvSpPr txBox="1">
            <a:spLocks noGrp="1"/>
          </p:cNvSpPr>
          <p:nvPr>
            <p:ph type="body" idx="1"/>
          </p:nvPr>
        </p:nvSpPr>
        <p:spPr>
          <a:xfrm>
            <a:off x="457200" y="1216158"/>
            <a:ext cx="8229600" cy="3107400"/>
          </a:xfrm>
          <a:prstGeom prst="rect">
            <a:avLst/>
          </a:prstGeom>
          <a:noFill/>
          <a:ln>
            <a:noFill/>
          </a:ln>
        </p:spPr>
        <p:txBody>
          <a:bodyPr lIns="91425" tIns="91425" rIns="91425" bIns="91425" anchor="t" anchorCtr="0"/>
          <a:lstStyle>
            <a:lvl1pPr marL="169862" marR="0" lvl="0" indent="-55562"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1pPr>
            <a:lvl2pPr marL="515937" marR="0" lvl="1" indent="-134937" algn="l" rtl="0">
              <a:lnSpc>
                <a:spcPct val="85000"/>
              </a:lnSpc>
              <a:spcBef>
                <a:spcPts val="200"/>
              </a:spcBef>
              <a:spcAft>
                <a:spcPts val="200"/>
              </a:spcAft>
              <a:buClr>
                <a:schemeClr val="dk1"/>
              </a:buClr>
              <a:buSzPct val="100000"/>
              <a:buFont typeface="Arial"/>
              <a:buChar char="–"/>
              <a:defRPr sz="1600" b="0" i="0" u="none" strike="noStrike" cap="none">
                <a:solidFill>
                  <a:schemeClr val="dk1"/>
                </a:solidFill>
                <a:latin typeface="Century Gothic"/>
                <a:ea typeface="Century Gothic"/>
                <a:cs typeface="Century Gothic"/>
                <a:sym typeface="Century Gothic"/>
              </a:defRPr>
            </a:lvl2pPr>
            <a:lvl3pPr marL="687387" marR="0" lvl="2" indent="-90487" algn="l" rtl="0">
              <a:lnSpc>
                <a:spcPct val="85000"/>
              </a:lnSpc>
              <a:spcBef>
                <a:spcPts val="200"/>
              </a:spcBef>
              <a:spcAft>
                <a:spcPts val="200"/>
              </a:spcAft>
              <a:buClr>
                <a:schemeClr val="dk1"/>
              </a:buClr>
              <a:buSzPct val="100000"/>
              <a:buFont typeface="Arial"/>
              <a:buChar char="-"/>
              <a:defRPr sz="1400" b="0" i="0" u="none" strike="noStrike" cap="none">
                <a:solidFill>
                  <a:schemeClr val="dk1"/>
                </a:solidFill>
                <a:latin typeface="Century Gothic"/>
                <a:ea typeface="Century Gothic"/>
                <a:cs typeface="Century Gothic"/>
                <a:sym typeface="Century Gothic"/>
              </a:defRPr>
            </a:lvl3pPr>
            <a:lvl4pPr marL="0" marR="0" lvl="3" indent="114300"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4pPr>
            <a:lvl5pPr marL="0" marR="0" lvl="4" indent="114300" algn="l" rtl="0">
              <a:lnSpc>
                <a:spcPct val="95000"/>
              </a:lnSpc>
              <a:spcBef>
                <a:spcPts val="600"/>
              </a:spcBef>
              <a:spcAft>
                <a:spcPts val="200"/>
              </a:spcAft>
              <a:buClr>
                <a:schemeClr val="accent1"/>
              </a:buClr>
              <a:buSzPct val="100000"/>
              <a:buFont typeface="Arial"/>
              <a:buChar char="​"/>
              <a:defRPr sz="1800" b="0" i="0" u="none" strike="noStrike" cap="none">
                <a:solidFill>
                  <a:schemeClr val="accent1"/>
                </a:solidFill>
                <a:latin typeface="Century Gothic"/>
                <a:ea typeface="Century Gothic"/>
                <a:cs typeface="Century Gothic"/>
                <a:sym typeface="Century Gothic"/>
              </a:defRPr>
            </a:lvl5pPr>
            <a:lvl6pPr marL="0" marR="0" lvl="5" indent="114300" algn="l" rtl="0">
              <a:lnSpc>
                <a:spcPct val="95000"/>
              </a:lnSpc>
              <a:spcBef>
                <a:spcPts val="600"/>
              </a:spcBef>
              <a:spcAft>
                <a:spcPts val="200"/>
              </a:spcAft>
              <a:buClr>
                <a:schemeClr val="accent2"/>
              </a:buClr>
              <a:buSzPct val="100000"/>
              <a:buFont typeface="Arial"/>
              <a:buChar char="​"/>
              <a:defRPr sz="1800" b="0" i="0" u="none" strike="noStrike" cap="none">
                <a:solidFill>
                  <a:schemeClr val="accent2"/>
                </a:solidFill>
                <a:latin typeface="Century Gothic"/>
                <a:ea typeface="Century Gothic"/>
                <a:cs typeface="Century Gothic"/>
                <a:sym typeface="Century Gothic"/>
              </a:defRPr>
            </a:lvl6pPr>
            <a:lvl7pPr marL="0" marR="0" lvl="6" indent="114300" algn="l" rtl="0">
              <a:lnSpc>
                <a:spcPct val="95000"/>
              </a:lnSpc>
              <a:spcBef>
                <a:spcPts val="1000"/>
              </a:spcBef>
              <a:spcAft>
                <a:spcPts val="0"/>
              </a:spcAft>
              <a:buClr>
                <a:schemeClr val="dk1"/>
              </a:buClr>
              <a:buSzPct val="100000"/>
              <a:buFont typeface="Arial"/>
              <a:buChar char="​"/>
              <a:defRPr sz="1800" b="1" i="0" u="none" strike="noStrike" cap="none">
                <a:solidFill>
                  <a:schemeClr val="dk1"/>
                </a:solidFill>
                <a:latin typeface="Century Gothic"/>
                <a:ea typeface="Century Gothic"/>
                <a:cs typeface="Century Gothic"/>
                <a:sym typeface="Century Gothic"/>
              </a:defRPr>
            </a:lvl7pPr>
            <a:lvl8pPr marL="228600" marR="0" lvl="7" indent="-114300" algn="l" rtl="0">
              <a:lnSpc>
                <a:spcPct val="95000"/>
              </a:lnSpc>
              <a:spcBef>
                <a:spcPts val="200"/>
              </a:spcBef>
              <a:spcAft>
                <a:spcPts val="200"/>
              </a:spcAft>
              <a:buClr>
                <a:schemeClr val="dk1"/>
              </a:buClr>
              <a:buSzPct val="100000"/>
              <a:buFont typeface="Century Gothic"/>
              <a:buAutoNum type="arabicPeriod"/>
              <a:defRPr sz="1800" b="0" i="0" u="none" strike="noStrike" cap="none">
                <a:solidFill>
                  <a:schemeClr val="dk1"/>
                </a:solidFill>
                <a:latin typeface="Century Gothic"/>
                <a:ea typeface="Century Gothic"/>
                <a:cs typeface="Century Gothic"/>
                <a:sym typeface="Century Gothic"/>
              </a:defRPr>
            </a:lvl8pPr>
            <a:lvl9pPr marL="0" marR="0" lvl="8" indent="57150" algn="l" rtl="0">
              <a:lnSpc>
                <a:spcPct val="95000"/>
              </a:lnSpc>
              <a:spcBef>
                <a:spcPts val="400"/>
              </a:spcBef>
              <a:spcAft>
                <a:spcPts val="400"/>
              </a:spcAft>
              <a:buClr>
                <a:schemeClr val="accent6"/>
              </a:buClr>
              <a:buSzPct val="100000"/>
              <a:buFont typeface="Arial"/>
              <a:buChar char="​"/>
              <a:defRPr sz="900" b="0" i="0" u="none" strike="noStrike" cap="none">
                <a:solidFill>
                  <a:schemeClr val="accent6"/>
                </a:solidFill>
                <a:latin typeface="Century Gothic"/>
                <a:ea typeface="Century Gothic"/>
                <a:cs typeface="Century Gothic"/>
                <a:sym typeface="Century Gothic"/>
              </a:defRPr>
            </a:lvl9pPr>
          </a:lstStyle>
          <a:p>
            <a:endParaRPr/>
          </a:p>
        </p:txBody>
      </p:sp>
      <p:sp>
        <p:nvSpPr>
          <p:cNvPr id="77" name="Shape 77"/>
          <p:cNvSpPr txBox="1">
            <a:spLocks noGrp="1"/>
          </p:cNvSpPr>
          <p:nvPr>
            <p:ph type="dt" idx="10"/>
          </p:nvPr>
        </p:nvSpPr>
        <p:spPr>
          <a:xfrm>
            <a:off x="3505200" y="4864346"/>
            <a:ext cx="2133600" cy="107700"/>
          </a:xfrm>
          <a:prstGeom prst="rect">
            <a:avLst/>
          </a:prstGeom>
          <a:noFill/>
          <a:ln>
            <a:noFill/>
          </a:ln>
        </p:spPr>
        <p:txBody>
          <a:bodyPr lIns="91425" tIns="91425" rIns="91425" bIns="91425" anchor="ctr" anchorCtr="0"/>
          <a:lstStyle>
            <a:lvl1pPr marL="0" marR="0" lvl="0" indent="0" algn="ctr" rtl="0">
              <a:spcBef>
                <a:spcPts val="0"/>
              </a:spcBef>
              <a:buNone/>
              <a:defRPr sz="700">
                <a:solidFill>
                  <a:srgbClr val="A2A2A2"/>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78" name="Shape 78"/>
          <p:cNvSpPr txBox="1">
            <a:spLocks noGrp="1"/>
          </p:cNvSpPr>
          <p:nvPr>
            <p:ph type="ftr" idx="11"/>
          </p:nvPr>
        </p:nvSpPr>
        <p:spPr>
          <a:xfrm>
            <a:off x="457200" y="4857864"/>
            <a:ext cx="1762200" cy="107700"/>
          </a:xfrm>
          <a:prstGeom prst="rect">
            <a:avLst/>
          </a:prstGeom>
          <a:noFill/>
          <a:ln>
            <a:noFill/>
          </a:ln>
        </p:spPr>
        <p:txBody>
          <a:bodyPr lIns="91425" tIns="91425" rIns="91425" bIns="91425" anchor="ctr" anchorCtr="0"/>
          <a:lstStyle>
            <a:lvl1pPr marL="0" marR="0" lvl="0" indent="0" algn="l" rtl="0">
              <a:spcBef>
                <a:spcPts val="0"/>
              </a:spcBef>
              <a:buNone/>
              <a:defRPr sz="700">
                <a:solidFill>
                  <a:srgbClr val="A2A2A2"/>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Content Image">
    <p:spTree>
      <p:nvGrpSpPr>
        <p:cNvPr id="1" name="Shape 79"/>
        <p:cNvGrpSpPr/>
        <p:nvPr/>
      </p:nvGrpSpPr>
      <p:grpSpPr>
        <a:xfrm>
          <a:off x="0" y="0"/>
          <a:ext cx="0" cy="0"/>
          <a:chOff x="0" y="0"/>
          <a:chExt cx="0" cy="0"/>
        </a:xfrm>
      </p:grpSpPr>
      <p:sp>
        <p:nvSpPr>
          <p:cNvPr id="80" name="Shape 80"/>
          <p:cNvSpPr>
            <a:spLocks noGrp="1"/>
          </p:cNvSpPr>
          <p:nvPr>
            <p:ph type="pic" idx="2"/>
          </p:nvPr>
        </p:nvSpPr>
        <p:spPr>
          <a:xfrm>
            <a:off x="4800600" y="1216158"/>
            <a:ext cx="3886200" cy="3107400"/>
          </a:xfrm>
          <a:prstGeom prst="rect">
            <a:avLst/>
          </a:prstGeom>
          <a:noFill/>
          <a:ln>
            <a:noFill/>
          </a:ln>
        </p:spPr>
        <p:txBody>
          <a:bodyPr lIns="91425" tIns="91425" rIns="91425" bIns="91425" anchor="t" anchorCtr="0"/>
          <a:lstStyle>
            <a:lvl1pPr marL="169862" marR="0" lvl="0" indent="-55562"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1pPr>
            <a:lvl2pPr marL="457200" marR="0" lvl="1" indent="-127000" algn="l" rtl="0">
              <a:lnSpc>
                <a:spcPct val="85000"/>
              </a:lnSpc>
              <a:spcBef>
                <a:spcPts val="200"/>
              </a:spcBef>
              <a:spcAft>
                <a:spcPts val="200"/>
              </a:spcAft>
              <a:buClr>
                <a:schemeClr val="dk1"/>
              </a:buClr>
              <a:buSzPct val="100000"/>
              <a:buFont typeface="Arial"/>
              <a:buChar char="–"/>
              <a:defRPr sz="1600" b="0" i="0" u="none" strike="noStrike" cap="none">
                <a:solidFill>
                  <a:schemeClr val="dk1"/>
                </a:solidFill>
                <a:latin typeface="Century Gothic"/>
                <a:ea typeface="Century Gothic"/>
                <a:cs typeface="Century Gothic"/>
                <a:sym typeface="Century Gothic"/>
              </a:defRPr>
            </a:lvl2pPr>
            <a:lvl3pPr marL="568325" marR="0" lvl="2" indent="-22225" algn="l" rtl="0">
              <a:lnSpc>
                <a:spcPct val="85000"/>
              </a:lnSpc>
              <a:spcBef>
                <a:spcPts val="200"/>
              </a:spcBef>
              <a:spcAft>
                <a:spcPts val="200"/>
              </a:spcAft>
              <a:buClr>
                <a:schemeClr val="dk1"/>
              </a:buClr>
              <a:buSzPct val="100000"/>
              <a:buFont typeface="Arial"/>
              <a:buChar char="-"/>
              <a:defRPr sz="1400" b="0" i="0" u="none" strike="noStrike" cap="none">
                <a:solidFill>
                  <a:schemeClr val="dk1"/>
                </a:solidFill>
                <a:latin typeface="Century Gothic"/>
                <a:ea typeface="Century Gothic"/>
                <a:cs typeface="Century Gothic"/>
                <a:sym typeface="Century Gothic"/>
              </a:defRPr>
            </a:lvl3pPr>
            <a:lvl4pPr marL="0" marR="0" lvl="3" indent="114300"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4pPr>
            <a:lvl5pPr marL="0" marR="0" lvl="4" indent="114300" algn="l" rtl="0">
              <a:lnSpc>
                <a:spcPct val="95000"/>
              </a:lnSpc>
              <a:spcBef>
                <a:spcPts val="600"/>
              </a:spcBef>
              <a:spcAft>
                <a:spcPts val="200"/>
              </a:spcAft>
              <a:buClr>
                <a:schemeClr val="accent1"/>
              </a:buClr>
              <a:buSzPct val="100000"/>
              <a:buFont typeface="Arial"/>
              <a:buChar char="​"/>
              <a:defRPr sz="1800" b="0" i="0" u="none" strike="noStrike" cap="none">
                <a:solidFill>
                  <a:schemeClr val="accent1"/>
                </a:solidFill>
                <a:latin typeface="Century Gothic"/>
                <a:ea typeface="Century Gothic"/>
                <a:cs typeface="Century Gothic"/>
                <a:sym typeface="Century Gothic"/>
              </a:defRPr>
            </a:lvl5pPr>
            <a:lvl6pPr marL="0" marR="0" lvl="5" indent="114300" algn="l" rtl="0">
              <a:lnSpc>
                <a:spcPct val="95000"/>
              </a:lnSpc>
              <a:spcBef>
                <a:spcPts val="600"/>
              </a:spcBef>
              <a:spcAft>
                <a:spcPts val="200"/>
              </a:spcAft>
              <a:buClr>
                <a:schemeClr val="accent2"/>
              </a:buClr>
              <a:buSzPct val="100000"/>
              <a:buFont typeface="Arial"/>
              <a:buChar char="​"/>
              <a:defRPr sz="1800" b="0" i="0" u="none" strike="noStrike" cap="none">
                <a:solidFill>
                  <a:schemeClr val="accent2"/>
                </a:solidFill>
                <a:latin typeface="Century Gothic"/>
                <a:ea typeface="Century Gothic"/>
                <a:cs typeface="Century Gothic"/>
                <a:sym typeface="Century Gothic"/>
              </a:defRPr>
            </a:lvl6pPr>
            <a:lvl7pPr marL="0" marR="0" lvl="6" indent="114300" algn="l" rtl="0">
              <a:lnSpc>
                <a:spcPct val="95000"/>
              </a:lnSpc>
              <a:spcBef>
                <a:spcPts val="1000"/>
              </a:spcBef>
              <a:spcAft>
                <a:spcPts val="0"/>
              </a:spcAft>
              <a:buClr>
                <a:schemeClr val="dk1"/>
              </a:buClr>
              <a:buSzPct val="100000"/>
              <a:buFont typeface="Arial"/>
              <a:buChar char="​"/>
              <a:defRPr sz="1800" b="1" i="0" u="none" strike="noStrike" cap="none">
                <a:solidFill>
                  <a:schemeClr val="dk1"/>
                </a:solidFill>
                <a:latin typeface="Century Gothic"/>
                <a:ea typeface="Century Gothic"/>
                <a:cs typeface="Century Gothic"/>
                <a:sym typeface="Century Gothic"/>
              </a:defRPr>
            </a:lvl7pPr>
            <a:lvl8pPr marL="228600" marR="0" lvl="7" indent="-114300" algn="l" rtl="0">
              <a:lnSpc>
                <a:spcPct val="95000"/>
              </a:lnSpc>
              <a:spcBef>
                <a:spcPts val="200"/>
              </a:spcBef>
              <a:spcAft>
                <a:spcPts val="200"/>
              </a:spcAft>
              <a:buClr>
                <a:schemeClr val="dk1"/>
              </a:buClr>
              <a:buSzPct val="100000"/>
              <a:buFont typeface="Century Gothic"/>
              <a:buAutoNum type="arabicPeriod"/>
              <a:defRPr sz="1800" b="0" i="0" u="none" strike="noStrike" cap="none">
                <a:solidFill>
                  <a:schemeClr val="dk1"/>
                </a:solidFill>
                <a:latin typeface="Century Gothic"/>
                <a:ea typeface="Century Gothic"/>
                <a:cs typeface="Century Gothic"/>
                <a:sym typeface="Century Gothic"/>
              </a:defRPr>
            </a:lvl8pPr>
            <a:lvl9pPr marL="0" marR="0" lvl="8" indent="57150" algn="l" rtl="0">
              <a:lnSpc>
                <a:spcPct val="95000"/>
              </a:lnSpc>
              <a:spcBef>
                <a:spcPts val="400"/>
              </a:spcBef>
              <a:spcAft>
                <a:spcPts val="400"/>
              </a:spcAft>
              <a:buClr>
                <a:schemeClr val="accent6"/>
              </a:buClr>
              <a:buSzPct val="100000"/>
              <a:buFont typeface="Arial"/>
              <a:buChar char="​"/>
              <a:defRPr sz="900" b="0" i="0" u="none" strike="noStrike" cap="none">
                <a:solidFill>
                  <a:schemeClr val="accent6"/>
                </a:solidFill>
                <a:latin typeface="Century Gothic"/>
                <a:ea typeface="Century Gothic"/>
                <a:cs typeface="Century Gothic"/>
                <a:sym typeface="Century Gothic"/>
              </a:defRPr>
            </a:lvl9pPr>
          </a:lstStyle>
          <a:p>
            <a:endParaRPr/>
          </a:p>
        </p:txBody>
      </p:sp>
      <p:sp>
        <p:nvSpPr>
          <p:cNvPr id="81" name="Shape 81"/>
          <p:cNvSpPr txBox="1">
            <a:spLocks noGrp="1"/>
          </p:cNvSpPr>
          <p:nvPr>
            <p:ph type="body" idx="1"/>
          </p:nvPr>
        </p:nvSpPr>
        <p:spPr>
          <a:xfrm>
            <a:off x="457200" y="1216158"/>
            <a:ext cx="3886200" cy="3107400"/>
          </a:xfrm>
          <a:prstGeom prst="rect">
            <a:avLst/>
          </a:prstGeom>
          <a:noFill/>
          <a:ln>
            <a:noFill/>
          </a:ln>
        </p:spPr>
        <p:txBody>
          <a:bodyPr lIns="91425" tIns="91425" rIns="91425" bIns="91425" anchor="t" anchorCtr="0"/>
          <a:lstStyle>
            <a:lvl1pPr marL="169862" marR="0" lvl="0" indent="-55562"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1pPr>
            <a:lvl2pPr marL="515937" marR="0" lvl="1" indent="-134937" algn="l" rtl="0">
              <a:lnSpc>
                <a:spcPct val="85000"/>
              </a:lnSpc>
              <a:spcBef>
                <a:spcPts val="200"/>
              </a:spcBef>
              <a:spcAft>
                <a:spcPts val="200"/>
              </a:spcAft>
              <a:buClr>
                <a:schemeClr val="dk1"/>
              </a:buClr>
              <a:buSzPct val="100000"/>
              <a:buFont typeface="Arial"/>
              <a:buChar char="–"/>
              <a:defRPr sz="1600" b="0" i="0" u="none" strike="noStrike" cap="none">
                <a:solidFill>
                  <a:schemeClr val="dk1"/>
                </a:solidFill>
                <a:latin typeface="Century Gothic"/>
                <a:ea typeface="Century Gothic"/>
                <a:cs typeface="Century Gothic"/>
                <a:sym typeface="Century Gothic"/>
              </a:defRPr>
            </a:lvl2pPr>
            <a:lvl3pPr marL="687387" marR="0" lvl="2" indent="-90487" algn="l" rtl="0">
              <a:lnSpc>
                <a:spcPct val="85000"/>
              </a:lnSpc>
              <a:spcBef>
                <a:spcPts val="200"/>
              </a:spcBef>
              <a:spcAft>
                <a:spcPts val="200"/>
              </a:spcAft>
              <a:buClr>
                <a:schemeClr val="dk1"/>
              </a:buClr>
              <a:buSzPct val="100000"/>
              <a:buFont typeface="Arial"/>
              <a:buChar char="-"/>
              <a:defRPr sz="1400" b="0" i="0" u="none" strike="noStrike" cap="none">
                <a:solidFill>
                  <a:schemeClr val="dk1"/>
                </a:solidFill>
                <a:latin typeface="Century Gothic"/>
                <a:ea typeface="Century Gothic"/>
                <a:cs typeface="Century Gothic"/>
                <a:sym typeface="Century Gothic"/>
              </a:defRPr>
            </a:lvl3pPr>
            <a:lvl4pPr marL="0" marR="0" lvl="3" indent="114300"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4pPr>
            <a:lvl5pPr marL="0" marR="0" lvl="4" indent="114300" algn="l" rtl="0">
              <a:lnSpc>
                <a:spcPct val="95000"/>
              </a:lnSpc>
              <a:spcBef>
                <a:spcPts val="600"/>
              </a:spcBef>
              <a:spcAft>
                <a:spcPts val="200"/>
              </a:spcAft>
              <a:buClr>
                <a:schemeClr val="accent1"/>
              </a:buClr>
              <a:buSzPct val="100000"/>
              <a:buFont typeface="Arial"/>
              <a:buChar char="​"/>
              <a:defRPr sz="1800" b="0" i="0" u="none" strike="noStrike" cap="none">
                <a:solidFill>
                  <a:schemeClr val="accent1"/>
                </a:solidFill>
                <a:latin typeface="Century Gothic"/>
                <a:ea typeface="Century Gothic"/>
                <a:cs typeface="Century Gothic"/>
                <a:sym typeface="Century Gothic"/>
              </a:defRPr>
            </a:lvl5pPr>
            <a:lvl6pPr marL="0" marR="0" lvl="5" indent="114300" algn="l" rtl="0">
              <a:lnSpc>
                <a:spcPct val="95000"/>
              </a:lnSpc>
              <a:spcBef>
                <a:spcPts val="600"/>
              </a:spcBef>
              <a:spcAft>
                <a:spcPts val="200"/>
              </a:spcAft>
              <a:buClr>
                <a:schemeClr val="accent2"/>
              </a:buClr>
              <a:buSzPct val="100000"/>
              <a:buFont typeface="Arial"/>
              <a:buChar char="​"/>
              <a:defRPr sz="1800" b="0" i="0" u="none" strike="noStrike" cap="none">
                <a:solidFill>
                  <a:schemeClr val="accent2"/>
                </a:solidFill>
                <a:latin typeface="Century Gothic"/>
                <a:ea typeface="Century Gothic"/>
                <a:cs typeface="Century Gothic"/>
                <a:sym typeface="Century Gothic"/>
              </a:defRPr>
            </a:lvl6pPr>
            <a:lvl7pPr marL="0" marR="0" lvl="6" indent="114300" algn="l" rtl="0">
              <a:lnSpc>
                <a:spcPct val="95000"/>
              </a:lnSpc>
              <a:spcBef>
                <a:spcPts val="1000"/>
              </a:spcBef>
              <a:spcAft>
                <a:spcPts val="0"/>
              </a:spcAft>
              <a:buClr>
                <a:schemeClr val="dk1"/>
              </a:buClr>
              <a:buSzPct val="100000"/>
              <a:buFont typeface="Arial"/>
              <a:buChar char="​"/>
              <a:defRPr sz="1800" b="1" i="0" u="none" strike="noStrike" cap="none">
                <a:solidFill>
                  <a:schemeClr val="dk1"/>
                </a:solidFill>
                <a:latin typeface="Century Gothic"/>
                <a:ea typeface="Century Gothic"/>
                <a:cs typeface="Century Gothic"/>
                <a:sym typeface="Century Gothic"/>
              </a:defRPr>
            </a:lvl7pPr>
            <a:lvl8pPr marL="228600" marR="0" lvl="7" indent="-114300" algn="l" rtl="0">
              <a:lnSpc>
                <a:spcPct val="95000"/>
              </a:lnSpc>
              <a:spcBef>
                <a:spcPts val="200"/>
              </a:spcBef>
              <a:spcAft>
                <a:spcPts val="200"/>
              </a:spcAft>
              <a:buClr>
                <a:schemeClr val="dk1"/>
              </a:buClr>
              <a:buSzPct val="100000"/>
              <a:buFont typeface="Century Gothic"/>
              <a:buAutoNum type="arabicPeriod"/>
              <a:defRPr sz="1800" b="0" i="0" u="none" strike="noStrike" cap="none">
                <a:solidFill>
                  <a:schemeClr val="dk1"/>
                </a:solidFill>
                <a:latin typeface="Century Gothic"/>
                <a:ea typeface="Century Gothic"/>
                <a:cs typeface="Century Gothic"/>
                <a:sym typeface="Century Gothic"/>
              </a:defRPr>
            </a:lvl8pPr>
            <a:lvl9pPr marL="0" marR="0" lvl="8" indent="57150" algn="l" rtl="0">
              <a:lnSpc>
                <a:spcPct val="95000"/>
              </a:lnSpc>
              <a:spcBef>
                <a:spcPts val="400"/>
              </a:spcBef>
              <a:spcAft>
                <a:spcPts val="400"/>
              </a:spcAft>
              <a:buClr>
                <a:schemeClr val="accent6"/>
              </a:buClr>
              <a:buSzPct val="100000"/>
              <a:buFont typeface="Arial"/>
              <a:buChar char="​"/>
              <a:defRPr sz="900" b="0" i="0" u="none" strike="noStrike" cap="none">
                <a:solidFill>
                  <a:schemeClr val="accent6"/>
                </a:solidFill>
                <a:latin typeface="Century Gothic"/>
                <a:ea typeface="Century Gothic"/>
                <a:cs typeface="Century Gothic"/>
                <a:sym typeface="Century Gothic"/>
              </a:defRPr>
            </a:lvl9pPr>
          </a:lstStyle>
          <a:p>
            <a:endParaRPr/>
          </a:p>
        </p:txBody>
      </p:sp>
      <p:sp>
        <p:nvSpPr>
          <p:cNvPr id="82" name="Shape 82"/>
          <p:cNvSpPr txBox="1">
            <a:spLocks noGrp="1"/>
          </p:cNvSpPr>
          <p:nvPr>
            <p:ph type="title"/>
          </p:nvPr>
        </p:nvSpPr>
        <p:spPr>
          <a:xfrm>
            <a:off x="457200" y="173735"/>
            <a:ext cx="7116600" cy="704099"/>
          </a:xfrm>
          <a:prstGeom prst="rect">
            <a:avLst/>
          </a:prstGeom>
          <a:noFill/>
          <a:ln>
            <a:noFill/>
          </a:ln>
        </p:spPr>
        <p:txBody>
          <a:bodyPr lIns="91425" tIns="91425" rIns="91425" bIns="91425" anchor="b" anchorCtr="0"/>
          <a:lstStyle>
            <a:lvl1pPr marL="0" marR="0" lvl="0" indent="0" algn="l" rtl="0">
              <a:lnSpc>
                <a:spcPct val="95000"/>
              </a:lnSpc>
              <a:spcBef>
                <a:spcPts val="0"/>
              </a:spcBef>
              <a:buClr>
                <a:schemeClr val="accent1"/>
              </a:buClr>
              <a:buFont typeface="Century Gothic"/>
              <a:buNone/>
              <a:defRPr sz="2200" b="0" i="0" u="none" strike="noStrike" cap="none">
                <a:solidFill>
                  <a:schemeClr val="accent1"/>
                </a:solidFill>
                <a:latin typeface="Century Gothic"/>
                <a:ea typeface="Century Gothic"/>
                <a:cs typeface="Century Gothic"/>
                <a:sym typeface="Century Gothic"/>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83" name="Shape 83"/>
          <p:cNvSpPr txBox="1">
            <a:spLocks noGrp="1"/>
          </p:cNvSpPr>
          <p:nvPr>
            <p:ph type="dt" idx="10"/>
          </p:nvPr>
        </p:nvSpPr>
        <p:spPr>
          <a:xfrm>
            <a:off x="3505200" y="4864346"/>
            <a:ext cx="2133600" cy="107700"/>
          </a:xfrm>
          <a:prstGeom prst="rect">
            <a:avLst/>
          </a:prstGeom>
          <a:noFill/>
          <a:ln>
            <a:noFill/>
          </a:ln>
        </p:spPr>
        <p:txBody>
          <a:bodyPr lIns="91425" tIns="91425" rIns="91425" bIns="91425" anchor="ctr" anchorCtr="0"/>
          <a:lstStyle>
            <a:lvl1pPr marL="0" marR="0" lvl="0" indent="0" algn="ctr" rtl="0">
              <a:spcBef>
                <a:spcPts val="0"/>
              </a:spcBef>
              <a:buNone/>
              <a:defRPr sz="700">
                <a:solidFill>
                  <a:srgbClr val="A2A2A2"/>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84" name="Shape 84"/>
          <p:cNvSpPr txBox="1">
            <a:spLocks noGrp="1"/>
          </p:cNvSpPr>
          <p:nvPr>
            <p:ph type="ftr" idx="11"/>
          </p:nvPr>
        </p:nvSpPr>
        <p:spPr>
          <a:xfrm>
            <a:off x="457200" y="4857864"/>
            <a:ext cx="1762200" cy="107700"/>
          </a:xfrm>
          <a:prstGeom prst="rect">
            <a:avLst/>
          </a:prstGeom>
          <a:noFill/>
          <a:ln>
            <a:noFill/>
          </a:ln>
        </p:spPr>
        <p:txBody>
          <a:bodyPr lIns="91425" tIns="91425" rIns="91425" bIns="91425" anchor="ctr" anchorCtr="0"/>
          <a:lstStyle>
            <a:lvl1pPr marL="0" marR="0" lvl="0" indent="0" algn="l" rtl="0">
              <a:spcBef>
                <a:spcPts val="0"/>
              </a:spcBef>
              <a:buNone/>
              <a:defRPr sz="700">
                <a:solidFill>
                  <a:srgbClr val="A2A2A2"/>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1_Two Content">
    <p:spTree>
      <p:nvGrpSpPr>
        <p:cNvPr id="1" name="Shape 85"/>
        <p:cNvGrpSpPr/>
        <p:nvPr/>
      </p:nvGrpSpPr>
      <p:grpSpPr>
        <a:xfrm>
          <a:off x="0" y="0"/>
          <a:ext cx="0" cy="0"/>
          <a:chOff x="0" y="0"/>
          <a:chExt cx="0" cy="0"/>
        </a:xfrm>
      </p:grpSpPr>
      <p:sp>
        <p:nvSpPr>
          <p:cNvPr id="86" name="Shape 86"/>
          <p:cNvSpPr txBox="1">
            <a:spLocks noGrp="1"/>
          </p:cNvSpPr>
          <p:nvPr>
            <p:ph type="body" idx="1"/>
          </p:nvPr>
        </p:nvSpPr>
        <p:spPr>
          <a:xfrm>
            <a:off x="4800600" y="1216188"/>
            <a:ext cx="3886200" cy="3106800"/>
          </a:xfrm>
          <a:prstGeom prst="rect">
            <a:avLst/>
          </a:prstGeom>
          <a:noFill/>
          <a:ln>
            <a:noFill/>
          </a:ln>
        </p:spPr>
        <p:txBody>
          <a:bodyPr lIns="91425" tIns="91425" rIns="91425" bIns="91425" anchor="t" anchorCtr="0"/>
          <a:lstStyle>
            <a:lvl1pPr marL="169862" marR="0" lvl="0" indent="-55562"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1pPr>
            <a:lvl2pPr marL="457200" marR="0" lvl="1" indent="-127000" algn="l" rtl="0">
              <a:lnSpc>
                <a:spcPct val="85000"/>
              </a:lnSpc>
              <a:spcBef>
                <a:spcPts val="200"/>
              </a:spcBef>
              <a:spcAft>
                <a:spcPts val="200"/>
              </a:spcAft>
              <a:buClr>
                <a:schemeClr val="dk1"/>
              </a:buClr>
              <a:buSzPct val="100000"/>
              <a:buFont typeface="Arial"/>
              <a:buChar char="–"/>
              <a:defRPr sz="1600" b="0" i="0" u="none" strike="noStrike" cap="none">
                <a:solidFill>
                  <a:schemeClr val="dk1"/>
                </a:solidFill>
                <a:latin typeface="Century Gothic"/>
                <a:ea typeface="Century Gothic"/>
                <a:cs typeface="Century Gothic"/>
                <a:sym typeface="Century Gothic"/>
              </a:defRPr>
            </a:lvl2pPr>
            <a:lvl3pPr marL="687387" marR="0" lvl="2" indent="-90487" algn="l" rtl="0">
              <a:lnSpc>
                <a:spcPct val="85000"/>
              </a:lnSpc>
              <a:spcBef>
                <a:spcPts val="200"/>
              </a:spcBef>
              <a:spcAft>
                <a:spcPts val="200"/>
              </a:spcAft>
              <a:buClr>
                <a:schemeClr val="dk1"/>
              </a:buClr>
              <a:buSzPct val="100000"/>
              <a:buFont typeface="Arial"/>
              <a:buChar char="-"/>
              <a:defRPr sz="1400" b="0" i="0" u="none" strike="noStrike" cap="none">
                <a:solidFill>
                  <a:schemeClr val="dk1"/>
                </a:solidFill>
                <a:latin typeface="Century Gothic"/>
                <a:ea typeface="Century Gothic"/>
                <a:cs typeface="Century Gothic"/>
                <a:sym typeface="Century Gothic"/>
              </a:defRPr>
            </a:lvl3pPr>
            <a:lvl4pPr marL="0" marR="0" lvl="3" indent="114300"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4pPr>
            <a:lvl5pPr marL="0" marR="0" lvl="4" indent="114300" algn="l" rtl="0">
              <a:lnSpc>
                <a:spcPct val="95000"/>
              </a:lnSpc>
              <a:spcBef>
                <a:spcPts val="600"/>
              </a:spcBef>
              <a:spcAft>
                <a:spcPts val="200"/>
              </a:spcAft>
              <a:buClr>
                <a:schemeClr val="accent1"/>
              </a:buClr>
              <a:buSzPct val="100000"/>
              <a:buFont typeface="Arial"/>
              <a:buChar char="​"/>
              <a:defRPr sz="1800" b="0" i="0" u="none" strike="noStrike" cap="none">
                <a:solidFill>
                  <a:schemeClr val="accent1"/>
                </a:solidFill>
                <a:latin typeface="Century Gothic"/>
                <a:ea typeface="Century Gothic"/>
                <a:cs typeface="Century Gothic"/>
                <a:sym typeface="Century Gothic"/>
              </a:defRPr>
            </a:lvl5pPr>
            <a:lvl6pPr marL="0" marR="0" lvl="5" indent="114300" algn="l" rtl="0">
              <a:lnSpc>
                <a:spcPct val="95000"/>
              </a:lnSpc>
              <a:spcBef>
                <a:spcPts val="600"/>
              </a:spcBef>
              <a:spcAft>
                <a:spcPts val="200"/>
              </a:spcAft>
              <a:buClr>
                <a:schemeClr val="accent2"/>
              </a:buClr>
              <a:buSzPct val="100000"/>
              <a:buFont typeface="Arial"/>
              <a:buChar char="​"/>
              <a:defRPr sz="1800" b="0" i="0" u="none" strike="noStrike" cap="none">
                <a:solidFill>
                  <a:schemeClr val="accent2"/>
                </a:solidFill>
                <a:latin typeface="Century Gothic"/>
                <a:ea typeface="Century Gothic"/>
                <a:cs typeface="Century Gothic"/>
                <a:sym typeface="Century Gothic"/>
              </a:defRPr>
            </a:lvl6pPr>
            <a:lvl7pPr marL="0" marR="0" lvl="6" indent="114300" algn="l" rtl="0">
              <a:lnSpc>
                <a:spcPct val="95000"/>
              </a:lnSpc>
              <a:spcBef>
                <a:spcPts val="1000"/>
              </a:spcBef>
              <a:spcAft>
                <a:spcPts val="0"/>
              </a:spcAft>
              <a:buClr>
                <a:schemeClr val="dk1"/>
              </a:buClr>
              <a:buSzPct val="100000"/>
              <a:buFont typeface="Arial"/>
              <a:buChar char="​"/>
              <a:defRPr sz="1800" b="1" i="0" u="none" strike="noStrike" cap="none">
                <a:solidFill>
                  <a:schemeClr val="dk1"/>
                </a:solidFill>
                <a:latin typeface="Century Gothic"/>
                <a:ea typeface="Century Gothic"/>
                <a:cs typeface="Century Gothic"/>
                <a:sym typeface="Century Gothic"/>
              </a:defRPr>
            </a:lvl7pPr>
            <a:lvl8pPr marL="228600" marR="0" lvl="7" indent="-114300" algn="l" rtl="0">
              <a:lnSpc>
                <a:spcPct val="95000"/>
              </a:lnSpc>
              <a:spcBef>
                <a:spcPts val="200"/>
              </a:spcBef>
              <a:spcAft>
                <a:spcPts val="200"/>
              </a:spcAft>
              <a:buClr>
                <a:schemeClr val="dk1"/>
              </a:buClr>
              <a:buSzPct val="100000"/>
              <a:buFont typeface="Century Gothic"/>
              <a:buAutoNum type="arabicPeriod"/>
              <a:defRPr sz="1800" b="0" i="0" u="none" strike="noStrike" cap="none">
                <a:solidFill>
                  <a:schemeClr val="dk1"/>
                </a:solidFill>
                <a:latin typeface="Century Gothic"/>
                <a:ea typeface="Century Gothic"/>
                <a:cs typeface="Century Gothic"/>
                <a:sym typeface="Century Gothic"/>
              </a:defRPr>
            </a:lvl8pPr>
            <a:lvl9pPr marL="0" marR="0" lvl="8" indent="57150" algn="l" rtl="0">
              <a:lnSpc>
                <a:spcPct val="95000"/>
              </a:lnSpc>
              <a:spcBef>
                <a:spcPts val="400"/>
              </a:spcBef>
              <a:spcAft>
                <a:spcPts val="400"/>
              </a:spcAft>
              <a:buClr>
                <a:schemeClr val="accent6"/>
              </a:buClr>
              <a:buSzPct val="100000"/>
              <a:buFont typeface="Arial"/>
              <a:buChar char="​"/>
              <a:defRPr sz="900" b="0" i="0" u="none" strike="noStrike" cap="none">
                <a:solidFill>
                  <a:schemeClr val="accent6"/>
                </a:solidFill>
                <a:latin typeface="Century Gothic"/>
                <a:ea typeface="Century Gothic"/>
                <a:cs typeface="Century Gothic"/>
                <a:sym typeface="Century Gothic"/>
              </a:defRPr>
            </a:lvl9pPr>
          </a:lstStyle>
          <a:p>
            <a:endParaRPr/>
          </a:p>
        </p:txBody>
      </p:sp>
      <p:sp>
        <p:nvSpPr>
          <p:cNvPr id="87" name="Shape 87"/>
          <p:cNvSpPr txBox="1">
            <a:spLocks noGrp="1"/>
          </p:cNvSpPr>
          <p:nvPr>
            <p:ph type="body" idx="2"/>
          </p:nvPr>
        </p:nvSpPr>
        <p:spPr>
          <a:xfrm>
            <a:off x="457200" y="1216158"/>
            <a:ext cx="3886200" cy="3107400"/>
          </a:xfrm>
          <a:prstGeom prst="rect">
            <a:avLst/>
          </a:prstGeom>
          <a:noFill/>
          <a:ln>
            <a:noFill/>
          </a:ln>
        </p:spPr>
        <p:txBody>
          <a:bodyPr lIns="91425" tIns="91425" rIns="91425" bIns="91425" anchor="t" anchorCtr="0"/>
          <a:lstStyle>
            <a:lvl1pPr marL="169862" marR="0" lvl="0" indent="-55562"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1pPr>
            <a:lvl2pPr marL="515937" marR="0" lvl="1" indent="-134937" algn="l" rtl="0">
              <a:lnSpc>
                <a:spcPct val="85000"/>
              </a:lnSpc>
              <a:spcBef>
                <a:spcPts val="200"/>
              </a:spcBef>
              <a:spcAft>
                <a:spcPts val="200"/>
              </a:spcAft>
              <a:buClr>
                <a:schemeClr val="dk1"/>
              </a:buClr>
              <a:buSzPct val="100000"/>
              <a:buFont typeface="Arial"/>
              <a:buChar char="–"/>
              <a:defRPr sz="1600" b="0" i="0" u="none" strike="noStrike" cap="none">
                <a:solidFill>
                  <a:schemeClr val="dk1"/>
                </a:solidFill>
                <a:latin typeface="Century Gothic"/>
                <a:ea typeface="Century Gothic"/>
                <a:cs typeface="Century Gothic"/>
                <a:sym typeface="Century Gothic"/>
              </a:defRPr>
            </a:lvl2pPr>
            <a:lvl3pPr marL="687387" marR="0" lvl="2" indent="-90487" algn="l" rtl="0">
              <a:lnSpc>
                <a:spcPct val="85000"/>
              </a:lnSpc>
              <a:spcBef>
                <a:spcPts val="200"/>
              </a:spcBef>
              <a:spcAft>
                <a:spcPts val="200"/>
              </a:spcAft>
              <a:buClr>
                <a:schemeClr val="dk1"/>
              </a:buClr>
              <a:buSzPct val="100000"/>
              <a:buFont typeface="Arial"/>
              <a:buChar char="-"/>
              <a:defRPr sz="1400" b="0" i="0" u="none" strike="noStrike" cap="none">
                <a:solidFill>
                  <a:schemeClr val="dk1"/>
                </a:solidFill>
                <a:latin typeface="Century Gothic"/>
                <a:ea typeface="Century Gothic"/>
                <a:cs typeface="Century Gothic"/>
                <a:sym typeface="Century Gothic"/>
              </a:defRPr>
            </a:lvl3pPr>
            <a:lvl4pPr marL="0" marR="0" lvl="3" indent="114300"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4pPr>
            <a:lvl5pPr marL="0" marR="0" lvl="4" indent="114300" algn="l" rtl="0">
              <a:lnSpc>
                <a:spcPct val="95000"/>
              </a:lnSpc>
              <a:spcBef>
                <a:spcPts val="600"/>
              </a:spcBef>
              <a:spcAft>
                <a:spcPts val="200"/>
              </a:spcAft>
              <a:buClr>
                <a:schemeClr val="accent1"/>
              </a:buClr>
              <a:buSzPct val="100000"/>
              <a:buFont typeface="Arial"/>
              <a:buChar char="​"/>
              <a:defRPr sz="1800" b="0" i="0" u="none" strike="noStrike" cap="none">
                <a:solidFill>
                  <a:schemeClr val="accent1"/>
                </a:solidFill>
                <a:latin typeface="Century Gothic"/>
                <a:ea typeface="Century Gothic"/>
                <a:cs typeface="Century Gothic"/>
                <a:sym typeface="Century Gothic"/>
              </a:defRPr>
            </a:lvl5pPr>
            <a:lvl6pPr marL="0" marR="0" lvl="5" indent="114300" algn="l" rtl="0">
              <a:lnSpc>
                <a:spcPct val="95000"/>
              </a:lnSpc>
              <a:spcBef>
                <a:spcPts val="600"/>
              </a:spcBef>
              <a:spcAft>
                <a:spcPts val="200"/>
              </a:spcAft>
              <a:buClr>
                <a:schemeClr val="accent2"/>
              </a:buClr>
              <a:buSzPct val="100000"/>
              <a:buFont typeface="Arial"/>
              <a:buChar char="​"/>
              <a:defRPr sz="1800" b="0" i="0" u="none" strike="noStrike" cap="none">
                <a:solidFill>
                  <a:schemeClr val="accent2"/>
                </a:solidFill>
                <a:latin typeface="Century Gothic"/>
                <a:ea typeface="Century Gothic"/>
                <a:cs typeface="Century Gothic"/>
                <a:sym typeface="Century Gothic"/>
              </a:defRPr>
            </a:lvl6pPr>
            <a:lvl7pPr marL="0" marR="0" lvl="6" indent="114300" algn="l" rtl="0">
              <a:lnSpc>
                <a:spcPct val="95000"/>
              </a:lnSpc>
              <a:spcBef>
                <a:spcPts val="1000"/>
              </a:spcBef>
              <a:spcAft>
                <a:spcPts val="0"/>
              </a:spcAft>
              <a:buClr>
                <a:schemeClr val="dk1"/>
              </a:buClr>
              <a:buSzPct val="100000"/>
              <a:buFont typeface="Arial"/>
              <a:buChar char="​"/>
              <a:defRPr sz="1800" b="1" i="0" u="none" strike="noStrike" cap="none">
                <a:solidFill>
                  <a:schemeClr val="dk1"/>
                </a:solidFill>
                <a:latin typeface="Century Gothic"/>
                <a:ea typeface="Century Gothic"/>
                <a:cs typeface="Century Gothic"/>
                <a:sym typeface="Century Gothic"/>
              </a:defRPr>
            </a:lvl7pPr>
            <a:lvl8pPr marL="228600" marR="0" lvl="7" indent="-114300" algn="l" rtl="0">
              <a:lnSpc>
                <a:spcPct val="95000"/>
              </a:lnSpc>
              <a:spcBef>
                <a:spcPts val="200"/>
              </a:spcBef>
              <a:spcAft>
                <a:spcPts val="200"/>
              </a:spcAft>
              <a:buClr>
                <a:schemeClr val="dk1"/>
              </a:buClr>
              <a:buSzPct val="100000"/>
              <a:buFont typeface="Century Gothic"/>
              <a:buAutoNum type="arabicPeriod"/>
              <a:defRPr sz="1800" b="0" i="0" u="none" strike="noStrike" cap="none">
                <a:solidFill>
                  <a:schemeClr val="dk1"/>
                </a:solidFill>
                <a:latin typeface="Century Gothic"/>
                <a:ea typeface="Century Gothic"/>
                <a:cs typeface="Century Gothic"/>
                <a:sym typeface="Century Gothic"/>
              </a:defRPr>
            </a:lvl8pPr>
            <a:lvl9pPr marL="0" marR="0" lvl="8" indent="57150" algn="l" rtl="0">
              <a:lnSpc>
                <a:spcPct val="95000"/>
              </a:lnSpc>
              <a:spcBef>
                <a:spcPts val="400"/>
              </a:spcBef>
              <a:spcAft>
                <a:spcPts val="400"/>
              </a:spcAft>
              <a:buClr>
                <a:schemeClr val="accent6"/>
              </a:buClr>
              <a:buSzPct val="100000"/>
              <a:buFont typeface="Arial"/>
              <a:buChar char="​"/>
              <a:defRPr sz="900" b="0" i="0" u="none" strike="noStrike" cap="none">
                <a:solidFill>
                  <a:schemeClr val="accent6"/>
                </a:solidFill>
                <a:latin typeface="Century Gothic"/>
                <a:ea typeface="Century Gothic"/>
                <a:cs typeface="Century Gothic"/>
                <a:sym typeface="Century Gothic"/>
              </a:defRPr>
            </a:lvl9pPr>
          </a:lstStyle>
          <a:p>
            <a:endParaRPr/>
          </a:p>
        </p:txBody>
      </p:sp>
      <p:sp>
        <p:nvSpPr>
          <p:cNvPr id="88" name="Shape 88"/>
          <p:cNvSpPr txBox="1">
            <a:spLocks noGrp="1"/>
          </p:cNvSpPr>
          <p:nvPr>
            <p:ph type="title"/>
          </p:nvPr>
        </p:nvSpPr>
        <p:spPr>
          <a:xfrm>
            <a:off x="457200" y="173741"/>
            <a:ext cx="7229700" cy="699899"/>
          </a:xfrm>
          <a:prstGeom prst="rect">
            <a:avLst/>
          </a:prstGeom>
          <a:noFill/>
          <a:ln>
            <a:noFill/>
          </a:ln>
        </p:spPr>
        <p:txBody>
          <a:bodyPr lIns="91425" tIns="91425" rIns="91425" bIns="91425" anchor="b" anchorCtr="0"/>
          <a:lstStyle>
            <a:lvl1pPr marL="0" marR="0" lvl="0" indent="0" algn="l" rtl="0">
              <a:lnSpc>
                <a:spcPct val="95000"/>
              </a:lnSpc>
              <a:spcBef>
                <a:spcPts val="0"/>
              </a:spcBef>
              <a:buClr>
                <a:schemeClr val="accent1"/>
              </a:buClr>
              <a:buFont typeface="Century Gothic"/>
              <a:buNone/>
              <a:defRPr sz="2200" b="0" i="0" u="none" strike="noStrike" cap="none">
                <a:solidFill>
                  <a:schemeClr val="accent1"/>
                </a:solidFill>
                <a:latin typeface="Century Gothic"/>
                <a:ea typeface="Century Gothic"/>
                <a:cs typeface="Century Gothic"/>
                <a:sym typeface="Century Gothic"/>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89" name="Shape 89"/>
          <p:cNvSpPr txBox="1">
            <a:spLocks noGrp="1"/>
          </p:cNvSpPr>
          <p:nvPr>
            <p:ph type="dt" idx="10"/>
          </p:nvPr>
        </p:nvSpPr>
        <p:spPr>
          <a:xfrm>
            <a:off x="3505200" y="4864346"/>
            <a:ext cx="2133600" cy="107700"/>
          </a:xfrm>
          <a:prstGeom prst="rect">
            <a:avLst/>
          </a:prstGeom>
          <a:noFill/>
          <a:ln>
            <a:noFill/>
          </a:ln>
        </p:spPr>
        <p:txBody>
          <a:bodyPr lIns="91425" tIns="91425" rIns="91425" bIns="91425" anchor="ctr" anchorCtr="0"/>
          <a:lstStyle>
            <a:lvl1pPr marL="0" marR="0" lvl="0" indent="0" algn="ctr" rtl="0">
              <a:spcBef>
                <a:spcPts val="0"/>
              </a:spcBef>
              <a:buNone/>
              <a:defRPr sz="700">
                <a:solidFill>
                  <a:srgbClr val="A2A2A2"/>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90" name="Shape 90"/>
          <p:cNvSpPr txBox="1">
            <a:spLocks noGrp="1"/>
          </p:cNvSpPr>
          <p:nvPr>
            <p:ph type="ftr" idx="11"/>
          </p:nvPr>
        </p:nvSpPr>
        <p:spPr>
          <a:xfrm>
            <a:off x="457200" y="4857864"/>
            <a:ext cx="1762200" cy="107700"/>
          </a:xfrm>
          <a:prstGeom prst="rect">
            <a:avLst/>
          </a:prstGeom>
          <a:noFill/>
          <a:ln>
            <a:noFill/>
          </a:ln>
        </p:spPr>
        <p:txBody>
          <a:bodyPr lIns="91425" tIns="91425" rIns="91425" bIns="91425" anchor="ctr" anchorCtr="0"/>
          <a:lstStyle>
            <a:lvl1pPr marL="0" marR="0" lvl="0" indent="0" algn="l" rtl="0">
              <a:spcBef>
                <a:spcPts val="0"/>
              </a:spcBef>
              <a:buNone/>
              <a:defRPr sz="700">
                <a:solidFill>
                  <a:srgbClr val="A2A2A2"/>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Title and Three Content">
    <p:spTree>
      <p:nvGrpSpPr>
        <p:cNvPr id="1" name="Shape 91"/>
        <p:cNvGrpSpPr/>
        <p:nvPr/>
      </p:nvGrpSpPr>
      <p:grpSpPr>
        <a:xfrm>
          <a:off x="0" y="0"/>
          <a:ext cx="0" cy="0"/>
          <a:chOff x="0" y="0"/>
          <a:chExt cx="0" cy="0"/>
        </a:xfrm>
      </p:grpSpPr>
      <p:sp>
        <p:nvSpPr>
          <p:cNvPr id="92" name="Shape 92"/>
          <p:cNvSpPr txBox="1">
            <a:spLocks noGrp="1"/>
          </p:cNvSpPr>
          <p:nvPr>
            <p:ph type="body" idx="1"/>
          </p:nvPr>
        </p:nvSpPr>
        <p:spPr>
          <a:xfrm>
            <a:off x="457200" y="1216158"/>
            <a:ext cx="2438400" cy="3107400"/>
          </a:xfrm>
          <a:prstGeom prst="rect">
            <a:avLst/>
          </a:prstGeom>
          <a:noFill/>
          <a:ln>
            <a:noFill/>
          </a:ln>
        </p:spPr>
        <p:txBody>
          <a:bodyPr lIns="91425" tIns="91425" rIns="91425" bIns="91425" anchor="t" anchorCtr="0"/>
          <a:lstStyle>
            <a:lvl1pPr marL="169862" marR="0" lvl="0" indent="-55562"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1pPr>
            <a:lvl2pPr marL="515937" marR="0" lvl="1" indent="-134937" algn="l" rtl="0">
              <a:lnSpc>
                <a:spcPct val="85000"/>
              </a:lnSpc>
              <a:spcBef>
                <a:spcPts val="200"/>
              </a:spcBef>
              <a:spcAft>
                <a:spcPts val="200"/>
              </a:spcAft>
              <a:buClr>
                <a:schemeClr val="dk1"/>
              </a:buClr>
              <a:buSzPct val="100000"/>
              <a:buFont typeface="Arial"/>
              <a:buChar char="–"/>
              <a:defRPr sz="1600" b="0" i="0" u="none" strike="noStrike" cap="none">
                <a:solidFill>
                  <a:schemeClr val="dk1"/>
                </a:solidFill>
                <a:latin typeface="Century Gothic"/>
                <a:ea typeface="Century Gothic"/>
                <a:cs typeface="Century Gothic"/>
                <a:sym typeface="Century Gothic"/>
              </a:defRPr>
            </a:lvl2pPr>
            <a:lvl3pPr marL="687387" marR="0" lvl="2" indent="-90487" algn="l" rtl="0">
              <a:lnSpc>
                <a:spcPct val="85000"/>
              </a:lnSpc>
              <a:spcBef>
                <a:spcPts val="200"/>
              </a:spcBef>
              <a:spcAft>
                <a:spcPts val="200"/>
              </a:spcAft>
              <a:buClr>
                <a:schemeClr val="dk1"/>
              </a:buClr>
              <a:buSzPct val="100000"/>
              <a:buFont typeface="Arial"/>
              <a:buChar char="-"/>
              <a:defRPr sz="1400" b="0" i="0" u="none" strike="noStrike" cap="none">
                <a:solidFill>
                  <a:schemeClr val="dk1"/>
                </a:solidFill>
                <a:latin typeface="Century Gothic"/>
                <a:ea typeface="Century Gothic"/>
                <a:cs typeface="Century Gothic"/>
                <a:sym typeface="Century Gothic"/>
              </a:defRPr>
            </a:lvl3pPr>
            <a:lvl4pPr marL="0" marR="0" lvl="3" indent="114300"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4pPr>
            <a:lvl5pPr marL="0" marR="0" lvl="4" indent="114300" algn="l" rtl="0">
              <a:lnSpc>
                <a:spcPct val="95000"/>
              </a:lnSpc>
              <a:spcBef>
                <a:spcPts val="600"/>
              </a:spcBef>
              <a:spcAft>
                <a:spcPts val="200"/>
              </a:spcAft>
              <a:buClr>
                <a:schemeClr val="accent1"/>
              </a:buClr>
              <a:buSzPct val="100000"/>
              <a:buFont typeface="Arial"/>
              <a:buChar char="​"/>
              <a:defRPr sz="1800" b="0" i="0" u="none" strike="noStrike" cap="none">
                <a:solidFill>
                  <a:schemeClr val="accent1"/>
                </a:solidFill>
                <a:latin typeface="Century Gothic"/>
                <a:ea typeface="Century Gothic"/>
                <a:cs typeface="Century Gothic"/>
                <a:sym typeface="Century Gothic"/>
              </a:defRPr>
            </a:lvl5pPr>
            <a:lvl6pPr marL="0" marR="0" lvl="5" indent="114300" algn="l" rtl="0">
              <a:lnSpc>
                <a:spcPct val="95000"/>
              </a:lnSpc>
              <a:spcBef>
                <a:spcPts val="600"/>
              </a:spcBef>
              <a:spcAft>
                <a:spcPts val="200"/>
              </a:spcAft>
              <a:buClr>
                <a:schemeClr val="accent2"/>
              </a:buClr>
              <a:buSzPct val="100000"/>
              <a:buFont typeface="Arial"/>
              <a:buChar char="​"/>
              <a:defRPr sz="1800" b="0" i="0" u="none" strike="noStrike" cap="none">
                <a:solidFill>
                  <a:schemeClr val="accent2"/>
                </a:solidFill>
                <a:latin typeface="Century Gothic"/>
                <a:ea typeface="Century Gothic"/>
                <a:cs typeface="Century Gothic"/>
                <a:sym typeface="Century Gothic"/>
              </a:defRPr>
            </a:lvl6pPr>
            <a:lvl7pPr marL="0" marR="0" lvl="6" indent="114300" algn="l" rtl="0">
              <a:lnSpc>
                <a:spcPct val="95000"/>
              </a:lnSpc>
              <a:spcBef>
                <a:spcPts val="1000"/>
              </a:spcBef>
              <a:spcAft>
                <a:spcPts val="0"/>
              </a:spcAft>
              <a:buClr>
                <a:schemeClr val="dk1"/>
              </a:buClr>
              <a:buSzPct val="100000"/>
              <a:buFont typeface="Arial"/>
              <a:buChar char="​"/>
              <a:defRPr sz="1800" b="1" i="0" u="none" strike="noStrike" cap="none">
                <a:solidFill>
                  <a:schemeClr val="dk1"/>
                </a:solidFill>
                <a:latin typeface="Century Gothic"/>
                <a:ea typeface="Century Gothic"/>
                <a:cs typeface="Century Gothic"/>
                <a:sym typeface="Century Gothic"/>
              </a:defRPr>
            </a:lvl7pPr>
            <a:lvl8pPr marL="228600" marR="0" lvl="7" indent="-114300" algn="l" rtl="0">
              <a:lnSpc>
                <a:spcPct val="95000"/>
              </a:lnSpc>
              <a:spcBef>
                <a:spcPts val="200"/>
              </a:spcBef>
              <a:spcAft>
                <a:spcPts val="200"/>
              </a:spcAft>
              <a:buClr>
                <a:schemeClr val="dk1"/>
              </a:buClr>
              <a:buSzPct val="100000"/>
              <a:buFont typeface="Century Gothic"/>
              <a:buAutoNum type="arabicPeriod"/>
              <a:defRPr sz="1800" b="0" i="0" u="none" strike="noStrike" cap="none">
                <a:solidFill>
                  <a:schemeClr val="dk1"/>
                </a:solidFill>
                <a:latin typeface="Century Gothic"/>
                <a:ea typeface="Century Gothic"/>
                <a:cs typeface="Century Gothic"/>
                <a:sym typeface="Century Gothic"/>
              </a:defRPr>
            </a:lvl8pPr>
            <a:lvl9pPr marL="0" marR="0" lvl="8" indent="57150" algn="l" rtl="0">
              <a:lnSpc>
                <a:spcPct val="95000"/>
              </a:lnSpc>
              <a:spcBef>
                <a:spcPts val="400"/>
              </a:spcBef>
              <a:spcAft>
                <a:spcPts val="400"/>
              </a:spcAft>
              <a:buClr>
                <a:schemeClr val="accent6"/>
              </a:buClr>
              <a:buSzPct val="100000"/>
              <a:buFont typeface="Arial"/>
              <a:buChar char="​"/>
              <a:defRPr sz="900" b="0" i="0" u="none" strike="noStrike" cap="none">
                <a:solidFill>
                  <a:schemeClr val="accent6"/>
                </a:solidFill>
                <a:latin typeface="Century Gothic"/>
                <a:ea typeface="Century Gothic"/>
                <a:cs typeface="Century Gothic"/>
                <a:sym typeface="Century Gothic"/>
              </a:defRPr>
            </a:lvl9pPr>
          </a:lstStyle>
          <a:p>
            <a:endParaRPr/>
          </a:p>
        </p:txBody>
      </p:sp>
      <p:sp>
        <p:nvSpPr>
          <p:cNvPr id="93" name="Shape 93"/>
          <p:cNvSpPr txBox="1">
            <a:spLocks noGrp="1"/>
          </p:cNvSpPr>
          <p:nvPr>
            <p:ph type="body" idx="2"/>
          </p:nvPr>
        </p:nvSpPr>
        <p:spPr>
          <a:xfrm>
            <a:off x="3352800" y="1216158"/>
            <a:ext cx="2438400" cy="3107400"/>
          </a:xfrm>
          <a:prstGeom prst="rect">
            <a:avLst/>
          </a:prstGeom>
          <a:noFill/>
          <a:ln>
            <a:noFill/>
          </a:ln>
        </p:spPr>
        <p:txBody>
          <a:bodyPr lIns="91425" tIns="91425" rIns="91425" bIns="91425" anchor="t" anchorCtr="0"/>
          <a:lstStyle>
            <a:lvl1pPr marL="169862" marR="0" lvl="0" indent="-55562"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1pPr>
            <a:lvl2pPr marL="515937" marR="0" lvl="1" indent="-134937" algn="l" rtl="0">
              <a:lnSpc>
                <a:spcPct val="85000"/>
              </a:lnSpc>
              <a:spcBef>
                <a:spcPts val="200"/>
              </a:spcBef>
              <a:spcAft>
                <a:spcPts val="200"/>
              </a:spcAft>
              <a:buClr>
                <a:schemeClr val="dk1"/>
              </a:buClr>
              <a:buSzPct val="100000"/>
              <a:buFont typeface="Arial"/>
              <a:buChar char="–"/>
              <a:defRPr sz="1600" b="0" i="0" u="none" strike="noStrike" cap="none">
                <a:solidFill>
                  <a:schemeClr val="dk1"/>
                </a:solidFill>
                <a:latin typeface="Century Gothic"/>
                <a:ea typeface="Century Gothic"/>
                <a:cs typeface="Century Gothic"/>
                <a:sym typeface="Century Gothic"/>
              </a:defRPr>
            </a:lvl2pPr>
            <a:lvl3pPr marL="687387" marR="0" lvl="2" indent="-90487" algn="l" rtl="0">
              <a:lnSpc>
                <a:spcPct val="85000"/>
              </a:lnSpc>
              <a:spcBef>
                <a:spcPts val="200"/>
              </a:spcBef>
              <a:spcAft>
                <a:spcPts val="200"/>
              </a:spcAft>
              <a:buClr>
                <a:schemeClr val="dk1"/>
              </a:buClr>
              <a:buSzPct val="100000"/>
              <a:buFont typeface="Arial"/>
              <a:buChar char="-"/>
              <a:defRPr sz="1400" b="0" i="0" u="none" strike="noStrike" cap="none">
                <a:solidFill>
                  <a:schemeClr val="dk1"/>
                </a:solidFill>
                <a:latin typeface="Century Gothic"/>
                <a:ea typeface="Century Gothic"/>
                <a:cs typeface="Century Gothic"/>
                <a:sym typeface="Century Gothic"/>
              </a:defRPr>
            </a:lvl3pPr>
            <a:lvl4pPr marL="0" marR="0" lvl="3" indent="114300"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4pPr>
            <a:lvl5pPr marL="0" marR="0" lvl="4" indent="114300" algn="l" rtl="0">
              <a:lnSpc>
                <a:spcPct val="95000"/>
              </a:lnSpc>
              <a:spcBef>
                <a:spcPts val="600"/>
              </a:spcBef>
              <a:spcAft>
                <a:spcPts val="200"/>
              </a:spcAft>
              <a:buClr>
                <a:schemeClr val="accent1"/>
              </a:buClr>
              <a:buSzPct val="100000"/>
              <a:buFont typeface="Arial"/>
              <a:buChar char="​"/>
              <a:defRPr sz="1800" b="0" i="0" u="none" strike="noStrike" cap="none">
                <a:solidFill>
                  <a:schemeClr val="accent1"/>
                </a:solidFill>
                <a:latin typeface="Century Gothic"/>
                <a:ea typeface="Century Gothic"/>
                <a:cs typeface="Century Gothic"/>
                <a:sym typeface="Century Gothic"/>
              </a:defRPr>
            </a:lvl5pPr>
            <a:lvl6pPr marL="0" marR="0" lvl="5" indent="114300" algn="l" rtl="0">
              <a:lnSpc>
                <a:spcPct val="95000"/>
              </a:lnSpc>
              <a:spcBef>
                <a:spcPts val="600"/>
              </a:spcBef>
              <a:spcAft>
                <a:spcPts val="200"/>
              </a:spcAft>
              <a:buClr>
                <a:schemeClr val="accent2"/>
              </a:buClr>
              <a:buSzPct val="100000"/>
              <a:buFont typeface="Arial"/>
              <a:buChar char="​"/>
              <a:defRPr sz="1800" b="0" i="0" u="none" strike="noStrike" cap="none">
                <a:solidFill>
                  <a:schemeClr val="accent2"/>
                </a:solidFill>
                <a:latin typeface="Century Gothic"/>
                <a:ea typeface="Century Gothic"/>
                <a:cs typeface="Century Gothic"/>
                <a:sym typeface="Century Gothic"/>
              </a:defRPr>
            </a:lvl6pPr>
            <a:lvl7pPr marL="0" marR="0" lvl="6" indent="114300" algn="l" rtl="0">
              <a:lnSpc>
                <a:spcPct val="95000"/>
              </a:lnSpc>
              <a:spcBef>
                <a:spcPts val="1000"/>
              </a:spcBef>
              <a:spcAft>
                <a:spcPts val="0"/>
              </a:spcAft>
              <a:buClr>
                <a:schemeClr val="dk1"/>
              </a:buClr>
              <a:buSzPct val="100000"/>
              <a:buFont typeface="Arial"/>
              <a:buChar char="​"/>
              <a:defRPr sz="1800" b="1" i="0" u="none" strike="noStrike" cap="none">
                <a:solidFill>
                  <a:schemeClr val="dk1"/>
                </a:solidFill>
                <a:latin typeface="Century Gothic"/>
                <a:ea typeface="Century Gothic"/>
                <a:cs typeface="Century Gothic"/>
                <a:sym typeface="Century Gothic"/>
              </a:defRPr>
            </a:lvl7pPr>
            <a:lvl8pPr marL="228600" marR="0" lvl="7" indent="-114300" algn="l" rtl="0">
              <a:lnSpc>
                <a:spcPct val="95000"/>
              </a:lnSpc>
              <a:spcBef>
                <a:spcPts val="200"/>
              </a:spcBef>
              <a:spcAft>
                <a:spcPts val="200"/>
              </a:spcAft>
              <a:buClr>
                <a:schemeClr val="dk1"/>
              </a:buClr>
              <a:buSzPct val="100000"/>
              <a:buFont typeface="Century Gothic"/>
              <a:buAutoNum type="arabicPeriod"/>
              <a:defRPr sz="1800" b="0" i="0" u="none" strike="noStrike" cap="none">
                <a:solidFill>
                  <a:schemeClr val="dk1"/>
                </a:solidFill>
                <a:latin typeface="Century Gothic"/>
                <a:ea typeface="Century Gothic"/>
                <a:cs typeface="Century Gothic"/>
                <a:sym typeface="Century Gothic"/>
              </a:defRPr>
            </a:lvl8pPr>
            <a:lvl9pPr marL="0" marR="0" lvl="8" indent="57150" algn="l" rtl="0">
              <a:lnSpc>
                <a:spcPct val="95000"/>
              </a:lnSpc>
              <a:spcBef>
                <a:spcPts val="400"/>
              </a:spcBef>
              <a:spcAft>
                <a:spcPts val="400"/>
              </a:spcAft>
              <a:buClr>
                <a:schemeClr val="accent6"/>
              </a:buClr>
              <a:buSzPct val="100000"/>
              <a:buFont typeface="Arial"/>
              <a:buChar char="​"/>
              <a:defRPr sz="900" b="0" i="0" u="none" strike="noStrike" cap="none">
                <a:solidFill>
                  <a:schemeClr val="accent6"/>
                </a:solidFill>
                <a:latin typeface="Century Gothic"/>
                <a:ea typeface="Century Gothic"/>
                <a:cs typeface="Century Gothic"/>
                <a:sym typeface="Century Gothic"/>
              </a:defRPr>
            </a:lvl9pPr>
          </a:lstStyle>
          <a:p>
            <a:endParaRPr/>
          </a:p>
        </p:txBody>
      </p:sp>
      <p:sp>
        <p:nvSpPr>
          <p:cNvPr id="94" name="Shape 94"/>
          <p:cNvSpPr txBox="1">
            <a:spLocks noGrp="1"/>
          </p:cNvSpPr>
          <p:nvPr>
            <p:ph type="body" idx="3"/>
          </p:nvPr>
        </p:nvSpPr>
        <p:spPr>
          <a:xfrm>
            <a:off x="6248400" y="1216158"/>
            <a:ext cx="2438400" cy="3107400"/>
          </a:xfrm>
          <a:prstGeom prst="rect">
            <a:avLst/>
          </a:prstGeom>
          <a:noFill/>
          <a:ln>
            <a:noFill/>
          </a:ln>
        </p:spPr>
        <p:txBody>
          <a:bodyPr lIns="91425" tIns="91425" rIns="91425" bIns="91425" anchor="t" anchorCtr="0"/>
          <a:lstStyle>
            <a:lvl1pPr marL="169862" marR="0" lvl="0" indent="-55562"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1pPr>
            <a:lvl2pPr marL="515937" marR="0" lvl="1" indent="-134937" algn="l" rtl="0">
              <a:lnSpc>
                <a:spcPct val="85000"/>
              </a:lnSpc>
              <a:spcBef>
                <a:spcPts val="200"/>
              </a:spcBef>
              <a:spcAft>
                <a:spcPts val="200"/>
              </a:spcAft>
              <a:buClr>
                <a:schemeClr val="dk1"/>
              </a:buClr>
              <a:buSzPct val="100000"/>
              <a:buFont typeface="Arial"/>
              <a:buChar char="–"/>
              <a:defRPr sz="1600" b="0" i="0" u="none" strike="noStrike" cap="none">
                <a:solidFill>
                  <a:schemeClr val="dk1"/>
                </a:solidFill>
                <a:latin typeface="Century Gothic"/>
                <a:ea typeface="Century Gothic"/>
                <a:cs typeface="Century Gothic"/>
                <a:sym typeface="Century Gothic"/>
              </a:defRPr>
            </a:lvl2pPr>
            <a:lvl3pPr marL="687387" marR="0" lvl="2" indent="-90487" algn="l" rtl="0">
              <a:lnSpc>
                <a:spcPct val="85000"/>
              </a:lnSpc>
              <a:spcBef>
                <a:spcPts val="200"/>
              </a:spcBef>
              <a:spcAft>
                <a:spcPts val="200"/>
              </a:spcAft>
              <a:buClr>
                <a:schemeClr val="dk1"/>
              </a:buClr>
              <a:buSzPct val="100000"/>
              <a:buFont typeface="Arial"/>
              <a:buChar char="-"/>
              <a:defRPr sz="1400" b="0" i="0" u="none" strike="noStrike" cap="none">
                <a:solidFill>
                  <a:schemeClr val="dk1"/>
                </a:solidFill>
                <a:latin typeface="Century Gothic"/>
                <a:ea typeface="Century Gothic"/>
                <a:cs typeface="Century Gothic"/>
                <a:sym typeface="Century Gothic"/>
              </a:defRPr>
            </a:lvl3pPr>
            <a:lvl4pPr marL="0" marR="0" lvl="3" indent="114300"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4pPr>
            <a:lvl5pPr marL="0" marR="0" lvl="4" indent="114300" algn="l" rtl="0">
              <a:lnSpc>
                <a:spcPct val="95000"/>
              </a:lnSpc>
              <a:spcBef>
                <a:spcPts val="600"/>
              </a:spcBef>
              <a:spcAft>
                <a:spcPts val="200"/>
              </a:spcAft>
              <a:buClr>
                <a:schemeClr val="accent1"/>
              </a:buClr>
              <a:buSzPct val="100000"/>
              <a:buFont typeface="Arial"/>
              <a:buChar char="​"/>
              <a:defRPr sz="1800" b="0" i="0" u="none" strike="noStrike" cap="none">
                <a:solidFill>
                  <a:schemeClr val="accent1"/>
                </a:solidFill>
                <a:latin typeface="Century Gothic"/>
                <a:ea typeface="Century Gothic"/>
                <a:cs typeface="Century Gothic"/>
                <a:sym typeface="Century Gothic"/>
              </a:defRPr>
            </a:lvl5pPr>
            <a:lvl6pPr marL="0" marR="0" lvl="5" indent="114300" algn="l" rtl="0">
              <a:lnSpc>
                <a:spcPct val="95000"/>
              </a:lnSpc>
              <a:spcBef>
                <a:spcPts val="600"/>
              </a:spcBef>
              <a:spcAft>
                <a:spcPts val="200"/>
              </a:spcAft>
              <a:buClr>
                <a:schemeClr val="accent2"/>
              </a:buClr>
              <a:buSzPct val="100000"/>
              <a:buFont typeface="Arial"/>
              <a:buChar char="​"/>
              <a:defRPr sz="1800" b="0" i="0" u="none" strike="noStrike" cap="none">
                <a:solidFill>
                  <a:schemeClr val="accent2"/>
                </a:solidFill>
                <a:latin typeface="Century Gothic"/>
                <a:ea typeface="Century Gothic"/>
                <a:cs typeface="Century Gothic"/>
                <a:sym typeface="Century Gothic"/>
              </a:defRPr>
            </a:lvl6pPr>
            <a:lvl7pPr marL="0" marR="0" lvl="6" indent="114300" algn="l" rtl="0">
              <a:lnSpc>
                <a:spcPct val="95000"/>
              </a:lnSpc>
              <a:spcBef>
                <a:spcPts val="1000"/>
              </a:spcBef>
              <a:spcAft>
                <a:spcPts val="0"/>
              </a:spcAft>
              <a:buClr>
                <a:schemeClr val="dk1"/>
              </a:buClr>
              <a:buSzPct val="100000"/>
              <a:buFont typeface="Arial"/>
              <a:buChar char="​"/>
              <a:defRPr sz="1800" b="1" i="0" u="none" strike="noStrike" cap="none">
                <a:solidFill>
                  <a:schemeClr val="dk1"/>
                </a:solidFill>
                <a:latin typeface="Century Gothic"/>
                <a:ea typeface="Century Gothic"/>
                <a:cs typeface="Century Gothic"/>
                <a:sym typeface="Century Gothic"/>
              </a:defRPr>
            </a:lvl7pPr>
            <a:lvl8pPr marL="228600" marR="0" lvl="7" indent="-114300" algn="l" rtl="0">
              <a:lnSpc>
                <a:spcPct val="95000"/>
              </a:lnSpc>
              <a:spcBef>
                <a:spcPts val="200"/>
              </a:spcBef>
              <a:spcAft>
                <a:spcPts val="200"/>
              </a:spcAft>
              <a:buClr>
                <a:schemeClr val="dk1"/>
              </a:buClr>
              <a:buSzPct val="100000"/>
              <a:buFont typeface="Century Gothic"/>
              <a:buAutoNum type="arabicPeriod"/>
              <a:defRPr sz="1800" b="0" i="0" u="none" strike="noStrike" cap="none">
                <a:solidFill>
                  <a:schemeClr val="dk1"/>
                </a:solidFill>
                <a:latin typeface="Century Gothic"/>
                <a:ea typeface="Century Gothic"/>
                <a:cs typeface="Century Gothic"/>
                <a:sym typeface="Century Gothic"/>
              </a:defRPr>
            </a:lvl8pPr>
            <a:lvl9pPr marL="0" marR="0" lvl="8" indent="57150" algn="l" rtl="0">
              <a:lnSpc>
                <a:spcPct val="95000"/>
              </a:lnSpc>
              <a:spcBef>
                <a:spcPts val="400"/>
              </a:spcBef>
              <a:spcAft>
                <a:spcPts val="400"/>
              </a:spcAft>
              <a:buClr>
                <a:schemeClr val="accent6"/>
              </a:buClr>
              <a:buSzPct val="100000"/>
              <a:buFont typeface="Arial"/>
              <a:buChar char="​"/>
              <a:defRPr sz="900" b="0" i="0" u="none" strike="noStrike" cap="none">
                <a:solidFill>
                  <a:schemeClr val="accent6"/>
                </a:solidFill>
                <a:latin typeface="Century Gothic"/>
                <a:ea typeface="Century Gothic"/>
                <a:cs typeface="Century Gothic"/>
                <a:sym typeface="Century Gothic"/>
              </a:defRPr>
            </a:lvl9pPr>
          </a:lstStyle>
          <a:p>
            <a:endParaRPr/>
          </a:p>
        </p:txBody>
      </p:sp>
      <p:sp>
        <p:nvSpPr>
          <p:cNvPr id="95" name="Shape 95"/>
          <p:cNvSpPr txBox="1">
            <a:spLocks noGrp="1"/>
          </p:cNvSpPr>
          <p:nvPr>
            <p:ph type="ftr" idx="11"/>
          </p:nvPr>
        </p:nvSpPr>
        <p:spPr>
          <a:xfrm>
            <a:off x="457200" y="4857864"/>
            <a:ext cx="1762200" cy="107700"/>
          </a:xfrm>
          <a:prstGeom prst="rect">
            <a:avLst/>
          </a:prstGeom>
          <a:noFill/>
          <a:ln>
            <a:noFill/>
          </a:ln>
        </p:spPr>
        <p:txBody>
          <a:bodyPr lIns="91425" tIns="91425" rIns="91425" bIns="91425" anchor="ctr" anchorCtr="0"/>
          <a:lstStyle>
            <a:lvl1pPr marL="0" marR="0" lvl="0" indent="0" algn="l" rtl="0">
              <a:spcBef>
                <a:spcPts val="0"/>
              </a:spcBef>
              <a:buNone/>
              <a:defRPr sz="700">
                <a:solidFill>
                  <a:srgbClr val="A2A2A2"/>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96" name="Shape 96"/>
          <p:cNvSpPr txBox="1">
            <a:spLocks noGrp="1"/>
          </p:cNvSpPr>
          <p:nvPr>
            <p:ph type="title"/>
          </p:nvPr>
        </p:nvSpPr>
        <p:spPr>
          <a:xfrm>
            <a:off x="457200" y="173735"/>
            <a:ext cx="7129800" cy="704099"/>
          </a:xfrm>
          <a:prstGeom prst="rect">
            <a:avLst/>
          </a:prstGeom>
          <a:noFill/>
          <a:ln>
            <a:noFill/>
          </a:ln>
        </p:spPr>
        <p:txBody>
          <a:bodyPr lIns="91425" tIns="91425" rIns="91425" bIns="91425" anchor="b" anchorCtr="0"/>
          <a:lstStyle>
            <a:lvl1pPr marL="0" marR="0" lvl="0" indent="0" algn="l" rtl="0">
              <a:lnSpc>
                <a:spcPct val="95000"/>
              </a:lnSpc>
              <a:spcBef>
                <a:spcPts val="0"/>
              </a:spcBef>
              <a:buClr>
                <a:schemeClr val="accent1"/>
              </a:buClr>
              <a:buFont typeface="Century Gothic"/>
              <a:buNone/>
              <a:defRPr sz="2200" b="0" i="0" u="none" strike="noStrike" cap="none">
                <a:solidFill>
                  <a:schemeClr val="accent1"/>
                </a:solidFill>
                <a:latin typeface="Century Gothic"/>
                <a:ea typeface="Century Gothic"/>
                <a:cs typeface="Century Gothic"/>
                <a:sym typeface="Century Gothic"/>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97" name="Shape 97"/>
          <p:cNvSpPr txBox="1">
            <a:spLocks noGrp="1"/>
          </p:cNvSpPr>
          <p:nvPr>
            <p:ph type="dt" idx="10"/>
          </p:nvPr>
        </p:nvSpPr>
        <p:spPr>
          <a:xfrm>
            <a:off x="3505200" y="4864346"/>
            <a:ext cx="2133600" cy="107700"/>
          </a:xfrm>
          <a:prstGeom prst="rect">
            <a:avLst/>
          </a:prstGeom>
          <a:noFill/>
          <a:ln>
            <a:noFill/>
          </a:ln>
        </p:spPr>
        <p:txBody>
          <a:bodyPr lIns="91425" tIns="91425" rIns="91425" bIns="91425" anchor="ctr" anchorCtr="0"/>
          <a:lstStyle>
            <a:lvl1pPr marL="0" marR="0" lvl="0" indent="0" algn="ctr" rtl="0">
              <a:spcBef>
                <a:spcPts val="0"/>
              </a:spcBef>
              <a:buNone/>
              <a:defRPr sz="700">
                <a:solidFill>
                  <a:srgbClr val="A2A2A2"/>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Title and Two Left Weighted">
    <p:spTree>
      <p:nvGrpSpPr>
        <p:cNvPr id="1" name="Shape 98"/>
        <p:cNvGrpSpPr/>
        <p:nvPr/>
      </p:nvGrpSpPr>
      <p:grpSpPr>
        <a:xfrm>
          <a:off x="0" y="0"/>
          <a:ext cx="0" cy="0"/>
          <a:chOff x="0" y="0"/>
          <a:chExt cx="0" cy="0"/>
        </a:xfrm>
      </p:grpSpPr>
      <p:sp>
        <p:nvSpPr>
          <p:cNvPr id="99" name="Shape 99"/>
          <p:cNvSpPr>
            <a:spLocks noGrp="1"/>
          </p:cNvSpPr>
          <p:nvPr>
            <p:ph type="pic" idx="2"/>
          </p:nvPr>
        </p:nvSpPr>
        <p:spPr>
          <a:xfrm>
            <a:off x="6258796" y="1216153"/>
            <a:ext cx="2438400" cy="3107400"/>
          </a:xfrm>
          <a:prstGeom prst="rect">
            <a:avLst/>
          </a:prstGeom>
          <a:noFill/>
          <a:ln>
            <a:noFill/>
          </a:ln>
        </p:spPr>
        <p:txBody>
          <a:bodyPr lIns="91425" tIns="91425" rIns="91425" bIns="91425" anchor="t" anchorCtr="0"/>
          <a:lstStyle>
            <a:lvl1pPr marL="169862" marR="0" lvl="0" indent="-55562"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1pPr>
            <a:lvl2pPr marL="457200" marR="0" lvl="1" indent="-127000" algn="l" rtl="0">
              <a:lnSpc>
                <a:spcPct val="85000"/>
              </a:lnSpc>
              <a:spcBef>
                <a:spcPts val="200"/>
              </a:spcBef>
              <a:spcAft>
                <a:spcPts val="200"/>
              </a:spcAft>
              <a:buClr>
                <a:schemeClr val="dk1"/>
              </a:buClr>
              <a:buSzPct val="100000"/>
              <a:buFont typeface="Arial"/>
              <a:buChar char="–"/>
              <a:defRPr sz="1600" b="0" i="0" u="none" strike="noStrike" cap="none">
                <a:solidFill>
                  <a:schemeClr val="dk1"/>
                </a:solidFill>
                <a:latin typeface="Century Gothic"/>
                <a:ea typeface="Century Gothic"/>
                <a:cs typeface="Century Gothic"/>
                <a:sym typeface="Century Gothic"/>
              </a:defRPr>
            </a:lvl2pPr>
            <a:lvl3pPr marL="568325" marR="0" lvl="2" indent="-22225" algn="l" rtl="0">
              <a:lnSpc>
                <a:spcPct val="85000"/>
              </a:lnSpc>
              <a:spcBef>
                <a:spcPts val="200"/>
              </a:spcBef>
              <a:spcAft>
                <a:spcPts val="200"/>
              </a:spcAft>
              <a:buClr>
                <a:schemeClr val="dk1"/>
              </a:buClr>
              <a:buSzPct val="100000"/>
              <a:buFont typeface="Arial"/>
              <a:buChar char="-"/>
              <a:defRPr sz="1400" b="0" i="0" u="none" strike="noStrike" cap="none">
                <a:solidFill>
                  <a:schemeClr val="dk1"/>
                </a:solidFill>
                <a:latin typeface="Century Gothic"/>
                <a:ea typeface="Century Gothic"/>
                <a:cs typeface="Century Gothic"/>
                <a:sym typeface="Century Gothic"/>
              </a:defRPr>
            </a:lvl3pPr>
            <a:lvl4pPr marL="0" marR="0" lvl="3" indent="114300"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4pPr>
            <a:lvl5pPr marL="0" marR="0" lvl="4" indent="114300" algn="l" rtl="0">
              <a:lnSpc>
                <a:spcPct val="95000"/>
              </a:lnSpc>
              <a:spcBef>
                <a:spcPts val="600"/>
              </a:spcBef>
              <a:spcAft>
                <a:spcPts val="200"/>
              </a:spcAft>
              <a:buClr>
                <a:schemeClr val="accent1"/>
              </a:buClr>
              <a:buSzPct val="100000"/>
              <a:buFont typeface="Arial"/>
              <a:buChar char="​"/>
              <a:defRPr sz="1800" b="0" i="0" u="none" strike="noStrike" cap="none">
                <a:solidFill>
                  <a:schemeClr val="accent1"/>
                </a:solidFill>
                <a:latin typeface="Century Gothic"/>
                <a:ea typeface="Century Gothic"/>
                <a:cs typeface="Century Gothic"/>
                <a:sym typeface="Century Gothic"/>
              </a:defRPr>
            </a:lvl5pPr>
            <a:lvl6pPr marL="0" marR="0" lvl="5" indent="114300" algn="l" rtl="0">
              <a:lnSpc>
                <a:spcPct val="95000"/>
              </a:lnSpc>
              <a:spcBef>
                <a:spcPts val="600"/>
              </a:spcBef>
              <a:spcAft>
                <a:spcPts val="200"/>
              </a:spcAft>
              <a:buClr>
                <a:schemeClr val="accent2"/>
              </a:buClr>
              <a:buSzPct val="100000"/>
              <a:buFont typeface="Arial"/>
              <a:buChar char="​"/>
              <a:defRPr sz="1800" b="0" i="0" u="none" strike="noStrike" cap="none">
                <a:solidFill>
                  <a:schemeClr val="accent2"/>
                </a:solidFill>
                <a:latin typeface="Century Gothic"/>
                <a:ea typeface="Century Gothic"/>
                <a:cs typeface="Century Gothic"/>
                <a:sym typeface="Century Gothic"/>
              </a:defRPr>
            </a:lvl6pPr>
            <a:lvl7pPr marL="0" marR="0" lvl="6" indent="114300" algn="l" rtl="0">
              <a:lnSpc>
                <a:spcPct val="95000"/>
              </a:lnSpc>
              <a:spcBef>
                <a:spcPts val="1000"/>
              </a:spcBef>
              <a:spcAft>
                <a:spcPts val="0"/>
              </a:spcAft>
              <a:buClr>
                <a:schemeClr val="dk1"/>
              </a:buClr>
              <a:buSzPct val="100000"/>
              <a:buFont typeface="Arial"/>
              <a:buChar char="​"/>
              <a:defRPr sz="1800" b="1" i="0" u="none" strike="noStrike" cap="none">
                <a:solidFill>
                  <a:schemeClr val="dk1"/>
                </a:solidFill>
                <a:latin typeface="Century Gothic"/>
                <a:ea typeface="Century Gothic"/>
                <a:cs typeface="Century Gothic"/>
                <a:sym typeface="Century Gothic"/>
              </a:defRPr>
            </a:lvl7pPr>
            <a:lvl8pPr marL="228600" marR="0" lvl="7" indent="-114300" algn="l" rtl="0">
              <a:lnSpc>
                <a:spcPct val="95000"/>
              </a:lnSpc>
              <a:spcBef>
                <a:spcPts val="200"/>
              </a:spcBef>
              <a:spcAft>
                <a:spcPts val="200"/>
              </a:spcAft>
              <a:buClr>
                <a:schemeClr val="dk1"/>
              </a:buClr>
              <a:buSzPct val="100000"/>
              <a:buFont typeface="Century Gothic"/>
              <a:buAutoNum type="arabicPeriod"/>
              <a:defRPr sz="1800" b="0" i="0" u="none" strike="noStrike" cap="none">
                <a:solidFill>
                  <a:schemeClr val="dk1"/>
                </a:solidFill>
                <a:latin typeface="Century Gothic"/>
                <a:ea typeface="Century Gothic"/>
                <a:cs typeface="Century Gothic"/>
                <a:sym typeface="Century Gothic"/>
              </a:defRPr>
            </a:lvl8pPr>
            <a:lvl9pPr marL="0" marR="0" lvl="8" indent="57150" algn="l" rtl="0">
              <a:lnSpc>
                <a:spcPct val="95000"/>
              </a:lnSpc>
              <a:spcBef>
                <a:spcPts val="400"/>
              </a:spcBef>
              <a:spcAft>
                <a:spcPts val="400"/>
              </a:spcAft>
              <a:buClr>
                <a:schemeClr val="accent6"/>
              </a:buClr>
              <a:buSzPct val="100000"/>
              <a:buFont typeface="Arial"/>
              <a:buChar char="​"/>
              <a:defRPr sz="900" b="0" i="0" u="none" strike="noStrike" cap="none">
                <a:solidFill>
                  <a:schemeClr val="accent6"/>
                </a:solidFill>
                <a:latin typeface="Century Gothic"/>
                <a:ea typeface="Century Gothic"/>
                <a:cs typeface="Century Gothic"/>
                <a:sym typeface="Century Gothic"/>
              </a:defRPr>
            </a:lvl9pPr>
          </a:lstStyle>
          <a:p>
            <a:endParaRPr/>
          </a:p>
        </p:txBody>
      </p:sp>
      <p:sp>
        <p:nvSpPr>
          <p:cNvPr id="100" name="Shape 100"/>
          <p:cNvSpPr txBox="1">
            <a:spLocks noGrp="1"/>
          </p:cNvSpPr>
          <p:nvPr>
            <p:ph type="body" idx="1"/>
          </p:nvPr>
        </p:nvSpPr>
        <p:spPr>
          <a:xfrm>
            <a:off x="457200" y="1216158"/>
            <a:ext cx="5334000" cy="3107400"/>
          </a:xfrm>
          <a:prstGeom prst="rect">
            <a:avLst/>
          </a:prstGeom>
          <a:noFill/>
          <a:ln>
            <a:noFill/>
          </a:ln>
        </p:spPr>
        <p:txBody>
          <a:bodyPr lIns="91425" tIns="91425" rIns="91425" bIns="91425" anchor="t" anchorCtr="0"/>
          <a:lstStyle>
            <a:lvl1pPr marL="169862" marR="0" lvl="0" indent="-55562"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1pPr>
            <a:lvl2pPr marL="515937" marR="0" lvl="1" indent="-134937" algn="l" rtl="0">
              <a:lnSpc>
                <a:spcPct val="85000"/>
              </a:lnSpc>
              <a:spcBef>
                <a:spcPts val="200"/>
              </a:spcBef>
              <a:spcAft>
                <a:spcPts val="200"/>
              </a:spcAft>
              <a:buClr>
                <a:schemeClr val="dk1"/>
              </a:buClr>
              <a:buSzPct val="100000"/>
              <a:buFont typeface="Arial"/>
              <a:buChar char="–"/>
              <a:defRPr sz="1600" b="0" i="0" u="none" strike="noStrike" cap="none">
                <a:solidFill>
                  <a:schemeClr val="dk1"/>
                </a:solidFill>
                <a:latin typeface="Century Gothic"/>
                <a:ea typeface="Century Gothic"/>
                <a:cs typeface="Century Gothic"/>
                <a:sym typeface="Century Gothic"/>
              </a:defRPr>
            </a:lvl2pPr>
            <a:lvl3pPr marL="687387" marR="0" lvl="2" indent="-90487" algn="l" rtl="0">
              <a:lnSpc>
                <a:spcPct val="85000"/>
              </a:lnSpc>
              <a:spcBef>
                <a:spcPts val="200"/>
              </a:spcBef>
              <a:spcAft>
                <a:spcPts val="200"/>
              </a:spcAft>
              <a:buClr>
                <a:schemeClr val="dk1"/>
              </a:buClr>
              <a:buSzPct val="100000"/>
              <a:buFont typeface="Arial"/>
              <a:buChar char="-"/>
              <a:defRPr sz="1400" b="0" i="0" u="none" strike="noStrike" cap="none">
                <a:solidFill>
                  <a:schemeClr val="dk1"/>
                </a:solidFill>
                <a:latin typeface="Century Gothic"/>
                <a:ea typeface="Century Gothic"/>
                <a:cs typeface="Century Gothic"/>
                <a:sym typeface="Century Gothic"/>
              </a:defRPr>
            </a:lvl3pPr>
            <a:lvl4pPr marL="0" marR="0" lvl="3" indent="114300"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4pPr>
            <a:lvl5pPr marL="0" marR="0" lvl="4" indent="114300" algn="l" rtl="0">
              <a:lnSpc>
                <a:spcPct val="95000"/>
              </a:lnSpc>
              <a:spcBef>
                <a:spcPts val="600"/>
              </a:spcBef>
              <a:spcAft>
                <a:spcPts val="200"/>
              </a:spcAft>
              <a:buClr>
                <a:schemeClr val="accent1"/>
              </a:buClr>
              <a:buSzPct val="100000"/>
              <a:buFont typeface="Arial"/>
              <a:buChar char="​"/>
              <a:defRPr sz="1800" b="0" i="0" u="none" strike="noStrike" cap="none">
                <a:solidFill>
                  <a:schemeClr val="accent1"/>
                </a:solidFill>
                <a:latin typeface="Century Gothic"/>
                <a:ea typeface="Century Gothic"/>
                <a:cs typeface="Century Gothic"/>
                <a:sym typeface="Century Gothic"/>
              </a:defRPr>
            </a:lvl5pPr>
            <a:lvl6pPr marL="0" marR="0" lvl="5" indent="114300" algn="l" rtl="0">
              <a:lnSpc>
                <a:spcPct val="95000"/>
              </a:lnSpc>
              <a:spcBef>
                <a:spcPts val="600"/>
              </a:spcBef>
              <a:spcAft>
                <a:spcPts val="200"/>
              </a:spcAft>
              <a:buClr>
                <a:schemeClr val="accent2"/>
              </a:buClr>
              <a:buSzPct val="100000"/>
              <a:buFont typeface="Arial"/>
              <a:buChar char="​"/>
              <a:defRPr sz="1800" b="0" i="0" u="none" strike="noStrike" cap="none">
                <a:solidFill>
                  <a:schemeClr val="accent2"/>
                </a:solidFill>
                <a:latin typeface="Century Gothic"/>
                <a:ea typeface="Century Gothic"/>
                <a:cs typeface="Century Gothic"/>
                <a:sym typeface="Century Gothic"/>
              </a:defRPr>
            </a:lvl6pPr>
            <a:lvl7pPr marL="0" marR="0" lvl="6" indent="114300" algn="l" rtl="0">
              <a:lnSpc>
                <a:spcPct val="95000"/>
              </a:lnSpc>
              <a:spcBef>
                <a:spcPts val="1000"/>
              </a:spcBef>
              <a:spcAft>
                <a:spcPts val="0"/>
              </a:spcAft>
              <a:buClr>
                <a:schemeClr val="dk1"/>
              </a:buClr>
              <a:buSzPct val="100000"/>
              <a:buFont typeface="Arial"/>
              <a:buChar char="​"/>
              <a:defRPr sz="1800" b="1" i="0" u="none" strike="noStrike" cap="none">
                <a:solidFill>
                  <a:schemeClr val="dk1"/>
                </a:solidFill>
                <a:latin typeface="Century Gothic"/>
                <a:ea typeface="Century Gothic"/>
                <a:cs typeface="Century Gothic"/>
                <a:sym typeface="Century Gothic"/>
              </a:defRPr>
            </a:lvl7pPr>
            <a:lvl8pPr marL="228600" marR="0" lvl="7" indent="-114300" algn="l" rtl="0">
              <a:lnSpc>
                <a:spcPct val="95000"/>
              </a:lnSpc>
              <a:spcBef>
                <a:spcPts val="200"/>
              </a:spcBef>
              <a:spcAft>
                <a:spcPts val="200"/>
              </a:spcAft>
              <a:buClr>
                <a:schemeClr val="dk1"/>
              </a:buClr>
              <a:buSzPct val="100000"/>
              <a:buFont typeface="Century Gothic"/>
              <a:buAutoNum type="arabicPeriod"/>
              <a:defRPr sz="1800" b="0" i="0" u="none" strike="noStrike" cap="none">
                <a:solidFill>
                  <a:schemeClr val="dk1"/>
                </a:solidFill>
                <a:latin typeface="Century Gothic"/>
                <a:ea typeface="Century Gothic"/>
                <a:cs typeface="Century Gothic"/>
                <a:sym typeface="Century Gothic"/>
              </a:defRPr>
            </a:lvl8pPr>
            <a:lvl9pPr marL="0" marR="0" lvl="8" indent="57150" algn="l" rtl="0">
              <a:lnSpc>
                <a:spcPct val="95000"/>
              </a:lnSpc>
              <a:spcBef>
                <a:spcPts val="400"/>
              </a:spcBef>
              <a:spcAft>
                <a:spcPts val="400"/>
              </a:spcAft>
              <a:buClr>
                <a:schemeClr val="accent6"/>
              </a:buClr>
              <a:buSzPct val="100000"/>
              <a:buFont typeface="Arial"/>
              <a:buChar char="​"/>
              <a:defRPr sz="900" b="0" i="0" u="none" strike="noStrike" cap="none">
                <a:solidFill>
                  <a:schemeClr val="accent6"/>
                </a:solidFill>
                <a:latin typeface="Century Gothic"/>
                <a:ea typeface="Century Gothic"/>
                <a:cs typeface="Century Gothic"/>
                <a:sym typeface="Century Gothic"/>
              </a:defRPr>
            </a:lvl9pPr>
          </a:lstStyle>
          <a:p>
            <a:endParaRPr/>
          </a:p>
        </p:txBody>
      </p:sp>
      <p:sp>
        <p:nvSpPr>
          <p:cNvPr id="101" name="Shape 101"/>
          <p:cNvSpPr txBox="1">
            <a:spLocks noGrp="1"/>
          </p:cNvSpPr>
          <p:nvPr>
            <p:ph type="title"/>
          </p:nvPr>
        </p:nvSpPr>
        <p:spPr>
          <a:xfrm>
            <a:off x="457200" y="173735"/>
            <a:ext cx="7129800" cy="704099"/>
          </a:xfrm>
          <a:prstGeom prst="rect">
            <a:avLst/>
          </a:prstGeom>
          <a:noFill/>
          <a:ln>
            <a:noFill/>
          </a:ln>
        </p:spPr>
        <p:txBody>
          <a:bodyPr lIns="91425" tIns="91425" rIns="91425" bIns="91425" anchor="b" anchorCtr="0"/>
          <a:lstStyle>
            <a:lvl1pPr marL="0" marR="0" lvl="0" indent="0" algn="l" rtl="0">
              <a:lnSpc>
                <a:spcPct val="95000"/>
              </a:lnSpc>
              <a:spcBef>
                <a:spcPts val="0"/>
              </a:spcBef>
              <a:buClr>
                <a:schemeClr val="accent1"/>
              </a:buClr>
              <a:buFont typeface="Century Gothic"/>
              <a:buNone/>
              <a:defRPr sz="2200" b="0" i="0" u="none" strike="noStrike" cap="none">
                <a:solidFill>
                  <a:schemeClr val="accent1"/>
                </a:solidFill>
                <a:latin typeface="Century Gothic"/>
                <a:ea typeface="Century Gothic"/>
                <a:cs typeface="Century Gothic"/>
                <a:sym typeface="Century Gothic"/>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102" name="Shape 102"/>
          <p:cNvSpPr txBox="1">
            <a:spLocks noGrp="1"/>
          </p:cNvSpPr>
          <p:nvPr>
            <p:ph type="dt" idx="10"/>
          </p:nvPr>
        </p:nvSpPr>
        <p:spPr>
          <a:xfrm>
            <a:off x="3505200" y="4864346"/>
            <a:ext cx="2133600" cy="107700"/>
          </a:xfrm>
          <a:prstGeom prst="rect">
            <a:avLst/>
          </a:prstGeom>
          <a:noFill/>
          <a:ln>
            <a:noFill/>
          </a:ln>
        </p:spPr>
        <p:txBody>
          <a:bodyPr lIns="91425" tIns="91425" rIns="91425" bIns="91425" anchor="ctr" anchorCtr="0"/>
          <a:lstStyle>
            <a:lvl1pPr marL="0" marR="0" lvl="0" indent="0" algn="ctr" rtl="0">
              <a:spcBef>
                <a:spcPts val="0"/>
              </a:spcBef>
              <a:buNone/>
              <a:defRPr sz="700">
                <a:solidFill>
                  <a:srgbClr val="A2A2A2"/>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03" name="Shape 103"/>
          <p:cNvSpPr txBox="1">
            <a:spLocks noGrp="1"/>
          </p:cNvSpPr>
          <p:nvPr>
            <p:ph type="ftr" idx="11"/>
          </p:nvPr>
        </p:nvSpPr>
        <p:spPr>
          <a:xfrm>
            <a:off x="457200" y="4857864"/>
            <a:ext cx="1762200" cy="107700"/>
          </a:xfrm>
          <a:prstGeom prst="rect">
            <a:avLst/>
          </a:prstGeom>
          <a:noFill/>
          <a:ln>
            <a:noFill/>
          </a:ln>
        </p:spPr>
        <p:txBody>
          <a:bodyPr lIns="91425" tIns="91425" rIns="91425" bIns="91425" anchor="ctr" anchorCtr="0"/>
          <a:lstStyle>
            <a:lvl1pPr marL="0" marR="0" lvl="0" indent="0" algn="l" rtl="0">
              <a:spcBef>
                <a:spcPts val="0"/>
              </a:spcBef>
              <a:buNone/>
              <a:defRPr sz="700">
                <a:solidFill>
                  <a:srgbClr val="A2A2A2"/>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lIns="91425" tIns="91425" rIns="91425" bIns="91425" anchor="ctr" anchorCtr="0"/>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a:endParaRPr/>
          </a:p>
        </p:txBody>
      </p:sp>
      <p:sp>
        <p:nvSpPr>
          <p:cNvPr id="15" name="Shape 15"/>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Title and Two Right Weighted">
    <p:spTree>
      <p:nvGrpSpPr>
        <p:cNvPr id="1" name="Shape 104"/>
        <p:cNvGrpSpPr/>
        <p:nvPr/>
      </p:nvGrpSpPr>
      <p:grpSpPr>
        <a:xfrm>
          <a:off x="0" y="0"/>
          <a:ext cx="0" cy="0"/>
          <a:chOff x="0" y="0"/>
          <a:chExt cx="0" cy="0"/>
        </a:xfrm>
      </p:grpSpPr>
      <p:sp>
        <p:nvSpPr>
          <p:cNvPr id="105" name="Shape 105"/>
          <p:cNvSpPr>
            <a:spLocks noGrp="1"/>
          </p:cNvSpPr>
          <p:nvPr>
            <p:ph type="pic" idx="2"/>
          </p:nvPr>
        </p:nvSpPr>
        <p:spPr>
          <a:xfrm>
            <a:off x="457200" y="1216158"/>
            <a:ext cx="2438400" cy="3107400"/>
          </a:xfrm>
          <a:prstGeom prst="rect">
            <a:avLst/>
          </a:prstGeom>
          <a:noFill/>
          <a:ln>
            <a:noFill/>
          </a:ln>
        </p:spPr>
        <p:txBody>
          <a:bodyPr lIns="91425" tIns="91425" rIns="91425" bIns="91425" anchor="t" anchorCtr="0"/>
          <a:lstStyle>
            <a:lvl1pPr marL="169862" marR="0" lvl="0" indent="-55562"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1pPr>
            <a:lvl2pPr marL="457200" marR="0" lvl="1" indent="-127000" algn="l" rtl="0">
              <a:lnSpc>
                <a:spcPct val="85000"/>
              </a:lnSpc>
              <a:spcBef>
                <a:spcPts val="200"/>
              </a:spcBef>
              <a:spcAft>
                <a:spcPts val="200"/>
              </a:spcAft>
              <a:buClr>
                <a:schemeClr val="dk1"/>
              </a:buClr>
              <a:buSzPct val="100000"/>
              <a:buFont typeface="Arial"/>
              <a:buChar char="–"/>
              <a:defRPr sz="1600" b="0" i="0" u="none" strike="noStrike" cap="none">
                <a:solidFill>
                  <a:schemeClr val="dk1"/>
                </a:solidFill>
                <a:latin typeface="Century Gothic"/>
                <a:ea typeface="Century Gothic"/>
                <a:cs typeface="Century Gothic"/>
                <a:sym typeface="Century Gothic"/>
              </a:defRPr>
            </a:lvl2pPr>
            <a:lvl3pPr marL="568325" marR="0" lvl="2" indent="-22225" algn="l" rtl="0">
              <a:lnSpc>
                <a:spcPct val="85000"/>
              </a:lnSpc>
              <a:spcBef>
                <a:spcPts val="200"/>
              </a:spcBef>
              <a:spcAft>
                <a:spcPts val="200"/>
              </a:spcAft>
              <a:buClr>
                <a:schemeClr val="dk1"/>
              </a:buClr>
              <a:buSzPct val="100000"/>
              <a:buFont typeface="Arial"/>
              <a:buChar char="-"/>
              <a:defRPr sz="1400" b="0" i="0" u="none" strike="noStrike" cap="none">
                <a:solidFill>
                  <a:schemeClr val="dk1"/>
                </a:solidFill>
                <a:latin typeface="Century Gothic"/>
                <a:ea typeface="Century Gothic"/>
                <a:cs typeface="Century Gothic"/>
                <a:sym typeface="Century Gothic"/>
              </a:defRPr>
            </a:lvl3pPr>
            <a:lvl4pPr marL="0" marR="0" lvl="3" indent="114300"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4pPr>
            <a:lvl5pPr marL="0" marR="0" lvl="4" indent="114300" algn="l" rtl="0">
              <a:lnSpc>
                <a:spcPct val="95000"/>
              </a:lnSpc>
              <a:spcBef>
                <a:spcPts val="600"/>
              </a:spcBef>
              <a:spcAft>
                <a:spcPts val="200"/>
              </a:spcAft>
              <a:buClr>
                <a:schemeClr val="accent1"/>
              </a:buClr>
              <a:buSzPct val="100000"/>
              <a:buFont typeface="Arial"/>
              <a:buChar char="​"/>
              <a:defRPr sz="1800" b="0" i="0" u="none" strike="noStrike" cap="none">
                <a:solidFill>
                  <a:schemeClr val="accent1"/>
                </a:solidFill>
                <a:latin typeface="Century Gothic"/>
                <a:ea typeface="Century Gothic"/>
                <a:cs typeface="Century Gothic"/>
                <a:sym typeface="Century Gothic"/>
              </a:defRPr>
            </a:lvl5pPr>
            <a:lvl6pPr marL="0" marR="0" lvl="5" indent="114300" algn="l" rtl="0">
              <a:lnSpc>
                <a:spcPct val="95000"/>
              </a:lnSpc>
              <a:spcBef>
                <a:spcPts val="600"/>
              </a:spcBef>
              <a:spcAft>
                <a:spcPts val="200"/>
              </a:spcAft>
              <a:buClr>
                <a:schemeClr val="accent2"/>
              </a:buClr>
              <a:buSzPct val="100000"/>
              <a:buFont typeface="Arial"/>
              <a:buChar char="​"/>
              <a:defRPr sz="1800" b="0" i="0" u="none" strike="noStrike" cap="none">
                <a:solidFill>
                  <a:schemeClr val="accent2"/>
                </a:solidFill>
                <a:latin typeface="Century Gothic"/>
                <a:ea typeface="Century Gothic"/>
                <a:cs typeface="Century Gothic"/>
                <a:sym typeface="Century Gothic"/>
              </a:defRPr>
            </a:lvl6pPr>
            <a:lvl7pPr marL="0" marR="0" lvl="6" indent="114300" algn="l" rtl="0">
              <a:lnSpc>
                <a:spcPct val="95000"/>
              </a:lnSpc>
              <a:spcBef>
                <a:spcPts val="1000"/>
              </a:spcBef>
              <a:spcAft>
                <a:spcPts val="0"/>
              </a:spcAft>
              <a:buClr>
                <a:schemeClr val="dk1"/>
              </a:buClr>
              <a:buSzPct val="100000"/>
              <a:buFont typeface="Arial"/>
              <a:buChar char="​"/>
              <a:defRPr sz="1800" b="1" i="0" u="none" strike="noStrike" cap="none">
                <a:solidFill>
                  <a:schemeClr val="dk1"/>
                </a:solidFill>
                <a:latin typeface="Century Gothic"/>
                <a:ea typeface="Century Gothic"/>
                <a:cs typeface="Century Gothic"/>
                <a:sym typeface="Century Gothic"/>
              </a:defRPr>
            </a:lvl7pPr>
            <a:lvl8pPr marL="228600" marR="0" lvl="7" indent="-114300" algn="l" rtl="0">
              <a:lnSpc>
                <a:spcPct val="95000"/>
              </a:lnSpc>
              <a:spcBef>
                <a:spcPts val="200"/>
              </a:spcBef>
              <a:spcAft>
                <a:spcPts val="200"/>
              </a:spcAft>
              <a:buClr>
                <a:schemeClr val="dk1"/>
              </a:buClr>
              <a:buSzPct val="100000"/>
              <a:buFont typeface="Century Gothic"/>
              <a:buAutoNum type="arabicPeriod"/>
              <a:defRPr sz="1800" b="0" i="0" u="none" strike="noStrike" cap="none">
                <a:solidFill>
                  <a:schemeClr val="dk1"/>
                </a:solidFill>
                <a:latin typeface="Century Gothic"/>
                <a:ea typeface="Century Gothic"/>
                <a:cs typeface="Century Gothic"/>
                <a:sym typeface="Century Gothic"/>
              </a:defRPr>
            </a:lvl8pPr>
            <a:lvl9pPr marL="0" marR="0" lvl="8" indent="57150" algn="l" rtl="0">
              <a:lnSpc>
                <a:spcPct val="95000"/>
              </a:lnSpc>
              <a:spcBef>
                <a:spcPts val="400"/>
              </a:spcBef>
              <a:spcAft>
                <a:spcPts val="400"/>
              </a:spcAft>
              <a:buClr>
                <a:schemeClr val="accent6"/>
              </a:buClr>
              <a:buSzPct val="100000"/>
              <a:buFont typeface="Arial"/>
              <a:buChar char="​"/>
              <a:defRPr sz="900" b="0" i="0" u="none" strike="noStrike" cap="none">
                <a:solidFill>
                  <a:schemeClr val="accent6"/>
                </a:solidFill>
                <a:latin typeface="Century Gothic"/>
                <a:ea typeface="Century Gothic"/>
                <a:cs typeface="Century Gothic"/>
                <a:sym typeface="Century Gothic"/>
              </a:defRPr>
            </a:lvl9pPr>
          </a:lstStyle>
          <a:p>
            <a:endParaRPr/>
          </a:p>
        </p:txBody>
      </p:sp>
      <p:sp>
        <p:nvSpPr>
          <p:cNvPr id="106" name="Shape 106"/>
          <p:cNvSpPr txBox="1">
            <a:spLocks noGrp="1"/>
          </p:cNvSpPr>
          <p:nvPr>
            <p:ph type="body" idx="1"/>
          </p:nvPr>
        </p:nvSpPr>
        <p:spPr>
          <a:xfrm>
            <a:off x="3352800" y="1216158"/>
            <a:ext cx="5334000" cy="3107400"/>
          </a:xfrm>
          <a:prstGeom prst="rect">
            <a:avLst/>
          </a:prstGeom>
          <a:noFill/>
          <a:ln>
            <a:noFill/>
          </a:ln>
        </p:spPr>
        <p:txBody>
          <a:bodyPr lIns="91425" tIns="91425" rIns="91425" bIns="91425" anchor="t" anchorCtr="0"/>
          <a:lstStyle>
            <a:lvl1pPr marL="169862" marR="0" lvl="0" indent="-55562"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1pPr>
            <a:lvl2pPr marL="515937" marR="0" lvl="1" indent="-134937" algn="l" rtl="0">
              <a:lnSpc>
                <a:spcPct val="85000"/>
              </a:lnSpc>
              <a:spcBef>
                <a:spcPts val="200"/>
              </a:spcBef>
              <a:spcAft>
                <a:spcPts val="200"/>
              </a:spcAft>
              <a:buClr>
                <a:schemeClr val="dk1"/>
              </a:buClr>
              <a:buSzPct val="100000"/>
              <a:buFont typeface="Arial"/>
              <a:buChar char="–"/>
              <a:defRPr sz="1600" b="0" i="0" u="none" strike="noStrike" cap="none">
                <a:solidFill>
                  <a:schemeClr val="dk1"/>
                </a:solidFill>
                <a:latin typeface="Century Gothic"/>
                <a:ea typeface="Century Gothic"/>
                <a:cs typeface="Century Gothic"/>
                <a:sym typeface="Century Gothic"/>
              </a:defRPr>
            </a:lvl2pPr>
            <a:lvl3pPr marL="687387" marR="0" lvl="2" indent="-90487" algn="l" rtl="0">
              <a:lnSpc>
                <a:spcPct val="85000"/>
              </a:lnSpc>
              <a:spcBef>
                <a:spcPts val="200"/>
              </a:spcBef>
              <a:spcAft>
                <a:spcPts val="200"/>
              </a:spcAft>
              <a:buClr>
                <a:schemeClr val="dk1"/>
              </a:buClr>
              <a:buSzPct val="100000"/>
              <a:buFont typeface="Arial"/>
              <a:buChar char="-"/>
              <a:defRPr sz="1400" b="0" i="0" u="none" strike="noStrike" cap="none">
                <a:solidFill>
                  <a:schemeClr val="dk1"/>
                </a:solidFill>
                <a:latin typeface="Century Gothic"/>
                <a:ea typeface="Century Gothic"/>
                <a:cs typeface="Century Gothic"/>
                <a:sym typeface="Century Gothic"/>
              </a:defRPr>
            </a:lvl3pPr>
            <a:lvl4pPr marL="0" marR="0" lvl="3" indent="114300"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4pPr>
            <a:lvl5pPr marL="0" marR="0" lvl="4" indent="114300" algn="l" rtl="0">
              <a:lnSpc>
                <a:spcPct val="95000"/>
              </a:lnSpc>
              <a:spcBef>
                <a:spcPts val="600"/>
              </a:spcBef>
              <a:spcAft>
                <a:spcPts val="200"/>
              </a:spcAft>
              <a:buClr>
                <a:schemeClr val="accent1"/>
              </a:buClr>
              <a:buSzPct val="100000"/>
              <a:buFont typeface="Arial"/>
              <a:buChar char="​"/>
              <a:defRPr sz="1800" b="0" i="0" u="none" strike="noStrike" cap="none">
                <a:solidFill>
                  <a:schemeClr val="accent1"/>
                </a:solidFill>
                <a:latin typeface="Century Gothic"/>
                <a:ea typeface="Century Gothic"/>
                <a:cs typeface="Century Gothic"/>
                <a:sym typeface="Century Gothic"/>
              </a:defRPr>
            </a:lvl5pPr>
            <a:lvl6pPr marL="0" marR="0" lvl="5" indent="114300" algn="l" rtl="0">
              <a:lnSpc>
                <a:spcPct val="95000"/>
              </a:lnSpc>
              <a:spcBef>
                <a:spcPts val="600"/>
              </a:spcBef>
              <a:spcAft>
                <a:spcPts val="200"/>
              </a:spcAft>
              <a:buClr>
                <a:schemeClr val="accent2"/>
              </a:buClr>
              <a:buSzPct val="100000"/>
              <a:buFont typeface="Arial"/>
              <a:buChar char="​"/>
              <a:defRPr sz="1800" b="0" i="0" u="none" strike="noStrike" cap="none">
                <a:solidFill>
                  <a:schemeClr val="accent2"/>
                </a:solidFill>
                <a:latin typeface="Century Gothic"/>
                <a:ea typeface="Century Gothic"/>
                <a:cs typeface="Century Gothic"/>
                <a:sym typeface="Century Gothic"/>
              </a:defRPr>
            </a:lvl6pPr>
            <a:lvl7pPr marL="0" marR="0" lvl="6" indent="114300" algn="l" rtl="0">
              <a:lnSpc>
                <a:spcPct val="95000"/>
              </a:lnSpc>
              <a:spcBef>
                <a:spcPts val="1000"/>
              </a:spcBef>
              <a:spcAft>
                <a:spcPts val="0"/>
              </a:spcAft>
              <a:buClr>
                <a:schemeClr val="dk1"/>
              </a:buClr>
              <a:buSzPct val="100000"/>
              <a:buFont typeface="Arial"/>
              <a:buChar char="​"/>
              <a:defRPr sz="1800" b="1" i="0" u="none" strike="noStrike" cap="none">
                <a:solidFill>
                  <a:schemeClr val="dk1"/>
                </a:solidFill>
                <a:latin typeface="Century Gothic"/>
                <a:ea typeface="Century Gothic"/>
                <a:cs typeface="Century Gothic"/>
                <a:sym typeface="Century Gothic"/>
              </a:defRPr>
            </a:lvl7pPr>
            <a:lvl8pPr marL="228600" marR="0" lvl="7" indent="-114300" algn="l" rtl="0">
              <a:lnSpc>
                <a:spcPct val="95000"/>
              </a:lnSpc>
              <a:spcBef>
                <a:spcPts val="200"/>
              </a:spcBef>
              <a:spcAft>
                <a:spcPts val="200"/>
              </a:spcAft>
              <a:buClr>
                <a:schemeClr val="dk1"/>
              </a:buClr>
              <a:buSzPct val="100000"/>
              <a:buFont typeface="Century Gothic"/>
              <a:buAutoNum type="arabicPeriod"/>
              <a:defRPr sz="1800" b="0" i="0" u="none" strike="noStrike" cap="none">
                <a:solidFill>
                  <a:schemeClr val="dk1"/>
                </a:solidFill>
                <a:latin typeface="Century Gothic"/>
                <a:ea typeface="Century Gothic"/>
                <a:cs typeface="Century Gothic"/>
                <a:sym typeface="Century Gothic"/>
              </a:defRPr>
            </a:lvl8pPr>
            <a:lvl9pPr marL="0" marR="0" lvl="8" indent="57150" algn="l" rtl="0">
              <a:lnSpc>
                <a:spcPct val="95000"/>
              </a:lnSpc>
              <a:spcBef>
                <a:spcPts val="400"/>
              </a:spcBef>
              <a:spcAft>
                <a:spcPts val="400"/>
              </a:spcAft>
              <a:buClr>
                <a:schemeClr val="accent6"/>
              </a:buClr>
              <a:buSzPct val="100000"/>
              <a:buFont typeface="Arial"/>
              <a:buChar char="​"/>
              <a:defRPr sz="900" b="0" i="0" u="none" strike="noStrike" cap="none">
                <a:solidFill>
                  <a:schemeClr val="accent6"/>
                </a:solidFill>
                <a:latin typeface="Century Gothic"/>
                <a:ea typeface="Century Gothic"/>
                <a:cs typeface="Century Gothic"/>
                <a:sym typeface="Century Gothic"/>
              </a:defRPr>
            </a:lvl9pPr>
          </a:lstStyle>
          <a:p>
            <a:endParaRPr/>
          </a:p>
        </p:txBody>
      </p:sp>
      <p:sp>
        <p:nvSpPr>
          <p:cNvPr id="107" name="Shape 107"/>
          <p:cNvSpPr txBox="1">
            <a:spLocks noGrp="1"/>
          </p:cNvSpPr>
          <p:nvPr>
            <p:ph type="title"/>
          </p:nvPr>
        </p:nvSpPr>
        <p:spPr>
          <a:xfrm>
            <a:off x="457200" y="173735"/>
            <a:ext cx="7129800" cy="704099"/>
          </a:xfrm>
          <a:prstGeom prst="rect">
            <a:avLst/>
          </a:prstGeom>
          <a:noFill/>
          <a:ln>
            <a:noFill/>
          </a:ln>
        </p:spPr>
        <p:txBody>
          <a:bodyPr lIns="91425" tIns="91425" rIns="91425" bIns="91425" anchor="b" anchorCtr="0"/>
          <a:lstStyle>
            <a:lvl1pPr marL="0" marR="0" lvl="0" indent="0" algn="l" rtl="0">
              <a:lnSpc>
                <a:spcPct val="95000"/>
              </a:lnSpc>
              <a:spcBef>
                <a:spcPts val="0"/>
              </a:spcBef>
              <a:buClr>
                <a:schemeClr val="accent1"/>
              </a:buClr>
              <a:buFont typeface="Century Gothic"/>
              <a:buNone/>
              <a:defRPr sz="2200" b="0" i="0" u="none" strike="noStrike" cap="none">
                <a:solidFill>
                  <a:schemeClr val="accent1"/>
                </a:solidFill>
                <a:latin typeface="Century Gothic"/>
                <a:ea typeface="Century Gothic"/>
                <a:cs typeface="Century Gothic"/>
                <a:sym typeface="Century Gothic"/>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108" name="Shape 108"/>
          <p:cNvSpPr txBox="1">
            <a:spLocks noGrp="1"/>
          </p:cNvSpPr>
          <p:nvPr>
            <p:ph type="dt" idx="10"/>
          </p:nvPr>
        </p:nvSpPr>
        <p:spPr>
          <a:xfrm>
            <a:off x="3505200" y="4864346"/>
            <a:ext cx="2133600" cy="107700"/>
          </a:xfrm>
          <a:prstGeom prst="rect">
            <a:avLst/>
          </a:prstGeom>
          <a:noFill/>
          <a:ln>
            <a:noFill/>
          </a:ln>
        </p:spPr>
        <p:txBody>
          <a:bodyPr lIns="91425" tIns="91425" rIns="91425" bIns="91425" anchor="ctr" anchorCtr="0"/>
          <a:lstStyle>
            <a:lvl1pPr marL="0" marR="0" lvl="0" indent="0" algn="ctr" rtl="0">
              <a:spcBef>
                <a:spcPts val="0"/>
              </a:spcBef>
              <a:buNone/>
              <a:defRPr sz="700">
                <a:solidFill>
                  <a:srgbClr val="A2A2A2"/>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09" name="Shape 109"/>
          <p:cNvSpPr txBox="1">
            <a:spLocks noGrp="1"/>
          </p:cNvSpPr>
          <p:nvPr>
            <p:ph type="ftr" idx="11"/>
          </p:nvPr>
        </p:nvSpPr>
        <p:spPr>
          <a:xfrm>
            <a:off x="457200" y="4857864"/>
            <a:ext cx="1762200" cy="107700"/>
          </a:xfrm>
          <a:prstGeom prst="rect">
            <a:avLst/>
          </a:prstGeom>
          <a:noFill/>
          <a:ln>
            <a:noFill/>
          </a:ln>
        </p:spPr>
        <p:txBody>
          <a:bodyPr lIns="91425" tIns="91425" rIns="91425" bIns="91425" anchor="ctr" anchorCtr="0"/>
          <a:lstStyle>
            <a:lvl1pPr marL="0" marR="0" lvl="0" indent="0" algn="l" rtl="0">
              <a:spcBef>
                <a:spcPts val="0"/>
              </a:spcBef>
              <a:buNone/>
              <a:defRPr sz="700">
                <a:solidFill>
                  <a:srgbClr val="A2A2A2"/>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Title and Subtitle Only">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457200" y="173735"/>
            <a:ext cx="7129800" cy="704099"/>
          </a:xfrm>
          <a:prstGeom prst="rect">
            <a:avLst/>
          </a:prstGeom>
          <a:noFill/>
          <a:ln>
            <a:noFill/>
          </a:ln>
        </p:spPr>
        <p:txBody>
          <a:bodyPr lIns="91425" tIns="91425" rIns="91425" bIns="91425" anchor="b" anchorCtr="0"/>
          <a:lstStyle>
            <a:lvl1pPr marL="0" marR="0" lvl="0" indent="0" algn="l" rtl="0">
              <a:lnSpc>
                <a:spcPct val="95000"/>
              </a:lnSpc>
              <a:spcBef>
                <a:spcPts val="0"/>
              </a:spcBef>
              <a:buClr>
                <a:schemeClr val="accent1"/>
              </a:buClr>
              <a:buFont typeface="Century Gothic"/>
              <a:buNone/>
              <a:defRPr sz="2200" b="0" i="0" u="none" strike="noStrike" cap="none">
                <a:solidFill>
                  <a:schemeClr val="accent1"/>
                </a:solidFill>
                <a:latin typeface="Century Gothic"/>
                <a:ea typeface="Century Gothic"/>
                <a:cs typeface="Century Gothic"/>
                <a:sym typeface="Century Gothic"/>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112" name="Shape 112"/>
          <p:cNvSpPr txBox="1">
            <a:spLocks noGrp="1"/>
          </p:cNvSpPr>
          <p:nvPr>
            <p:ph type="dt" idx="10"/>
          </p:nvPr>
        </p:nvSpPr>
        <p:spPr>
          <a:xfrm>
            <a:off x="3505200" y="4864346"/>
            <a:ext cx="2133600" cy="107700"/>
          </a:xfrm>
          <a:prstGeom prst="rect">
            <a:avLst/>
          </a:prstGeom>
          <a:noFill/>
          <a:ln>
            <a:noFill/>
          </a:ln>
        </p:spPr>
        <p:txBody>
          <a:bodyPr lIns="91425" tIns="91425" rIns="91425" bIns="91425" anchor="ctr" anchorCtr="0"/>
          <a:lstStyle>
            <a:lvl1pPr marL="0" marR="0" lvl="0" indent="0" algn="ctr" rtl="0">
              <a:spcBef>
                <a:spcPts val="0"/>
              </a:spcBef>
              <a:buNone/>
              <a:defRPr sz="700">
                <a:solidFill>
                  <a:srgbClr val="A2A2A2"/>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13" name="Shape 113"/>
          <p:cNvSpPr txBox="1">
            <a:spLocks noGrp="1"/>
          </p:cNvSpPr>
          <p:nvPr>
            <p:ph type="ftr" idx="11"/>
          </p:nvPr>
        </p:nvSpPr>
        <p:spPr>
          <a:xfrm>
            <a:off x="457200" y="4857864"/>
            <a:ext cx="1762200" cy="107700"/>
          </a:xfrm>
          <a:prstGeom prst="rect">
            <a:avLst/>
          </a:prstGeom>
          <a:noFill/>
          <a:ln>
            <a:noFill/>
          </a:ln>
        </p:spPr>
        <p:txBody>
          <a:bodyPr lIns="91425" tIns="91425" rIns="91425" bIns="91425" anchor="ctr" anchorCtr="0"/>
          <a:lstStyle>
            <a:lvl1pPr marL="0" marR="0" lvl="0" indent="0" algn="l" rtl="0">
              <a:spcBef>
                <a:spcPts val="0"/>
              </a:spcBef>
              <a:buNone/>
              <a:defRPr sz="700">
                <a:solidFill>
                  <a:srgbClr val="A2A2A2"/>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Blank">
    <p:spTree>
      <p:nvGrpSpPr>
        <p:cNvPr id="1" name="Shape 114"/>
        <p:cNvGrpSpPr/>
        <p:nvPr/>
      </p:nvGrpSpPr>
      <p:grpSpPr>
        <a:xfrm>
          <a:off x="0" y="0"/>
          <a:ext cx="0" cy="0"/>
          <a:chOff x="0" y="0"/>
          <a:chExt cx="0" cy="0"/>
        </a:xfrm>
      </p:grpSpPr>
      <p:sp>
        <p:nvSpPr>
          <p:cNvPr id="115" name="Shape 115"/>
          <p:cNvSpPr txBox="1">
            <a:spLocks noGrp="1"/>
          </p:cNvSpPr>
          <p:nvPr>
            <p:ph type="dt" idx="10"/>
          </p:nvPr>
        </p:nvSpPr>
        <p:spPr>
          <a:xfrm>
            <a:off x="3505200" y="4864346"/>
            <a:ext cx="2133600" cy="107700"/>
          </a:xfrm>
          <a:prstGeom prst="rect">
            <a:avLst/>
          </a:prstGeom>
          <a:noFill/>
          <a:ln>
            <a:noFill/>
          </a:ln>
        </p:spPr>
        <p:txBody>
          <a:bodyPr lIns="91425" tIns="91425" rIns="91425" bIns="91425" anchor="ctr" anchorCtr="0"/>
          <a:lstStyle>
            <a:lvl1pPr marL="0" marR="0" lvl="0" indent="0" algn="ctr" rtl="0">
              <a:spcBef>
                <a:spcPts val="0"/>
              </a:spcBef>
              <a:buNone/>
              <a:defRPr sz="700">
                <a:solidFill>
                  <a:srgbClr val="A2A2A2"/>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16" name="Shape 116"/>
          <p:cNvSpPr txBox="1">
            <a:spLocks noGrp="1"/>
          </p:cNvSpPr>
          <p:nvPr>
            <p:ph type="ftr" idx="11"/>
          </p:nvPr>
        </p:nvSpPr>
        <p:spPr>
          <a:xfrm>
            <a:off x="457200" y="4857864"/>
            <a:ext cx="1762200" cy="107700"/>
          </a:xfrm>
          <a:prstGeom prst="rect">
            <a:avLst/>
          </a:prstGeom>
          <a:noFill/>
          <a:ln>
            <a:noFill/>
          </a:ln>
        </p:spPr>
        <p:txBody>
          <a:bodyPr lIns="91425" tIns="91425" rIns="91425" bIns="91425" anchor="ctr" anchorCtr="0"/>
          <a:lstStyle>
            <a:lvl1pPr marL="0" marR="0" lvl="0" indent="0" algn="l" rtl="0">
              <a:spcBef>
                <a:spcPts val="0"/>
              </a:spcBef>
              <a:buNone/>
              <a:defRPr sz="700">
                <a:solidFill>
                  <a:srgbClr val="A2A2A2"/>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Segue">
    <p:bg>
      <p:bgPr>
        <a:solidFill>
          <a:schemeClr val="accent1"/>
        </a:solidFill>
        <a:effectLst/>
      </p:bgPr>
    </p:bg>
    <p:spTree>
      <p:nvGrpSpPr>
        <p:cNvPr id="1" name="Shape 117"/>
        <p:cNvGrpSpPr/>
        <p:nvPr/>
      </p:nvGrpSpPr>
      <p:grpSpPr>
        <a:xfrm>
          <a:off x="0" y="0"/>
          <a:ext cx="0" cy="0"/>
          <a:chOff x="0" y="0"/>
          <a:chExt cx="0" cy="0"/>
        </a:xfrm>
      </p:grpSpPr>
      <p:sp>
        <p:nvSpPr>
          <p:cNvPr id="118" name="Shape 118"/>
          <p:cNvSpPr txBox="1">
            <a:spLocks noGrp="1"/>
          </p:cNvSpPr>
          <p:nvPr>
            <p:ph type="body" idx="1"/>
          </p:nvPr>
        </p:nvSpPr>
        <p:spPr>
          <a:xfrm>
            <a:off x="0" y="2339396"/>
            <a:ext cx="9144000" cy="464700"/>
          </a:xfrm>
          <a:prstGeom prst="rect">
            <a:avLst/>
          </a:prstGeom>
          <a:solidFill>
            <a:schemeClr val="lt1"/>
          </a:solidFill>
          <a:ln>
            <a:noFill/>
          </a:ln>
        </p:spPr>
        <p:txBody>
          <a:bodyPr lIns="91425" tIns="91425" rIns="91425" bIns="91425" anchor="ctr" anchorCtr="1"/>
          <a:lstStyle>
            <a:lvl1pPr marL="0" marR="0" lvl="0" indent="0" algn="ctr" rtl="0">
              <a:lnSpc>
                <a:spcPct val="110000"/>
              </a:lnSpc>
              <a:spcBef>
                <a:spcPts val="200"/>
              </a:spcBef>
              <a:spcAft>
                <a:spcPts val="200"/>
              </a:spcAft>
              <a:buClr>
                <a:schemeClr val="accent1"/>
              </a:buClr>
              <a:buFont typeface="Arial"/>
              <a:buNone/>
              <a:defRPr sz="2200" b="0" i="0" u="none" strike="noStrike" cap="none">
                <a:solidFill>
                  <a:schemeClr val="accent1"/>
                </a:solidFill>
                <a:latin typeface="Century Gothic"/>
                <a:ea typeface="Century Gothic"/>
                <a:cs typeface="Century Gothic"/>
                <a:sym typeface="Century Gothic"/>
              </a:defRPr>
            </a:lvl1pPr>
            <a:lvl2pPr marL="342900" marR="0" lvl="1" indent="-228600" algn="ctr" rtl="0">
              <a:lnSpc>
                <a:spcPct val="100000"/>
              </a:lnSpc>
              <a:spcBef>
                <a:spcPts val="0"/>
              </a:spcBef>
              <a:spcAft>
                <a:spcPts val="200"/>
              </a:spcAft>
              <a:buClr>
                <a:schemeClr val="accent1"/>
              </a:buClr>
              <a:buSzPct val="100000"/>
              <a:buFont typeface="Arial"/>
              <a:buChar char="​"/>
              <a:defRPr sz="1800" b="0" i="0" u="none" strike="noStrike" cap="none">
                <a:solidFill>
                  <a:schemeClr val="accent1"/>
                </a:solidFill>
                <a:latin typeface="Century Gothic"/>
                <a:ea typeface="Century Gothic"/>
                <a:cs typeface="Century Gothic"/>
                <a:sym typeface="Century Gothic"/>
              </a:defRPr>
            </a:lvl2pPr>
            <a:lvl3pPr marL="285750" marR="0" lvl="2" indent="-196850" algn="ctr" rtl="0">
              <a:lnSpc>
                <a:spcPct val="85000"/>
              </a:lnSpc>
              <a:spcBef>
                <a:spcPts val="600"/>
              </a:spcBef>
              <a:spcAft>
                <a:spcPts val="200"/>
              </a:spcAft>
              <a:buClr>
                <a:schemeClr val="accent1"/>
              </a:buClr>
              <a:buSzPct val="100000"/>
              <a:buFont typeface="Arial"/>
              <a:buChar char="​"/>
              <a:defRPr sz="1400" b="1" i="0" u="none" strike="noStrike" cap="none">
                <a:solidFill>
                  <a:schemeClr val="accent1"/>
                </a:solidFill>
                <a:latin typeface="Century Gothic"/>
                <a:ea typeface="Century Gothic"/>
                <a:cs typeface="Century Gothic"/>
                <a:sym typeface="Century Gothic"/>
              </a:defRPr>
            </a:lvl3pPr>
            <a:lvl4pPr marL="342900" marR="0" lvl="3" indent="-254000" algn="ctr" rtl="0">
              <a:lnSpc>
                <a:spcPct val="85000"/>
              </a:lnSpc>
              <a:spcBef>
                <a:spcPts val="200"/>
              </a:spcBef>
              <a:spcAft>
                <a:spcPts val="200"/>
              </a:spcAft>
              <a:buClr>
                <a:schemeClr val="accent1"/>
              </a:buClr>
              <a:buSzPct val="100000"/>
              <a:buFont typeface="Arial"/>
              <a:buChar char="​"/>
              <a:defRPr sz="1400" b="0" i="0" u="none" strike="noStrike" cap="none">
                <a:solidFill>
                  <a:schemeClr val="accent1"/>
                </a:solidFill>
                <a:latin typeface="Century Gothic"/>
                <a:ea typeface="Century Gothic"/>
                <a:cs typeface="Century Gothic"/>
                <a:sym typeface="Century Gothic"/>
              </a:defRPr>
            </a:lvl4pPr>
            <a:lvl5pPr marL="342900" marR="0" lvl="4" indent="-254000" algn="ctr" rtl="0">
              <a:lnSpc>
                <a:spcPct val="85000"/>
              </a:lnSpc>
              <a:spcBef>
                <a:spcPts val="200"/>
              </a:spcBef>
              <a:spcAft>
                <a:spcPts val="200"/>
              </a:spcAft>
              <a:buClr>
                <a:schemeClr val="accent1"/>
              </a:buClr>
              <a:buSzPct val="100000"/>
              <a:buFont typeface="Arial"/>
              <a:buChar char="​"/>
              <a:defRPr sz="1400" b="0" i="0" u="none" strike="noStrike" cap="none">
                <a:solidFill>
                  <a:schemeClr val="accent1"/>
                </a:solidFill>
                <a:latin typeface="Century Gothic"/>
                <a:ea typeface="Century Gothic"/>
                <a:cs typeface="Century Gothic"/>
                <a:sym typeface="Century Gothic"/>
              </a:defRPr>
            </a:lvl5pPr>
            <a:lvl6pPr marL="0" marR="0" lvl="5" indent="114300" algn="l" rtl="0">
              <a:lnSpc>
                <a:spcPct val="95000"/>
              </a:lnSpc>
              <a:spcBef>
                <a:spcPts val="600"/>
              </a:spcBef>
              <a:spcAft>
                <a:spcPts val="200"/>
              </a:spcAft>
              <a:buClr>
                <a:schemeClr val="accent2"/>
              </a:buClr>
              <a:buSzPct val="100000"/>
              <a:buFont typeface="Arial"/>
              <a:buChar char="​"/>
              <a:defRPr sz="1800" b="0" i="0" u="none" strike="noStrike" cap="none">
                <a:solidFill>
                  <a:schemeClr val="accent2"/>
                </a:solidFill>
                <a:latin typeface="Century Gothic"/>
                <a:ea typeface="Century Gothic"/>
                <a:cs typeface="Century Gothic"/>
                <a:sym typeface="Century Gothic"/>
              </a:defRPr>
            </a:lvl6pPr>
            <a:lvl7pPr marL="0" marR="0" lvl="6" indent="114300" algn="l" rtl="0">
              <a:lnSpc>
                <a:spcPct val="95000"/>
              </a:lnSpc>
              <a:spcBef>
                <a:spcPts val="1000"/>
              </a:spcBef>
              <a:spcAft>
                <a:spcPts val="0"/>
              </a:spcAft>
              <a:buClr>
                <a:schemeClr val="dk1"/>
              </a:buClr>
              <a:buSzPct val="100000"/>
              <a:buFont typeface="Arial"/>
              <a:buChar char="​"/>
              <a:defRPr sz="1800" b="1" i="0" u="none" strike="noStrike" cap="none">
                <a:solidFill>
                  <a:schemeClr val="dk1"/>
                </a:solidFill>
                <a:latin typeface="Century Gothic"/>
                <a:ea typeface="Century Gothic"/>
                <a:cs typeface="Century Gothic"/>
                <a:sym typeface="Century Gothic"/>
              </a:defRPr>
            </a:lvl7pPr>
            <a:lvl8pPr marL="228600" marR="0" lvl="7" indent="-114300" algn="l" rtl="0">
              <a:lnSpc>
                <a:spcPct val="95000"/>
              </a:lnSpc>
              <a:spcBef>
                <a:spcPts val="200"/>
              </a:spcBef>
              <a:spcAft>
                <a:spcPts val="200"/>
              </a:spcAft>
              <a:buClr>
                <a:schemeClr val="dk1"/>
              </a:buClr>
              <a:buSzPct val="100000"/>
              <a:buFont typeface="Century Gothic"/>
              <a:buAutoNum type="arabicPeriod"/>
              <a:defRPr sz="1800" b="0" i="0" u="none" strike="noStrike" cap="none">
                <a:solidFill>
                  <a:schemeClr val="dk1"/>
                </a:solidFill>
                <a:latin typeface="Century Gothic"/>
                <a:ea typeface="Century Gothic"/>
                <a:cs typeface="Century Gothic"/>
                <a:sym typeface="Century Gothic"/>
              </a:defRPr>
            </a:lvl8pPr>
            <a:lvl9pPr marL="0" marR="0" lvl="8" indent="57150" algn="l" rtl="0">
              <a:lnSpc>
                <a:spcPct val="95000"/>
              </a:lnSpc>
              <a:spcBef>
                <a:spcPts val="400"/>
              </a:spcBef>
              <a:spcAft>
                <a:spcPts val="400"/>
              </a:spcAft>
              <a:buClr>
                <a:schemeClr val="accent6"/>
              </a:buClr>
              <a:buSzPct val="100000"/>
              <a:buFont typeface="Arial"/>
              <a:buChar char="​"/>
              <a:defRPr sz="900" b="0" i="0" u="none" strike="noStrike" cap="none">
                <a:solidFill>
                  <a:schemeClr val="accent6"/>
                </a:solidFill>
                <a:latin typeface="Century Gothic"/>
                <a:ea typeface="Century Gothic"/>
                <a:cs typeface="Century Gothic"/>
                <a:sym typeface="Century Gothic"/>
              </a:defRPr>
            </a:lvl9pPr>
          </a:lstStyle>
          <a:p>
            <a:endParaRPr/>
          </a:p>
        </p:txBody>
      </p:sp>
      <p:sp>
        <p:nvSpPr>
          <p:cNvPr id="119" name="Shape 119"/>
          <p:cNvSpPr txBox="1"/>
          <p:nvPr/>
        </p:nvSpPr>
        <p:spPr>
          <a:xfrm>
            <a:off x="153437" y="4837182"/>
            <a:ext cx="132900" cy="130800"/>
          </a:xfrm>
          <a:prstGeom prst="rect">
            <a:avLst/>
          </a:prstGeom>
          <a:noFill/>
          <a:ln>
            <a:noFill/>
          </a:ln>
        </p:spPr>
        <p:txBody>
          <a:bodyPr lIns="0" tIns="0" rIns="0" bIns="0" anchor="t" anchorCtr="0">
            <a:noAutofit/>
          </a:bodyPr>
          <a:lstStyle/>
          <a:p>
            <a:pPr marL="0" marR="0" lvl="0" indent="0" algn="r" rtl="0">
              <a:spcBef>
                <a:spcPts val="0"/>
              </a:spcBef>
              <a:buSzPct val="25000"/>
              <a:buNone/>
            </a:pPr>
            <a:fld id="{00000000-1234-1234-1234-123412341234}" type="slidenum">
              <a:rPr lang="en" sz="850">
                <a:solidFill>
                  <a:srgbClr val="D8D8D8"/>
                </a:solidFill>
                <a:latin typeface="Century Gothic"/>
                <a:ea typeface="Century Gothic"/>
                <a:cs typeface="Century Gothic"/>
                <a:sym typeface="Century Gothic"/>
              </a:rPr>
              <a:t>‹#›</a:t>
            </a:fld>
            <a:endParaRPr lang="en" sz="850">
              <a:solidFill>
                <a:srgbClr val="D8D8D8"/>
              </a:solidFill>
              <a:latin typeface="Century Gothic"/>
              <a:ea typeface="Century Gothic"/>
              <a:cs typeface="Century Gothic"/>
              <a:sym typeface="Century Gothic"/>
            </a:endParaRPr>
          </a:p>
        </p:txBody>
      </p:sp>
      <p:sp>
        <p:nvSpPr>
          <p:cNvPr id="120" name="Shape 120"/>
          <p:cNvSpPr txBox="1">
            <a:spLocks noGrp="1"/>
          </p:cNvSpPr>
          <p:nvPr>
            <p:ph type="dt" idx="10"/>
          </p:nvPr>
        </p:nvSpPr>
        <p:spPr>
          <a:xfrm>
            <a:off x="3505200" y="4864346"/>
            <a:ext cx="2133600" cy="107700"/>
          </a:xfrm>
          <a:prstGeom prst="rect">
            <a:avLst/>
          </a:prstGeom>
          <a:noFill/>
          <a:ln>
            <a:noFill/>
          </a:ln>
        </p:spPr>
        <p:txBody>
          <a:bodyPr lIns="91425" tIns="91425" rIns="91425" bIns="91425" anchor="ctr" anchorCtr="0"/>
          <a:lstStyle>
            <a:lvl1pPr marL="0" marR="0" lvl="0" indent="0" algn="ctr" rtl="0">
              <a:spcBef>
                <a:spcPts val="0"/>
              </a:spcBef>
              <a:buNone/>
              <a:defRPr sz="700">
                <a:solidFill>
                  <a:schemeClr val="lt1"/>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21" name="Shape 121"/>
          <p:cNvSpPr txBox="1">
            <a:spLocks noGrp="1"/>
          </p:cNvSpPr>
          <p:nvPr>
            <p:ph type="ftr" idx="11"/>
          </p:nvPr>
        </p:nvSpPr>
        <p:spPr>
          <a:xfrm>
            <a:off x="457200" y="4857864"/>
            <a:ext cx="1762200" cy="107700"/>
          </a:xfrm>
          <a:prstGeom prst="rect">
            <a:avLst/>
          </a:prstGeom>
          <a:noFill/>
          <a:ln>
            <a:noFill/>
          </a:ln>
        </p:spPr>
        <p:txBody>
          <a:bodyPr lIns="91425" tIns="91425" rIns="91425" bIns="91425" anchor="ctr" anchorCtr="0"/>
          <a:lstStyle>
            <a:lvl1pPr marL="0" marR="0" lvl="0" indent="0" algn="l" rtl="0">
              <a:spcBef>
                <a:spcPts val="0"/>
              </a:spcBef>
              <a:buNone/>
              <a:defRPr sz="700">
                <a:solidFill>
                  <a:schemeClr val="lt1"/>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End Slide">
    <p:spTree>
      <p:nvGrpSpPr>
        <p:cNvPr id="1" name="Shape 122"/>
        <p:cNvGrpSpPr/>
        <p:nvPr/>
      </p:nvGrpSpPr>
      <p:grpSpPr>
        <a:xfrm>
          <a:off x="0" y="0"/>
          <a:ext cx="0" cy="0"/>
          <a:chOff x="0" y="0"/>
          <a:chExt cx="0" cy="0"/>
        </a:xfrm>
      </p:grpSpPr>
      <p:sp>
        <p:nvSpPr>
          <p:cNvPr id="123" name="Shape 123"/>
          <p:cNvSpPr txBox="1"/>
          <p:nvPr/>
        </p:nvSpPr>
        <p:spPr>
          <a:xfrm>
            <a:off x="177464" y="4837176"/>
            <a:ext cx="108899" cy="107700"/>
          </a:xfrm>
          <a:prstGeom prst="rect">
            <a:avLst/>
          </a:prstGeom>
          <a:noFill/>
          <a:ln>
            <a:noFill/>
          </a:ln>
        </p:spPr>
        <p:txBody>
          <a:bodyPr lIns="0" tIns="0" rIns="0" bIns="0" anchor="t" anchorCtr="0">
            <a:noAutofit/>
          </a:bodyPr>
          <a:lstStyle/>
          <a:p>
            <a:pPr marL="0" marR="0" lvl="0" indent="0" algn="r" rtl="0">
              <a:spcBef>
                <a:spcPts val="0"/>
              </a:spcBef>
              <a:buSzPct val="25000"/>
              <a:buNone/>
            </a:pPr>
            <a:fld id="{00000000-1234-1234-1234-123412341234}" type="slidenum">
              <a:rPr lang="en" sz="700">
                <a:solidFill>
                  <a:srgbClr val="A2A2A2"/>
                </a:solidFill>
                <a:latin typeface="Century Gothic"/>
                <a:ea typeface="Century Gothic"/>
                <a:cs typeface="Century Gothic"/>
                <a:sym typeface="Century Gothic"/>
              </a:rPr>
              <a:t>‹#›</a:t>
            </a:fld>
            <a:endParaRPr lang="en" sz="700">
              <a:solidFill>
                <a:srgbClr val="A2A2A2"/>
              </a:solidFill>
              <a:latin typeface="Century Gothic"/>
              <a:ea typeface="Century Gothic"/>
              <a:cs typeface="Century Gothic"/>
              <a:sym typeface="Century Gothic"/>
            </a:endParaRPr>
          </a:p>
        </p:txBody>
      </p:sp>
      <p:sp>
        <p:nvSpPr>
          <p:cNvPr id="124" name="Shape 124"/>
          <p:cNvSpPr txBox="1"/>
          <p:nvPr/>
        </p:nvSpPr>
        <p:spPr>
          <a:xfrm>
            <a:off x="153437" y="4837182"/>
            <a:ext cx="132900" cy="130800"/>
          </a:xfrm>
          <a:prstGeom prst="rect">
            <a:avLst/>
          </a:prstGeom>
          <a:solidFill>
            <a:schemeClr val="lt1"/>
          </a:solidFill>
          <a:ln>
            <a:noFill/>
          </a:ln>
        </p:spPr>
        <p:txBody>
          <a:bodyPr lIns="0" tIns="0" rIns="0" bIns="0" anchor="t" anchorCtr="0">
            <a:noAutofit/>
          </a:bodyPr>
          <a:lstStyle/>
          <a:p>
            <a:pPr marL="0" marR="0" lvl="0" indent="0" algn="r" rtl="0">
              <a:spcBef>
                <a:spcPts val="0"/>
              </a:spcBef>
              <a:buSzPct val="25000"/>
              <a:buNone/>
            </a:pPr>
            <a:fld id="{00000000-1234-1234-1234-123412341234}" type="slidenum">
              <a:rPr lang="en" sz="850">
                <a:solidFill>
                  <a:srgbClr val="6C6C6C"/>
                </a:solidFill>
                <a:latin typeface="Century Gothic"/>
                <a:ea typeface="Century Gothic"/>
                <a:cs typeface="Century Gothic"/>
                <a:sym typeface="Century Gothic"/>
              </a:rPr>
              <a:t>‹#›</a:t>
            </a:fld>
            <a:endParaRPr lang="en" sz="850">
              <a:solidFill>
                <a:srgbClr val="6C6C6C"/>
              </a:solidFill>
              <a:latin typeface="Century Gothic"/>
              <a:ea typeface="Century Gothic"/>
              <a:cs typeface="Century Gothic"/>
              <a:sym typeface="Century Gothic"/>
            </a:endParaRPr>
          </a:p>
        </p:txBody>
      </p:sp>
      <p:sp>
        <p:nvSpPr>
          <p:cNvPr id="125" name="Shape 125"/>
          <p:cNvSpPr txBox="1">
            <a:spLocks noGrp="1"/>
          </p:cNvSpPr>
          <p:nvPr>
            <p:ph type="dt" idx="10"/>
          </p:nvPr>
        </p:nvSpPr>
        <p:spPr>
          <a:xfrm>
            <a:off x="3505200" y="4864346"/>
            <a:ext cx="2133600" cy="107700"/>
          </a:xfrm>
          <a:prstGeom prst="rect">
            <a:avLst/>
          </a:prstGeom>
          <a:noFill/>
          <a:ln>
            <a:noFill/>
          </a:ln>
        </p:spPr>
        <p:txBody>
          <a:bodyPr lIns="91425" tIns="91425" rIns="91425" bIns="91425" anchor="ctr" anchorCtr="0"/>
          <a:lstStyle>
            <a:lvl1pPr marL="0" marR="0" lvl="0" indent="0" algn="ctr" rtl="0">
              <a:spcBef>
                <a:spcPts val="0"/>
              </a:spcBef>
              <a:buNone/>
              <a:defRPr sz="700">
                <a:solidFill>
                  <a:srgbClr val="A2A2A2"/>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26" name="Shape 126"/>
          <p:cNvSpPr txBox="1">
            <a:spLocks noGrp="1"/>
          </p:cNvSpPr>
          <p:nvPr>
            <p:ph type="ftr" idx="11"/>
          </p:nvPr>
        </p:nvSpPr>
        <p:spPr>
          <a:xfrm>
            <a:off x="457200" y="4857864"/>
            <a:ext cx="1762200" cy="107700"/>
          </a:xfrm>
          <a:prstGeom prst="rect">
            <a:avLst/>
          </a:prstGeom>
          <a:noFill/>
          <a:ln>
            <a:noFill/>
          </a:ln>
        </p:spPr>
        <p:txBody>
          <a:bodyPr lIns="91425" tIns="91425" rIns="91425" bIns="91425" anchor="ctr" anchorCtr="0"/>
          <a:lstStyle>
            <a:lvl1pPr marL="0" marR="0" lvl="0" indent="0" algn="l" rtl="0">
              <a:spcBef>
                <a:spcPts val="0"/>
              </a:spcBef>
              <a:buNone/>
              <a:defRPr sz="700">
                <a:solidFill>
                  <a:srgbClr val="A2A2A2"/>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pic>
        <p:nvPicPr>
          <p:cNvPr id="127" name="Shape 127" descr="Think-Big-Logo-Big.png"/>
          <p:cNvPicPr preferRelativeResize="0"/>
          <p:nvPr/>
        </p:nvPicPr>
        <p:blipFill rotWithShape="1">
          <a:blip r:embed="rId2">
            <a:alphaModFix/>
          </a:blip>
          <a:srcRect/>
          <a:stretch/>
        </p:blipFill>
        <p:spPr>
          <a:xfrm>
            <a:off x="3505200" y="1519887"/>
            <a:ext cx="2133600" cy="2103600"/>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128"/>
        <p:cNvGrpSpPr/>
        <p:nvPr/>
      </p:nvGrpSpPr>
      <p:grpSpPr>
        <a:xfrm>
          <a:off x="0" y="0"/>
          <a:ext cx="0" cy="0"/>
          <a:chOff x="0" y="0"/>
          <a:chExt cx="0" cy="0"/>
        </a:xfrm>
      </p:grpSpPr>
      <p:sp>
        <p:nvSpPr>
          <p:cNvPr id="129" name="Shape 129"/>
          <p:cNvSpPr txBox="1">
            <a:spLocks noGrp="1"/>
          </p:cNvSpPr>
          <p:nvPr>
            <p:ph type="title"/>
          </p:nvPr>
        </p:nvSpPr>
        <p:spPr>
          <a:xfrm>
            <a:off x="457212" y="164592"/>
            <a:ext cx="7228500" cy="704100"/>
          </a:xfrm>
          <a:prstGeom prst="rect">
            <a:avLst/>
          </a:prstGeom>
          <a:noFill/>
          <a:ln>
            <a:noFill/>
          </a:ln>
        </p:spPr>
        <p:txBody>
          <a:bodyPr lIns="91425" tIns="91425" rIns="91425" bIns="91425" anchor="b" anchorCtr="0"/>
          <a:lstStyle>
            <a:lvl1pPr marL="0" marR="0" lvl="0" indent="0" algn="l" rtl="0">
              <a:lnSpc>
                <a:spcPct val="95000"/>
              </a:lnSpc>
              <a:spcBef>
                <a:spcPts val="0"/>
              </a:spcBef>
              <a:buClr>
                <a:schemeClr val="dk1"/>
              </a:buClr>
              <a:buFont typeface="Century Gothic"/>
              <a:buNone/>
              <a:defRPr sz="2200" b="0" i="0" u="none" strike="noStrike" cap="none">
                <a:solidFill>
                  <a:schemeClr val="dk1"/>
                </a:solidFill>
                <a:latin typeface="Century Gothic"/>
                <a:ea typeface="Century Gothic"/>
                <a:cs typeface="Century Gothic"/>
                <a:sym typeface="Century Gothic"/>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130" name="Shape 130"/>
          <p:cNvSpPr txBox="1">
            <a:spLocks noGrp="1"/>
          </p:cNvSpPr>
          <p:nvPr>
            <p:ph type="ftr" idx="11"/>
          </p:nvPr>
        </p:nvSpPr>
        <p:spPr>
          <a:xfrm>
            <a:off x="457200" y="4857864"/>
            <a:ext cx="1762200" cy="107700"/>
          </a:xfrm>
          <a:prstGeom prst="rect">
            <a:avLst/>
          </a:prstGeom>
          <a:noFill/>
          <a:ln>
            <a:noFill/>
          </a:ln>
        </p:spPr>
        <p:txBody>
          <a:bodyPr lIns="91425" tIns="91425" rIns="91425" bIns="91425" anchor="ctr" anchorCtr="0"/>
          <a:lstStyle>
            <a:lvl1pPr marL="0" marR="0" lvl="0" indent="0" algn="l" rtl="0">
              <a:spcBef>
                <a:spcPts val="0"/>
              </a:spcBef>
              <a:buNone/>
              <a:defRPr sz="700">
                <a:solidFill>
                  <a:srgbClr val="A2A2A2"/>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31" name="Shape 131"/>
          <p:cNvSpPr txBox="1">
            <a:spLocks noGrp="1"/>
          </p:cNvSpPr>
          <p:nvPr>
            <p:ph type="sldNum" idx="12"/>
          </p:nvPr>
        </p:nvSpPr>
        <p:spPr>
          <a:xfrm>
            <a:off x="6708677" y="4960144"/>
            <a:ext cx="2133600" cy="1263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fld id="{00000000-1234-1234-1234-123412341234}" type="slidenum">
              <a:rPr lang="en" sz="1800">
                <a:solidFill>
                  <a:srgbClr val="3C3C3B"/>
                </a:solidFill>
                <a:latin typeface="Century Gothic"/>
                <a:ea typeface="Century Gothic"/>
                <a:cs typeface="Century Gothic"/>
                <a:sym typeface="Century Gothic"/>
              </a:rPr>
              <a:t>‹#›</a:t>
            </a:fld>
            <a:endParaRPr lang="en" sz="1800">
              <a:solidFill>
                <a:srgbClr val="3C3C3B"/>
              </a:solidFill>
              <a:latin typeface="Century Gothic"/>
              <a:ea typeface="Century Gothic"/>
              <a:cs typeface="Century Gothic"/>
              <a:sym typeface="Century Gothic"/>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2_Title and Content">
    <p:spTree>
      <p:nvGrpSpPr>
        <p:cNvPr id="1" name="Shape 132"/>
        <p:cNvGrpSpPr/>
        <p:nvPr/>
      </p:nvGrpSpPr>
      <p:grpSpPr>
        <a:xfrm>
          <a:off x="0" y="0"/>
          <a:ext cx="0" cy="0"/>
          <a:chOff x="0" y="0"/>
          <a:chExt cx="0" cy="0"/>
        </a:xfrm>
      </p:grpSpPr>
      <p:sp>
        <p:nvSpPr>
          <p:cNvPr id="133" name="Shape 133"/>
          <p:cNvSpPr txBox="1">
            <a:spLocks noGrp="1"/>
          </p:cNvSpPr>
          <p:nvPr>
            <p:ph type="body" idx="1"/>
          </p:nvPr>
        </p:nvSpPr>
        <p:spPr>
          <a:xfrm>
            <a:off x="381000" y="1543050"/>
            <a:ext cx="8382000" cy="1299300"/>
          </a:xfrm>
          <a:prstGeom prst="rect">
            <a:avLst/>
          </a:prstGeom>
          <a:noFill/>
          <a:ln>
            <a:noFill/>
          </a:ln>
        </p:spPr>
        <p:txBody>
          <a:bodyPr lIns="91425" tIns="91425" rIns="91425" bIns="91425" anchor="t" anchorCtr="0"/>
          <a:lstStyle>
            <a:lvl1pPr marL="285750" marR="0" lvl="0" indent="-171450" algn="l" rtl="0">
              <a:lnSpc>
                <a:spcPct val="95000"/>
              </a:lnSpc>
              <a:spcBef>
                <a:spcPts val="600"/>
              </a:spcBef>
              <a:spcAft>
                <a:spcPts val="200"/>
              </a:spcAft>
              <a:buClr>
                <a:srgbClr val="EC881D"/>
              </a:buClr>
              <a:buSzPct val="100000"/>
              <a:buFont typeface="Arial"/>
              <a:buChar char="•"/>
              <a:defRPr sz="1800" b="0" i="0" u="none" strike="noStrike" cap="none">
                <a:solidFill>
                  <a:srgbClr val="4D353B"/>
                </a:solidFill>
                <a:latin typeface="Century Gothic"/>
                <a:ea typeface="Century Gothic"/>
                <a:cs typeface="Century Gothic"/>
                <a:sym typeface="Century Gothic"/>
              </a:defRPr>
            </a:lvl1pPr>
            <a:lvl2pPr marL="742950" marR="0" lvl="1" indent="-184150" algn="l" rtl="0">
              <a:lnSpc>
                <a:spcPct val="85000"/>
              </a:lnSpc>
              <a:spcBef>
                <a:spcPts val="200"/>
              </a:spcBef>
              <a:spcAft>
                <a:spcPts val="200"/>
              </a:spcAft>
              <a:buClr>
                <a:srgbClr val="EC881D"/>
              </a:buClr>
              <a:buSzPct val="100000"/>
              <a:buFont typeface="Arial"/>
              <a:buChar char="−"/>
              <a:defRPr sz="1600" b="0" i="0" u="none" strike="noStrike" cap="none">
                <a:solidFill>
                  <a:srgbClr val="4D353B"/>
                </a:solidFill>
                <a:latin typeface="Century Gothic"/>
                <a:ea typeface="Century Gothic"/>
                <a:cs typeface="Century Gothic"/>
                <a:sym typeface="Century Gothic"/>
              </a:defRPr>
            </a:lvl2pPr>
            <a:lvl3pPr marL="1143000" marR="0" lvl="2" indent="-139700" algn="l" rtl="0">
              <a:lnSpc>
                <a:spcPct val="85000"/>
              </a:lnSpc>
              <a:spcBef>
                <a:spcPts val="200"/>
              </a:spcBef>
              <a:spcAft>
                <a:spcPts val="200"/>
              </a:spcAft>
              <a:buClr>
                <a:srgbClr val="EC881D"/>
              </a:buClr>
              <a:buSzPct val="100000"/>
              <a:buFont typeface="Arial"/>
              <a:buChar char="•"/>
              <a:defRPr sz="1400" b="0" i="0" u="none" strike="noStrike" cap="none">
                <a:solidFill>
                  <a:srgbClr val="4D353B"/>
                </a:solidFill>
                <a:latin typeface="Century Gothic"/>
                <a:ea typeface="Century Gothic"/>
                <a:cs typeface="Century Gothic"/>
                <a:sym typeface="Century Gothic"/>
              </a:defRPr>
            </a:lvl3pPr>
            <a:lvl4pPr marL="1600200" marR="0" lvl="3" indent="-114300" algn="l" rtl="0">
              <a:lnSpc>
                <a:spcPct val="95000"/>
              </a:lnSpc>
              <a:spcBef>
                <a:spcPts val="600"/>
              </a:spcBef>
              <a:spcAft>
                <a:spcPts val="200"/>
              </a:spcAft>
              <a:buClr>
                <a:srgbClr val="EC881D"/>
              </a:buClr>
              <a:buSzPct val="100000"/>
              <a:buFont typeface="Arial"/>
              <a:buChar char="•"/>
              <a:defRPr sz="1800" b="0" i="0" u="none" strike="noStrike" cap="none">
                <a:solidFill>
                  <a:srgbClr val="4D353B"/>
                </a:solidFill>
                <a:latin typeface="Century Gothic"/>
                <a:ea typeface="Century Gothic"/>
                <a:cs typeface="Century Gothic"/>
                <a:sym typeface="Century Gothic"/>
              </a:defRPr>
            </a:lvl4pPr>
            <a:lvl5pPr marL="2057400" marR="0" lvl="4" indent="-114300" algn="l" rtl="0">
              <a:lnSpc>
                <a:spcPct val="95000"/>
              </a:lnSpc>
              <a:spcBef>
                <a:spcPts val="600"/>
              </a:spcBef>
              <a:spcAft>
                <a:spcPts val="200"/>
              </a:spcAft>
              <a:buClr>
                <a:srgbClr val="EC881D"/>
              </a:buClr>
              <a:buSzPct val="100000"/>
              <a:buFont typeface="Arial"/>
              <a:buChar char="•"/>
              <a:defRPr sz="1800" b="0" i="0" u="none" strike="noStrike" cap="none">
                <a:solidFill>
                  <a:srgbClr val="4D353B"/>
                </a:solidFill>
                <a:latin typeface="Century Gothic"/>
                <a:ea typeface="Century Gothic"/>
                <a:cs typeface="Century Gothic"/>
                <a:sym typeface="Century Gothic"/>
              </a:defRPr>
            </a:lvl5pPr>
            <a:lvl6pPr marL="0" marR="0" lvl="5" indent="114300" algn="l" rtl="0">
              <a:lnSpc>
                <a:spcPct val="95000"/>
              </a:lnSpc>
              <a:spcBef>
                <a:spcPts val="600"/>
              </a:spcBef>
              <a:spcAft>
                <a:spcPts val="200"/>
              </a:spcAft>
              <a:buClr>
                <a:schemeClr val="accent2"/>
              </a:buClr>
              <a:buSzPct val="100000"/>
              <a:buFont typeface="Arial"/>
              <a:buChar char="​"/>
              <a:defRPr sz="1800" b="0" i="0" u="none" strike="noStrike" cap="none">
                <a:solidFill>
                  <a:schemeClr val="accent2"/>
                </a:solidFill>
                <a:latin typeface="Century Gothic"/>
                <a:ea typeface="Century Gothic"/>
                <a:cs typeface="Century Gothic"/>
                <a:sym typeface="Century Gothic"/>
              </a:defRPr>
            </a:lvl6pPr>
            <a:lvl7pPr marL="0" marR="0" lvl="6" indent="114300" algn="l" rtl="0">
              <a:lnSpc>
                <a:spcPct val="95000"/>
              </a:lnSpc>
              <a:spcBef>
                <a:spcPts val="1000"/>
              </a:spcBef>
              <a:spcAft>
                <a:spcPts val="0"/>
              </a:spcAft>
              <a:buClr>
                <a:schemeClr val="dk1"/>
              </a:buClr>
              <a:buSzPct val="100000"/>
              <a:buFont typeface="Arial"/>
              <a:buChar char="​"/>
              <a:defRPr sz="1800" b="1" i="0" u="none" strike="noStrike" cap="none">
                <a:solidFill>
                  <a:schemeClr val="dk1"/>
                </a:solidFill>
                <a:latin typeface="Century Gothic"/>
                <a:ea typeface="Century Gothic"/>
                <a:cs typeface="Century Gothic"/>
                <a:sym typeface="Century Gothic"/>
              </a:defRPr>
            </a:lvl7pPr>
            <a:lvl8pPr marL="228600" marR="0" lvl="7" indent="-114300" algn="l" rtl="0">
              <a:lnSpc>
                <a:spcPct val="95000"/>
              </a:lnSpc>
              <a:spcBef>
                <a:spcPts val="200"/>
              </a:spcBef>
              <a:spcAft>
                <a:spcPts val="200"/>
              </a:spcAft>
              <a:buClr>
                <a:schemeClr val="dk1"/>
              </a:buClr>
              <a:buSzPct val="100000"/>
              <a:buFont typeface="Century Gothic"/>
              <a:buAutoNum type="arabicPeriod"/>
              <a:defRPr sz="1800" b="0" i="0" u="none" strike="noStrike" cap="none">
                <a:solidFill>
                  <a:schemeClr val="dk1"/>
                </a:solidFill>
                <a:latin typeface="Century Gothic"/>
                <a:ea typeface="Century Gothic"/>
                <a:cs typeface="Century Gothic"/>
                <a:sym typeface="Century Gothic"/>
              </a:defRPr>
            </a:lvl8pPr>
            <a:lvl9pPr marL="0" marR="0" lvl="8" indent="57150" algn="l" rtl="0">
              <a:lnSpc>
                <a:spcPct val="95000"/>
              </a:lnSpc>
              <a:spcBef>
                <a:spcPts val="400"/>
              </a:spcBef>
              <a:spcAft>
                <a:spcPts val="400"/>
              </a:spcAft>
              <a:buClr>
                <a:schemeClr val="accent6"/>
              </a:buClr>
              <a:buSzPct val="100000"/>
              <a:buFont typeface="Arial"/>
              <a:buChar char="​"/>
              <a:defRPr sz="900" b="0" i="0" u="none" strike="noStrike" cap="none">
                <a:solidFill>
                  <a:schemeClr val="accent6"/>
                </a:solidFill>
                <a:latin typeface="Century Gothic"/>
                <a:ea typeface="Century Gothic"/>
                <a:cs typeface="Century Gothic"/>
                <a:sym typeface="Century Gothic"/>
              </a:defRPr>
            </a:lvl9pPr>
          </a:lstStyle>
          <a:p>
            <a:endParaRPr/>
          </a:p>
        </p:txBody>
      </p:sp>
      <p:sp>
        <p:nvSpPr>
          <p:cNvPr id="134" name="Shape 134"/>
          <p:cNvSpPr txBox="1">
            <a:spLocks noGrp="1"/>
          </p:cNvSpPr>
          <p:nvPr>
            <p:ph type="title"/>
          </p:nvPr>
        </p:nvSpPr>
        <p:spPr>
          <a:xfrm>
            <a:off x="457212" y="164592"/>
            <a:ext cx="7228500" cy="704100"/>
          </a:xfrm>
          <a:prstGeom prst="rect">
            <a:avLst/>
          </a:prstGeom>
          <a:noFill/>
          <a:ln>
            <a:noFill/>
          </a:ln>
        </p:spPr>
        <p:txBody>
          <a:bodyPr lIns="91425" tIns="91425" rIns="91425" bIns="91425" anchor="b" anchorCtr="0"/>
          <a:lstStyle>
            <a:lvl1pPr marL="0" marR="0" lvl="0" indent="0" algn="l" rtl="0">
              <a:lnSpc>
                <a:spcPct val="95000"/>
              </a:lnSpc>
              <a:spcBef>
                <a:spcPts val="0"/>
              </a:spcBef>
              <a:buClr>
                <a:schemeClr val="accent1"/>
              </a:buClr>
              <a:buFont typeface="Century Gothic"/>
              <a:buNone/>
              <a:defRPr sz="2200" b="0" i="0" u="none" strike="noStrike" cap="none">
                <a:solidFill>
                  <a:schemeClr val="accent1"/>
                </a:solidFill>
                <a:latin typeface="Century Gothic"/>
                <a:ea typeface="Century Gothic"/>
                <a:cs typeface="Century Gothic"/>
                <a:sym typeface="Century Gothic"/>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Basic Content Slide with Subtitle">
    <p:spTree>
      <p:nvGrpSpPr>
        <p:cNvPr id="1" name="Shape 135"/>
        <p:cNvGrpSpPr/>
        <p:nvPr/>
      </p:nvGrpSpPr>
      <p:grpSpPr>
        <a:xfrm>
          <a:off x="0" y="0"/>
          <a:ext cx="0" cy="0"/>
          <a:chOff x="0" y="0"/>
          <a:chExt cx="0" cy="0"/>
        </a:xfrm>
      </p:grpSpPr>
      <p:sp>
        <p:nvSpPr>
          <p:cNvPr id="136" name="Shape 136"/>
          <p:cNvSpPr txBox="1">
            <a:spLocks noGrp="1"/>
          </p:cNvSpPr>
          <p:nvPr>
            <p:ph type="title"/>
          </p:nvPr>
        </p:nvSpPr>
        <p:spPr>
          <a:xfrm>
            <a:off x="474675" y="318937"/>
            <a:ext cx="8099400" cy="271799"/>
          </a:xfrm>
          <a:prstGeom prst="rect">
            <a:avLst/>
          </a:prstGeom>
          <a:noFill/>
          <a:ln>
            <a:noFill/>
          </a:ln>
        </p:spPr>
        <p:txBody>
          <a:bodyPr lIns="91425" tIns="91425" rIns="91425" bIns="91425" anchor="b" anchorCtr="0"/>
          <a:lstStyle>
            <a:lvl1pPr marL="0" marR="0" lvl="0" indent="0" algn="l" rtl="0">
              <a:lnSpc>
                <a:spcPct val="95000"/>
              </a:lnSpc>
              <a:spcBef>
                <a:spcPts val="0"/>
              </a:spcBef>
              <a:buClr>
                <a:schemeClr val="accent1"/>
              </a:buClr>
              <a:buFont typeface="Century Gothic"/>
              <a:buNone/>
              <a:defRPr sz="2200" b="0" i="0" u="none" strike="noStrike" cap="none">
                <a:solidFill>
                  <a:schemeClr val="accent1"/>
                </a:solidFill>
                <a:latin typeface="Century Gothic"/>
                <a:ea typeface="Century Gothic"/>
                <a:cs typeface="Century Gothic"/>
                <a:sym typeface="Century Gothic"/>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137" name="Shape 137"/>
          <p:cNvSpPr txBox="1">
            <a:spLocks noGrp="1"/>
          </p:cNvSpPr>
          <p:nvPr>
            <p:ph type="body" idx="1"/>
          </p:nvPr>
        </p:nvSpPr>
        <p:spPr>
          <a:xfrm>
            <a:off x="474675" y="611108"/>
            <a:ext cx="8104800" cy="317100"/>
          </a:xfrm>
          <a:prstGeom prst="rect">
            <a:avLst/>
          </a:prstGeom>
          <a:noFill/>
          <a:ln>
            <a:noFill/>
          </a:ln>
        </p:spPr>
        <p:txBody>
          <a:bodyPr lIns="91425" tIns="91425" rIns="91425" bIns="91425" anchor="t" anchorCtr="0"/>
          <a:lstStyle>
            <a:lvl1pPr marL="6350" marR="0" lvl="0" indent="-6350" algn="l" rtl="0">
              <a:lnSpc>
                <a:spcPct val="100000"/>
              </a:lnSpc>
              <a:spcBef>
                <a:spcPts val="0"/>
              </a:spcBef>
              <a:spcAft>
                <a:spcPts val="200"/>
              </a:spcAft>
              <a:buClr>
                <a:srgbClr val="6C6C6C"/>
              </a:buClr>
              <a:buFont typeface="Arial"/>
              <a:buNone/>
              <a:defRPr sz="1600" b="0" i="0" u="none" strike="noStrike" cap="none">
                <a:solidFill>
                  <a:srgbClr val="6C6C6C"/>
                </a:solidFill>
                <a:latin typeface="Arial"/>
                <a:ea typeface="Arial"/>
                <a:cs typeface="Arial"/>
                <a:sym typeface="Arial"/>
              </a:defRPr>
            </a:lvl1pPr>
            <a:lvl2pPr marL="457200" marR="0" lvl="1" indent="-228600" algn="l" rtl="0">
              <a:lnSpc>
                <a:spcPct val="85000"/>
              </a:lnSpc>
              <a:spcBef>
                <a:spcPts val="200"/>
              </a:spcBef>
              <a:spcAft>
                <a:spcPts val="200"/>
              </a:spcAft>
              <a:buClr>
                <a:schemeClr val="accent1"/>
              </a:buClr>
              <a:buFont typeface="Arial"/>
              <a:buNone/>
              <a:defRPr sz="1600" b="0" i="0" u="none" strike="noStrike" cap="none">
                <a:solidFill>
                  <a:schemeClr val="accent1"/>
                </a:solidFill>
                <a:latin typeface="Arial"/>
                <a:ea typeface="Arial"/>
                <a:cs typeface="Arial"/>
                <a:sym typeface="Arial"/>
              </a:defRPr>
            </a:lvl2pPr>
            <a:lvl3pPr marL="568325" marR="0" lvl="2" indent="-111125" algn="l" rtl="0">
              <a:lnSpc>
                <a:spcPct val="85000"/>
              </a:lnSpc>
              <a:spcBef>
                <a:spcPts val="200"/>
              </a:spcBef>
              <a:spcAft>
                <a:spcPts val="200"/>
              </a:spcAft>
              <a:buClr>
                <a:schemeClr val="accent1"/>
              </a:buClr>
              <a:buFont typeface="Arial"/>
              <a:buNone/>
              <a:defRPr sz="1600" b="0" i="0" u="none" strike="noStrike" cap="none">
                <a:solidFill>
                  <a:schemeClr val="accent1"/>
                </a:solidFill>
                <a:latin typeface="Arial"/>
                <a:ea typeface="Arial"/>
                <a:cs typeface="Arial"/>
                <a:sym typeface="Arial"/>
              </a:defRPr>
            </a:lvl3pPr>
            <a:lvl4pPr marL="0" marR="0" lvl="3" indent="0" algn="l" rtl="0">
              <a:lnSpc>
                <a:spcPct val="95000"/>
              </a:lnSpc>
              <a:spcBef>
                <a:spcPts val="600"/>
              </a:spcBef>
              <a:spcAft>
                <a:spcPts val="200"/>
              </a:spcAft>
              <a:buClr>
                <a:schemeClr val="accent1"/>
              </a:buClr>
              <a:buFont typeface="Arial"/>
              <a:buNone/>
              <a:defRPr sz="1600" b="0" i="0" u="none" strike="noStrike" cap="none">
                <a:solidFill>
                  <a:schemeClr val="accent1"/>
                </a:solidFill>
                <a:latin typeface="Arial"/>
                <a:ea typeface="Arial"/>
                <a:cs typeface="Arial"/>
                <a:sym typeface="Arial"/>
              </a:defRPr>
            </a:lvl4pPr>
            <a:lvl5pPr marL="0" marR="0" lvl="4" indent="0" algn="l" rtl="0">
              <a:lnSpc>
                <a:spcPct val="95000"/>
              </a:lnSpc>
              <a:spcBef>
                <a:spcPts val="600"/>
              </a:spcBef>
              <a:spcAft>
                <a:spcPts val="200"/>
              </a:spcAft>
              <a:buClr>
                <a:schemeClr val="accent1"/>
              </a:buClr>
              <a:buFont typeface="Arial"/>
              <a:buNone/>
              <a:defRPr sz="1600" b="0" i="0" u="none" strike="noStrike" cap="none">
                <a:solidFill>
                  <a:schemeClr val="accent1"/>
                </a:solidFill>
                <a:latin typeface="Arial"/>
                <a:ea typeface="Arial"/>
                <a:cs typeface="Arial"/>
                <a:sym typeface="Arial"/>
              </a:defRPr>
            </a:lvl5pPr>
            <a:lvl6pPr marL="0" marR="0" lvl="5" indent="114300" algn="l" rtl="0">
              <a:lnSpc>
                <a:spcPct val="95000"/>
              </a:lnSpc>
              <a:spcBef>
                <a:spcPts val="600"/>
              </a:spcBef>
              <a:spcAft>
                <a:spcPts val="200"/>
              </a:spcAft>
              <a:buClr>
                <a:schemeClr val="accent2"/>
              </a:buClr>
              <a:buSzPct val="100000"/>
              <a:buFont typeface="Arial"/>
              <a:buChar char="​"/>
              <a:defRPr sz="1800" b="0" i="0" u="none" strike="noStrike" cap="none">
                <a:solidFill>
                  <a:schemeClr val="accent2"/>
                </a:solidFill>
                <a:latin typeface="Century Gothic"/>
                <a:ea typeface="Century Gothic"/>
                <a:cs typeface="Century Gothic"/>
                <a:sym typeface="Century Gothic"/>
              </a:defRPr>
            </a:lvl6pPr>
            <a:lvl7pPr marL="0" marR="0" lvl="6" indent="114300" algn="l" rtl="0">
              <a:lnSpc>
                <a:spcPct val="95000"/>
              </a:lnSpc>
              <a:spcBef>
                <a:spcPts val="1000"/>
              </a:spcBef>
              <a:spcAft>
                <a:spcPts val="0"/>
              </a:spcAft>
              <a:buClr>
                <a:schemeClr val="dk1"/>
              </a:buClr>
              <a:buSzPct val="100000"/>
              <a:buFont typeface="Arial"/>
              <a:buChar char="​"/>
              <a:defRPr sz="1800" b="1" i="0" u="none" strike="noStrike" cap="none">
                <a:solidFill>
                  <a:schemeClr val="dk1"/>
                </a:solidFill>
                <a:latin typeface="Century Gothic"/>
                <a:ea typeface="Century Gothic"/>
                <a:cs typeface="Century Gothic"/>
                <a:sym typeface="Century Gothic"/>
              </a:defRPr>
            </a:lvl7pPr>
            <a:lvl8pPr marL="228600" marR="0" lvl="7" indent="-114300" algn="l" rtl="0">
              <a:lnSpc>
                <a:spcPct val="95000"/>
              </a:lnSpc>
              <a:spcBef>
                <a:spcPts val="200"/>
              </a:spcBef>
              <a:spcAft>
                <a:spcPts val="200"/>
              </a:spcAft>
              <a:buClr>
                <a:schemeClr val="dk1"/>
              </a:buClr>
              <a:buSzPct val="100000"/>
              <a:buFont typeface="Century Gothic"/>
              <a:buAutoNum type="arabicPeriod"/>
              <a:defRPr sz="1800" b="0" i="0" u="none" strike="noStrike" cap="none">
                <a:solidFill>
                  <a:schemeClr val="dk1"/>
                </a:solidFill>
                <a:latin typeface="Century Gothic"/>
                <a:ea typeface="Century Gothic"/>
                <a:cs typeface="Century Gothic"/>
                <a:sym typeface="Century Gothic"/>
              </a:defRPr>
            </a:lvl8pPr>
            <a:lvl9pPr marL="0" marR="0" lvl="8" indent="57150" algn="l" rtl="0">
              <a:lnSpc>
                <a:spcPct val="95000"/>
              </a:lnSpc>
              <a:spcBef>
                <a:spcPts val="400"/>
              </a:spcBef>
              <a:spcAft>
                <a:spcPts val="400"/>
              </a:spcAft>
              <a:buClr>
                <a:schemeClr val="accent6"/>
              </a:buClr>
              <a:buSzPct val="100000"/>
              <a:buFont typeface="Arial"/>
              <a:buChar char="​"/>
              <a:defRPr sz="900" b="0" i="0" u="none" strike="noStrike" cap="none">
                <a:solidFill>
                  <a:schemeClr val="accent6"/>
                </a:solidFill>
                <a:latin typeface="Century Gothic"/>
                <a:ea typeface="Century Gothic"/>
                <a:cs typeface="Century Gothic"/>
                <a:sym typeface="Century Gothic"/>
              </a:defRPr>
            </a:lvl9pPr>
          </a:lstStyle>
          <a:p>
            <a:endParaRPr/>
          </a:p>
        </p:txBody>
      </p:sp>
      <p:sp>
        <p:nvSpPr>
          <p:cNvPr id="138" name="Shape 138"/>
          <p:cNvSpPr txBox="1">
            <a:spLocks noGrp="1"/>
          </p:cNvSpPr>
          <p:nvPr>
            <p:ph type="body" idx="2"/>
          </p:nvPr>
        </p:nvSpPr>
        <p:spPr>
          <a:xfrm>
            <a:off x="469900" y="1095375"/>
            <a:ext cx="8115300" cy="3524100"/>
          </a:xfrm>
          <a:prstGeom prst="rect">
            <a:avLst/>
          </a:prstGeom>
          <a:noFill/>
          <a:ln>
            <a:noFill/>
          </a:ln>
        </p:spPr>
        <p:txBody>
          <a:bodyPr lIns="91425" tIns="91425" rIns="91425" bIns="91425" anchor="t" anchorCtr="0"/>
          <a:lstStyle>
            <a:lvl1pPr marL="169862" marR="0" lvl="0" indent="-55562"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1pPr>
            <a:lvl2pPr marL="457200" marR="0" lvl="1" indent="-127000" algn="l" rtl="0">
              <a:lnSpc>
                <a:spcPct val="85000"/>
              </a:lnSpc>
              <a:spcBef>
                <a:spcPts val="200"/>
              </a:spcBef>
              <a:spcAft>
                <a:spcPts val="200"/>
              </a:spcAft>
              <a:buClr>
                <a:schemeClr val="dk1"/>
              </a:buClr>
              <a:buSzPct val="100000"/>
              <a:buFont typeface="Arial"/>
              <a:buChar char="–"/>
              <a:defRPr sz="1600" b="0" i="0" u="none" strike="noStrike" cap="none">
                <a:solidFill>
                  <a:schemeClr val="dk1"/>
                </a:solidFill>
                <a:latin typeface="Century Gothic"/>
                <a:ea typeface="Century Gothic"/>
                <a:cs typeface="Century Gothic"/>
                <a:sym typeface="Century Gothic"/>
              </a:defRPr>
            </a:lvl2pPr>
            <a:lvl3pPr marL="568325" marR="0" lvl="2" indent="-22225" algn="l" rtl="0">
              <a:lnSpc>
                <a:spcPct val="85000"/>
              </a:lnSpc>
              <a:spcBef>
                <a:spcPts val="200"/>
              </a:spcBef>
              <a:spcAft>
                <a:spcPts val="200"/>
              </a:spcAft>
              <a:buClr>
                <a:schemeClr val="dk1"/>
              </a:buClr>
              <a:buSzPct val="100000"/>
              <a:buFont typeface="Arial"/>
              <a:buChar char="-"/>
              <a:defRPr sz="1400" b="0" i="0" u="none" strike="noStrike" cap="none">
                <a:solidFill>
                  <a:schemeClr val="dk1"/>
                </a:solidFill>
                <a:latin typeface="Century Gothic"/>
                <a:ea typeface="Century Gothic"/>
                <a:cs typeface="Century Gothic"/>
                <a:sym typeface="Century Gothic"/>
              </a:defRPr>
            </a:lvl3pPr>
            <a:lvl4pPr marL="0" marR="0" lvl="3" indent="114300"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4pPr>
            <a:lvl5pPr marL="863600" marR="0" lvl="4" indent="0" algn="l" rtl="0">
              <a:lnSpc>
                <a:spcPct val="95000"/>
              </a:lnSpc>
              <a:spcBef>
                <a:spcPts val="600"/>
              </a:spcBef>
              <a:spcAft>
                <a:spcPts val="200"/>
              </a:spcAft>
              <a:buClr>
                <a:schemeClr val="accent1"/>
              </a:buClr>
              <a:buSzPct val="100000"/>
              <a:buFont typeface="Arial"/>
              <a:buChar char="•"/>
              <a:defRPr sz="1800" b="0" i="0" u="none" strike="noStrike" cap="none">
                <a:solidFill>
                  <a:schemeClr val="accent1"/>
                </a:solidFill>
                <a:latin typeface="Century Gothic"/>
                <a:ea typeface="Century Gothic"/>
                <a:cs typeface="Century Gothic"/>
                <a:sym typeface="Century Gothic"/>
              </a:defRPr>
            </a:lvl5pPr>
            <a:lvl6pPr marL="0" marR="0" lvl="5" indent="114300" algn="l" rtl="0">
              <a:lnSpc>
                <a:spcPct val="95000"/>
              </a:lnSpc>
              <a:spcBef>
                <a:spcPts val="600"/>
              </a:spcBef>
              <a:spcAft>
                <a:spcPts val="200"/>
              </a:spcAft>
              <a:buClr>
                <a:schemeClr val="accent2"/>
              </a:buClr>
              <a:buSzPct val="100000"/>
              <a:buFont typeface="Arial"/>
              <a:buChar char="​"/>
              <a:defRPr sz="1800" b="0" i="0" u="none" strike="noStrike" cap="none">
                <a:solidFill>
                  <a:schemeClr val="accent2"/>
                </a:solidFill>
                <a:latin typeface="Century Gothic"/>
                <a:ea typeface="Century Gothic"/>
                <a:cs typeface="Century Gothic"/>
                <a:sym typeface="Century Gothic"/>
              </a:defRPr>
            </a:lvl6pPr>
            <a:lvl7pPr marL="0" marR="0" lvl="6" indent="114300" algn="l" rtl="0">
              <a:lnSpc>
                <a:spcPct val="95000"/>
              </a:lnSpc>
              <a:spcBef>
                <a:spcPts val="1000"/>
              </a:spcBef>
              <a:spcAft>
                <a:spcPts val="0"/>
              </a:spcAft>
              <a:buClr>
                <a:schemeClr val="dk1"/>
              </a:buClr>
              <a:buSzPct val="100000"/>
              <a:buFont typeface="Arial"/>
              <a:buChar char="​"/>
              <a:defRPr sz="1800" b="1" i="0" u="none" strike="noStrike" cap="none">
                <a:solidFill>
                  <a:schemeClr val="dk1"/>
                </a:solidFill>
                <a:latin typeface="Century Gothic"/>
                <a:ea typeface="Century Gothic"/>
                <a:cs typeface="Century Gothic"/>
                <a:sym typeface="Century Gothic"/>
              </a:defRPr>
            </a:lvl7pPr>
            <a:lvl8pPr marL="228600" marR="0" lvl="7" indent="-114300" algn="l" rtl="0">
              <a:lnSpc>
                <a:spcPct val="95000"/>
              </a:lnSpc>
              <a:spcBef>
                <a:spcPts val="200"/>
              </a:spcBef>
              <a:spcAft>
                <a:spcPts val="200"/>
              </a:spcAft>
              <a:buClr>
                <a:schemeClr val="dk1"/>
              </a:buClr>
              <a:buSzPct val="100000"/>
              <a:buFont typeface="Century Gothic"/>
              <a:buAutoNum type="arabicPeriod"/>
              <a:defRPr sz="1800" b="0" i="0" u="none" strike="noStrike" cap="none">
                <a:solidFill>
                  <a:schemeClr val="dk1"/>
                </a:solidFill>
                <a:latin typeface="Century Gothic"/>
                <a:ea typeface="Century Gothic"/>
                <a:cs typeface="Century Gothic"/>
                <a:sym typeface="Century Gothic"/>
              </a:defRPr>
            </a:lvl8pPr>
            <a:lvl9pPr marL="0" marR="0" lvl="8" indent="57150" algn="l" rtl="0">
              <a:lnSpc>
                <a:spcPct val="95000"/>
              </a:lnSpc>
              <a:spcBef>
                <a:spcPts val="400"/>
              </a:spcBef>
              <a:spcAft>
                <a:spcPts val="400"/>
              </a:spcAft>
              <a:buClr>
                <a:schemeClr val="accent6"/>
              </a:buClr>
              <a:buSzPct val="100000"/>
              <a:buFont typeface="Arial"/>
              <a:buChar char="​"/>
              <a:defRPr sz="900" b="0" i="0" u="none" strike="noStrike" cap="none">
                <a:solidFill>
                  <a:schemeClr val="accent6"/>
                </a:solidFill>
                <a:latin typeface="Century Gothic"/>
                <a:ea typeface="Century Gothic"/>
                <a:cs typeface="Century Gothic"/>
                <a:sym typeface="Century Gothic"/>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3_Title and Content">
    <p:spTree>
      <p:nvGrpSpPr>
        <p:cNvPr id="1" name="Shape 139"/>
        <p:cNvGrpSpPr/>
        <p:nvPr/>
      </p:nvGrpSpPr>
      <p:grpSpPr>
        <a:xfrm>
          <a:off x="0" y="0"/>
          <a:ext cx="0" cy="0"/>
          <a:chOff x="0" y="0"/>
          <a:chExt cx="0" cy="0"/>
        </a:xfrm>
      </p:grpSpPr>
      <p:sp>
        <p:nvSpPr>
          <p:cNvPr id="140" name="Shape 140"/>
          <p:cNvSpPr txBox="1">
            <a:spLocks noGrp="1"/>
          </p:cNvSpPr>
          <p:nvPr>
            <p:ph type="body" idx="1"/>
          </p:nvPr>
        </p:nvSpPr>
        <p:spPr>
          <a:xfrm>
            <a:off x="381000" y="1543050"/>
            <a:ext cx="8382000" cy="1299300"/>
          </a:xfrm>
          <a:prstGeom prst="rect">
            <a:avLst/>
          </a:prstGeom>
          <a:noFill/>
          <a:ln>
            <a:noFill/>
          </a:ln>
        </p:spPr>
        <p:txBody>
          <a:bodyPr lIns="91425" tIns="91425" rIns="91425" bIns="91425" anchor="t" anchorCtr="0"/>
          <a:lstStyle>
            <a:lvl1pPr marL="285750" marR="0" lvl="0" indent="-171450" algn="l" rtl="0">
              <a:lnSpc>
                <a:spcPct val="95000"/>
              </a:lnSpc>
              <a:spcBef>
                <a:spcPts val="600"/>
              </a:spcBef>
              <a:spcAft>
                <a:spcPts val="200"/>
              </a:spcAft>
              <a:buClr>
                <a:srgbClr val="EC881D"/>
              </a:buClr>
              <a:buSzPct val="100000"/>
              <a:buFont typeface="Arial"/>
              <a:buChar char="•"/>
              <a:defRPr sz="1800" b="0" i="0" u="none" strike="noStrike" cap="none">
                <a:solidFill>
                  <a:srgbClr val="4D353B"/>
                </a:solidFill>
                <a:latin typeface="Century Gothic"/>
                <a:ea typeface="Century Gothic"/>
                <a:cs typeface="Century Gothic"/>
                <a:sym typeface="Century Gothic"/>
              </a:defRPr>
            </a:lvl1pPr>
            <a:lvl2pPr marL="742950" marR="0" lvl="1" indent="-184150" algn="l" rtl="0">
              <a:lnSpc>
                <a:spcPct val="85000"/>
              </a:lnSpc>
              <a:spcBef>
                <a:spcPts val="200"/>
              </a:spcBef>
              <a:spcAft>
                <a:spcPts val="200"/>
              </a:spcAft>
              <a:buClr>
                <a:srgbClr val="EC881D"/>
              </a:buClr>
              <a:buSzPct val="100000"/>
              <a:buFont typeface="Arial"/>
              <a:buChar char="−"/>
              <a:defRPr sz="1600" b="0" i="0" u="none" strike="noStrike" cap="none">
                <a:solidFill>
                  <a:srgbClr val="4D353B"/>
                </a:solidFill>
                <a:latin typeface="Century Gothic"/>
                <a:ea typeface="Century Gothic"/>
                <a:cs typeface="Century Gothic"/>
                <a:sym typeface="Century Gothic"/>
              </a:defRPr>
            </a:lvl2pPr>
            <a:lvl3pPr marL="1143000" marR="0" lvl="2" indent="-139700" algn="l" rtl="0">
              <a:lnSpc>
                <a:spcPct val="85000"/>
              </a:lnSpc>
              <a:spcBef>
                <a:spcPts val="200"/>
              </a:spcBef>
              <a:spcAft>
                <a:spcPts val="200"/>
              </a:spcAft>
              <a:buClr>
                <a:srgbClr val="EC881D"/>
              </a:buClr>
              <a:buSzPct val="100000"/>
              <a:buFont typeface="Arial"/>
              <a:buChar char="•"/>
              <a:defRPr sz="1400" b="0" i="0" u="none" strike="noStrike" cap="none">
                <a:solidFill>
                  <a:srgbClr val="4D353B"/>
                </a:solidFill>
                <a:latin typeface="Century Gothic"/>
                <a:ea typeface="Century Gothic"/>
                <a:cs typeface="Century Gothic"/>
                <a:sym typeface="Century Gothic"/>
              </a:defRPr>
            </a:lvl3pPr>
            <a:lvl4pPr marL="1600200" marR="0" lvl="3" indent="-114300" algn="l" rtl="0">
              <a:lnSpc>
                <a:spcPct val="95000"/>
              </a:lnSpc>
              <a:spcBef>
                <a:spcPts val="600"/>
              </a:spcBef>
              <a:spcAft>
                <a:spcPts val="200"/>
              </a:spcAft>
              <a:buClr>
                <a:srgbClr val="EC881D"/>
              </a:buClr>
              <a:buSzPct val="100000"/>
              <a:buFont typeface="Arial"/>
              <a:buChar char="•"/>
              <a:defRPr sz="1800" b="0" i="0" u="none" strike="noStrike" cap="none">
                <a:solidFill>
                  <a:srgbClr val="4D353B"/>
                </a:solidFill>
                <a:latin typeface="Century Gothic"/>
                <a:ea typeface="Century Gothic"/>
                <a:cs typeface="Century Gothic"/>
                <a:sym typeface="Century Gothic"/>
              </a:defRPr>
            </a:lvl4pPr>
            <a:lvl5pPr marL="2057400" marR="0" lvl="4" indent="-114300" algn="l" rtl="0">
              <a:lnSpc>
                <a:spcPct val="95000"/>
              </a:lnSpc>
              <a:spcBef>
                <a:spcPts val="600"/>
              </a:spcBef>
              <a:spcAft>
                <a:spcPts val="200"/>
              </a:spcAft>
              <a:buClr>
                <a:srgbClr val="EC881D"/>
              </a:buClr>
              <a:buSzPct val="100000"/>
              <a:buFont typeface="Arial"/>
              <a:buChar char="•"/>
              <a:defRPr sz="1800" b="0" i="0" u="none" strike="noStrike" cap="none">
                <a:solidFill>
                  <a:srgbClr val="4D353B"/>
                </a:solidFill>
                <a:latin typeface="Century Gothic"/>
                <a:ea typeface="Century Gothic"/>
                <a:cs typeface="Century Gothic"/>
                <a:sym typeface="Century Gothic"/>
              </a:defRPr>
            </a:lvl5pPr>
            <a:lvl6pPr marL="0" marR="0" lvl="5" indent="114300" algn="l" rtl="0">
              <a:lnSpc>
                <a:spcPct val="95000"/>
              </a:lnSpc>
              <a:spcBef>
                <a:spcPts val="600"/>
              </a:spcBef>
              <a:spcAft>
                <a:spcPts val="200"/>
              </a:spcAft>
              <a:buClr>
                <a:schemeClr val="accent2"/>
              </a:buClr>
              <a:buSzPct val="100000"/>
              <a:buFont typeface="Arial"/>
              <a:buChar char="​"/>
              <a:defRPr sz="1800" b="0" i="0" u="none" strike="noStrike" cap="none">
                <a:solidFill>
                  <a:schemeClr val="accent2"/>
                </a:solidFill>
                <a:latin typeface="Century Gothic"/>
                <a:ea typeface="Century Gothic"/>
                <a:cs typeface="Century Gothic"/>
                <a:sym typeface="Century Gothic"/>
              </a:defRPr>
            </a:lvl6pPr>
            <a:lvl7pPr marL="0" marR="0" lvl="6" indent="114300" algn="l" rtl="0">
              <a:lnSpc>
                <a:spcPct val="95000"/>
              </a:lnSpc>
              <a:spcBef>
                <a:spcPts val="1000"/>
              </a:spcBef>
              <a:spcAft>
                <a:spcPts val="0"/>
              </a:spcAft>
              <a:buClr>
                <a:schemeClr val="dk1"/>
              </a:buClr>
              <a:buSzPct val="100000"/>
              <a:buFont typeface="Arial"/>
              <a:buChar char="​"/>
              <a:defRPr sz="1800" b="1" i="0" u="none" strike="noStrike" cap="none">
                <a:solidFill>
                  <a:schemeClr val="dk1"/>
                </a:solidFill>
                <a:latin typeface="Century Gothic"/>
                <a:ea typeface="Century Gothic"/>
                <a:cs typeface="Century Gothic"/>
                <a:sym typeface="Century Gothic"/>
              </a:defRPr>
            </a:lvl7pPr>
            <a:lvl8pPr marL="228600" marR="0" lvl="7" indent="-114300" algn="l" rtl="0">
              <a:lnSpc>
                <a:spcPct val="95000"/>
              </a:lnSpc>
              <a:spcBef>
                <a:spcPts val="200"/>
              </a:spcBef>
              <a:spcAft>
                <a:spcPts val="200"/>
              </a:spcAft>
              <a:buClr>
                <a:schemeClr val="dk1"/>
              </a:buClr>
              <a:buSzPct val="100000"/>
              <a:buFont typeface="Century Gothic"/>
              <a:buAutoNum type="arabicPeriod"/>
              <a:defRPr sz="1800" b="0" i="0" u="none" strike="noStrike" cap="none">
                <a:solidFill>
                  <a:schemeClr val="dk1"/>
                </a:solidFill>
                <a:latin typeface="Century Gothic"/>
                <a:ea typeface="Century Gothic"/>
                <a:cs typeface="Century Gothic"/>
                <a:sym typeface="Century Gothic"/>
              </a:defRPr>
            </a:lvl8pPr>
            <a:lvl9pPr marL="0" marR="0" lvl="8" indent="57150" algn="l" rtl="0">
              <a:lnSpc>
                <a:spcPct val="95000"/>
              </a:lnSpc>
              <a:spcBef>
                <a:spcPts val="400"/>
              </a:spcBef>
              <a:spcAft>
                <a:spcPts val="400"/>
              </a:spcAft>
              <a:buClr>
                <a:schemeClr val="accent6"/>
              </a:buClr>
              <a:buSzPct val="100000"/>
              <a:buFont typeface="Arial"/>
              <a:buChar char="​"/>
              <a:defRPr sz="900" b="0" i="0" u="none" strike="noStrike" cap="none">
                <a:solidFill>
                  <a:schemeClr val="accent6"/>
                </a:solidFill>
                <a:latin typeface="Century Gothic"/>
                <a:ea typeface="Century Gothic"/>
                <a:cs typeface="Century Gothic"/>
                <a:sym typeface="Century Gothic"/>
              </a:defRPr>
            </a:lvl9pPr>
          </a:lstStyle>
          <a:p>
            <a:endParaRPr/>
          </a:p>
        </p:txBody>
      </p:sp>
      <p:sp>
        <p:nvSpPr>
          <p:cNvPr id="141" name="Shape 141"/>
          <p:cNvSpPr txBox="1">
            <a:spLocks noGrp="1"/>
          </p:cNvSpPr>
          <p:nvPr>
            <p:ph type="title"/>
          </p:nvPr>
        </p:nvSpPr>
        <p:spPr>
          <a:xfrm>
            <a:off x="457212" y="164592"/>
            <a:ext cx="7228500" cy="704100"/>
          </a:xfrm>
          <a:prstGeom prst="rect">
            <a:avLst/>
          </a:prstGeom>
          <a:noFill/>
          <a:ln>
            <a:noFill/>
          </a:ln>
        </p:spPr>
        <p:txBody>
          <a:bodyPr lIns="91425" tIns="91425" rIns="91425" bIns="91425" anchor="b" anchorCtr="0"/>
          <a:lstStyle>
            <a:lvl1pPr marL="0" marR="0" lvl="0" indent="0" algn="l" rtl="0">
              <a:lnSpc>
                <a:spcPct val="95000"/>
              </a:lnSpc>
              <a:spcBef>
                <a:spcPts val="0"/>
              </a:spcBef>
              <a:buClr>
                <a:schemeClr val="accent1"/>
              </a:buClr>
              <a:buFont typeface="Century Gothic"/>
              <a:buNone/>
              <a:defRPr sz="2200" b="0" i="0" u="none" strike="noStrike" cap="none">
                <a:solidFill>
                  <a:schemeClr val="accent1"/>
                </a:solidFill>
                <a:latin typeface="Century Gothic"/>
                <a:ea typeface="Century Gothic"/>
                <a:cs typeface="Century Gothic"/>
                <a:sym typeface="Century Gothic"/>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4_Title and Content">
    <p:spTree>
      <p:nvGrpSpPr>
        <p:cNvPr id="1" name="Shape 142"/>
        <p:cNvGrpSpPr/>
        <p:nvPr/>
      </p:nvGrpSpPr>
      <p:grpSpPr>
        <a:xfrm>
          <a:off x="0" y="0"/>
          <a:ext cx="0" cy="0"/>
          <a:chOff x="0" y="0"/>
          <a:chExt cx="0" cy="0"/>
        </a:xfrm>
      </p:grpSpPr>
      <p:sp>
        <p:nvSpPr>
          <p:cNvPr id="143" name="Shape 143"/>
          <p:cNvSpPr txBox="1">
            <a:spLocks noGrp="1"/>
          </p:cNvSpPr>
          <p:nvPr>
            <p:ph type="body" idx="1"/>
          </p:nvPr>
        </p:nvSpPr>
        <p:spPr>
          <a:xfrm>
            <a:off x="381000" y="1543050"/>
            <a:ext cx="8382000" cy="1299300"/>
          </a:xfrm>
          <a:prstGeom prst="rect">
            <a:avLst/>
          </a:prstGeom>
          <a:noFill/>
          <a:ln>
            <a:noFill/>
          </a:ln>
        </p:spPr>
        <p:txBody>
          <a:bodyPr lIns="91425" tIns="91425" rIns="91425" bIns="91425" anchor="t" anchorCtr="0"/>
          <a:lstStyle>
            <a:lvl1pPr marL="285750" marR="0" lvl="0" indent="-171450" algn="l" rtl="0">
              <a:lnSpc>
                <a:spcPct val="95000"/>
              </a:lnSpc>
              <a:spcBef>
                <a:spcPts val="600"/>
              </a:spcBef>
              <a:spcAft>
                <a:spcPts val="200"/>
              </a:spcAft>
              <a:buClr>
                <a:srgbClr val="EC881D"/>
              </a:buClr>
              <a:buSzPct val="100000"/>
              <a:buFont typeface="Arial"/>
              <a:buChar char="•"/>
              <a:defRPr sz="1800" b="0" i="0" u="none" strike="noStrike" cap="none">
                <a:solidFill>
                  <a:srgbClr val="4D353B"/>
                </a:solidFill>
                <a:latin typeface="Century Gothic"/>
                <a:ea typeface="Century Gothic"/>
                <a:cs typeface="Century Gothic"/>
                <a:sym typeface="Century Gothic"/>
              </a:defRPr>
            </a:lvl1pPr>
            <a:lvl2pPr marL="742950" marR="0" lvl="1" indent="-184150" algn="l" rtl="0">
              <a:lnSpc>
                <a:spcPct val="85000"/>
              </a:lnSpc>
              <a:spcBef>
                <a:spcPts val="200"/>
              </a:spcBef>
              <a:spcAft>
                <a:spcPts val="200"/>
              </a:spcAft>
              <a:buClr>
                <a:srgbClr val="EC881D"/>
              </a:buClr>
              <a:buSzPct val="100000"/>
              <a:buFont typeface="Arial"/>
              <a:buChar char="−"/>
              <a:defRPr sz="1600" b="0" i="0" u="none" strike="noStrike" cap="none">
                <a:solidFill>
                  <a:srgbClr val="4D353B"/>
                </a:solidFill>
                <a:latin typeface="Century Gothic"/>
                <a:ea typeface="Century Gothic"/>
                <a:cs typeface="Century Gothic"/>
                <a:sym typeface="Century Gothic"/>
              </a:defRPr>
            </a:lvl2pPr>
            <a:lvl3pPr marL="1143000" marR="0" lvl="2" indent="-139700" algn="l" rtl="0">
              <a:lnSpc>
                <a:spcPct val="85000"/>
              </a:lnSpc>
              <a:spcBef>
                <a:spcPts val="200"/>
              </a:spcBef>
              <a:spcAft>
                <a:spcPts val="200"/>
              </a:spcAft>
              <a:buClr>
                <a:srgbClr val="EC881D"/>
              </a:buClr>
              <a:buSzPct val="100000"/>
              <a:buFont typeface="Arial"/>
              <a:buChar char="•"/>
              <a:defRPr sz="1400" b="0" i="0" u="none" strike="noStrike" cap="none">
                <a:solidFill>
                  <a:srgbClr val="4D353B"/>
                </a:solidFill>
                <a:latin typeface="Century Gothic"/>
                <a:ea typeface="Century Gothic"/>
                <a:cs typeface="Century Gothic"/>
                <a:sym typeface="Century Gothic"/>
              </a:defRPr>
            </a:lvl3pPr>
            <a:lvl4pPr marL="1600200" marR="0" lvl="3" indent="-114300" algn="l" rtl="0">
              <a:lnSpc>
                <a:spcPct val="95000"/>
              </a:lnSpc>
              <a:spcBef>
                <a:spcPts val="600"/>
              </a:spcBef>
              <a:spcAft>
                <a:spcPts val="200"/>
              </a:spcAft>
              <a:buClr>
                <a:srgbClr val="EC881D"/>
              </a:buClr>
              <a:buSzPct val="100000"/>
              <a:buFont typeface="Arial"/>
              <a:buChar char="•"/>
              <a:defRPr sz="1800" b="0" i="0" u="none" strike="noStrike" cap="none">
                <a:solidFill>
                  <a:srgbClr val="4D353B"/>
                </a:solidFill>
                <a:latin typeface="Century Gothic"/>
                <a:ea typeface="Century Gothic"/>
                <a:cs typeface="Century Gothic"/>
                <a:sym typeface="Century Gothic"/>
              </a:defRPr>
            </a:lvl4pPr>
            <a:lvl5pPr marL="2057400" marR="0" lvl="4" indent="-114300" algn="l" rtl="0">
              <a:lnSpc>
                <a:spcPct val="95000"/>
              </a:lnSpc>
              <a:spcBef>
                <a:spcPts val="600"/>
              </a:spcBef>
              <a:spcAft>
                <a:spcPts val="200"/>
              </a:spcAft>
              <a:buClr>
                <a:srgbClr val="EC881D"/>
              </a:buClr>
              <a:buSzPct val="100000"/>
              <a:buFont typeface="Arial"/>
              <a:buChar char="•"/>
              <a:defRPr sz="1800" b="0" i="0" u="none" strike="noStrike" cap="none">
                <a:solidFill>
                  <a:srgbClr val="4D353B"/>
                </a:solidFill>
                <a:latin typeface="Century Gothic"/>
                <a:ea typeface="Century Gothic"/>
                <a:cs typeface="Century Gothic"/>
                <a:sym typeface="Century Gothic"/>
              </a:defRPr>
            </a:lvl5pPr>
            <a:lvl6pPr marL="0" marR="0" lvl="5" indent="114300" algn="l" rtl="0">
              <a:lnSpc>
                <a:spcPct val="95000"/>
              </a:lnSpc>
              <a:spcBef>
                <a:spcPts val="600"/>
              </a:spcBef>
              <a:spcAft>
                <a:spcPts val="200"/>
              </a:spcAft>
              <a:buClr>
                <a:schemeClr val="accent2"/>
              </a:buClr>
              <a:buSzPct val="100000"/>
              <a:buFont typeface="Arial"/>
              <a:buChar char="​"/>
              <a:defRPr sz="1800" b="0" i="0" u="none" strike="noStrike" cap="none">
                <a:solidFill>
                  <a:schemeClr val="accent2"/>
                </a:solidFill>
                <a:latin typeface="Century Gothic"/>
                <a:ea typeface="Century Gothic"/>
                <a:cs typeface="Century Gothic"/>
                <a:sym typeface="Century Gothic"/>
              </a:defRPr>
            </a:lvl6pPr>
            <a:lvl7pPr marL="0" marR="0" lvl="6" indent="114300" algn="l" rtl="0">
              <a:lnSpc>
                <a:spcPct val="95000"/>
              </a:lnSpc>
              <a:spcBef>
                <a:spcPts val="1000"/>
              </a:spcBef>
              <a:spcAft>
                <a:spcPts val="0"/>
              </a:spcAft>
              <a:buClr>
                <a:schemeClr val="dk1"/>
              </a:buClr>
              <a:buSzPct val="100000"/>
              <a:buFont typeface="Arial"/>
              <a:buChar char="​"/>
              <a:defRPr sz="1800" b="1" i="0" u="none" strike="noStrike" cap="none">
                <a:solidFill>
                  <a:schemeClr val="dk1"/>
                </a:solidFill>
                <a:latin typeface="Century Gothic"/>
                <a:ea typeface="Century Gothic"/>
                <a:cs typeface="Century Gothic"/>
                <a:sym typeface="Century Gothic"/>
              </a:defRPr>
            </a:lvl7pPr>
            <a:lvl8pPr marL="228600" marR="0" lvl="7" indent="-114300" algn="l" rtl="0">
              <a:lnSpc>
                <a:spcPct val="95000"/>
              </a:lnSpc>
              <a:spcBef>
                <a:spcPts val="200"/>
              </a:spcBef>
              <a:spcAft>
                <a:spcPts val="200"/>
              </a:spcAft>
              <a:buClr>
                <a:schemeClr val="dk1"/>
              </a:buClr>
              <a:buSzPct val="100000"/>
              <a:buFont typeface="Century Gothic"/>
              <a:buAutoNum type="arabicPeriod"/>
              <a:defRPr sz="1800" b="0" i="0" u="none" strike="noStrike" cap="none">
                <a:solidFill>
                  <a:schemeClr val="dk1"/>
                </a:solidFill>
                <a:latin typeface="Century Gothic"/>
                <a:ea typeface="Century Gothic"/>
                <a:cs typeface="Century Gothic"/>
                <a:sym typeface="Century Gothic"/>
              </a:defRPr>
            </a:lvl8pPr>
            <a:lvl9pPr marL="0" marR="0" lvl="8" indent="57150" algn="l" rtl="0">
              <a:lnSpc>
                <a:spcPct val="95000"/>
              </a:lnSpc>
              <a:spcBef>
                <a:spcPts val="400"/>
              </a:spcBef>
              <a:spcAft>
                <a:spcPts val="400"/>
              </a:spcAft>
              <a:buClr>
                <a:schemeClr val="accent6"/>
              </a:buClr>
              <a:buSzPct val="100000"/>
              <a:buFont typeface="Arial"/>
              <a:buChar char="​"/>
              <a:defRPr sz="900" b="0" i="0" u="none" strike="noStrike" cap="none">
                <a:solidFill>
                  <a:schemeClr val="accent6"/>
                </a:solidFill>
                <a:latin typeface="Century Gothic"/>
                <a:ea typeface="Century Gothic"/>
                <a:cs typeface="Century Gothic"/>
                <a:sym typeface="Century Gothic"/>
              </a:defRPr>
            </a:lvl9pPr>
          </a:lstStyle>
          <a:p>
            <a:endParaRPr/>
          </a:p>
        </p:txBody>
      </p:sp>
      <p:sp>
        <p:nvSpPr>
          <p:cNvPr id="144" name="Shape 144"/>
          <p:cNvSpPr txBox="1">
            <a:spLocks noGrp="1"/>
          </p:cNvSpPr>
          <p:nvPr>
            <p:ph type="title"/>
          </p:nvPr>
        </p:nvSpPr>
        <p:spPr>
          <a:xfrm>
            <a:off x="457212" y="164592"/>
            <a:ext cx="7228500" cy="704100"/>
          </a:xfrm>
          <a:prstGeom prst="rect">
            <a:avLst/>
          </a:prstGeom>
          <a:noFill/>
          <a:ln>
            <a:noFill/>
          </a:ln>
        </p:spPr>
        <p:txBody>
          <a:bodyPr lIns="91425" tIns="91425" rIns="91425" bIns="91425" anchor="b" anchorCtr="0"/>
          <a:lstStyle>
            <a:lvl1pPr marL="0" marR="0" lvl="0" indent="0" algn="l" rtl="0">
              <a:lnSpc>
                <a:spcPct val="95000"/>
              </a:lnSpc>
              <a:spcBef>
                <a:spcPts val="0"/>
              </a:spcBef>
              <a:buClr>
                <a:schemeClr val="accent1"/>
              </a:buClr>
              <a:buFont typeface="Century Gothic"/>
              <a:buNone/>
              <a:defRPr sz="2200" b="0" i="0" u="none" strike="noStrike" cap="none">
                <a:solidFill>
                  <a:schemeClr val="accent1"/>
                </a:solidFill>
                <a:latin typeface="Century Gothic"/>
                <a:ea typeface="Century Gothic"/>
                <a:cs typeface="Century Gothic"/>
                <a:sym typeface="Century Gothic"/>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2_Segue">
    <p:bg>
      <p:bgPr>
        <a:solidFill>
          <a:schemeClr val="accent1"/>
        </a:solidFill>
        <a:effectLst/>
      </p:bgPr>
    </p:bg>
    <p:spTree>
      <p:nvGrpSpPr>
        <p:cNvPr id="1" name="Shape 145"/>
        <p:cNvGrpSpPr/>
        <p:nvPr/>
      </p:nvGrpSpPr>
      <p:grpSpPr>
        <a:xfrm>
          <a:off x="0" y="0"/>
          <a:ext cx="0" cy="0"/>
          <a:chOff x="0" y="0"/>
          <a:chExt cx="0" cy="0"/>
        </a:xfrm>
      </p:grpSpPr>
      <p:sp>
        <p:nvSpPr>
          <p:cNvPr id="146" name="Shape 146"/>
          <p:cNvSpPr txBox="1">
            <a:spLocks noGrp="1"/>
          </p:cNvSpPr>
          <p:nvPr>
            <p:ph type="body" idx="1"/>
          </p:nvPr>
        </p:nvSpPr>
        <p:spPr>
          <a:xfrm>
            <a:off x="0" y="2322451"/>
            <a:ext cx="9144000" cy="498600"/>
          </a:xfrm>
          <a:prstGeom prst="rect">
            <a:avLst/>
          </a:prstGeom>
          <a:solidFill>
            <a:schemeClr val="lt1"/>
          </a:solidFill>
          <a:ln>
            <a:noFill/>
          </a:ln>
        </p:spPr>
        <p:txBody>
          <a:bodyPr lIns="91425" tIns="91425" rIns="91425" bIns="91425" anchor="ctr" anchorCtr="1"/>
          <a:lstStyle>
            <a:lvl1pPr marL="0" marR="0" lvl="0" indent="0" algn="ctr" rtl="0">
              <a:lnSpc>
                <a:spcPct val="110000"/>
              </a:lnSpc>
              <a:spcBef>
                <a:spcPts val="200"/>
              </a:spcBef>
              <a:spcAft>
                <a:spcPts val="200"/>
              </a:spcAft>
              <a:buClr>
                <a:schemeClr val="accent1"/>
              </a:buClr>
              <a:buFont typeface="Arial"/>
              <a:buNone/>
              <a:defRPr sz="2400" b="0" i="0" u="none" strike="noStrike" cap="none">
                <a:solidFill>
                  <a:schemeClr val="accent1"/>
                </a:solidFill>
                <a:latin typeface="Century Gothic"/>
                <a:ea typeface="Century Gothic"/>
                <a:cs typeface="Century Gothic"/>
                <a:sym typeface="Century Gothic"/>
              </a:defRPr>
            </a:lvl1pPr>
            <a:lvl2pPr marL="342900" marR="0" lvl="1" indent="-228600" algn="ctr" rtl="0">
              <a:lnSpc>
                <a:spcPct val="100000"/>
              </a:lnSpc>
              <a:spcBef>
                <a:spcPts val="0"/>
              </a:spcBef>
              <a:spcAft>
                <a:spcPts val="200"/>
              </a:spcAft>
              <a:buClr>
                <a:schemeClr val="accent1"/>
              </a:buClr>
              <a:buSzPct val="100000"/>
              <a:buFont typeface="Arial"/>
              <a:buChar char="​"/>
              <a:defRPr sz="1800" b="0" i="0" u="none" strike="noStrike" cap="none">
                <a:solidFill>
                  <a:schemeClr val="accent1"/>
                </a:solidFill>
                <a:latin typeface="Century Gothic"/>
                <a:ea typeface="Century Gothic"/>
                <a:cs typeface="Century Gothic"/>
                <a:sym typeface="Century Gothic"/>
              </a:defRPr>
            </a:lvl2pPr>
            <a:lvl3pPr marL="285750" marR="0" lvl="2" indent="-196850" algn="ctr" rtl="0">
              <a:lnSpc>
                <a:spcPct val="85000"/>
              </a:lnSpc>
              <a:spcBef>
                <a:spcPts val="600"/>
              </a:spcBef>
              <a:spcAft>
                <a:spcPts val="200"/>
              </a:spcAft>
              <a:buClr>
                <a:schemeClr val="accent1"/>
              </a:buClr>
              <a:buSzPct val="100000"/>
              <a:buFont typeface="Arial"/>
              <a:buChar char="​"/>
              <a:defRPr sz="1400" b="1" i="0" u="none" strike="noStrike" cap="none">
                <a:solidFill>
                  <a:schemeClr val="accent1"/>
                </a:solidFill>
                <a:latin typeface="Century Gothic"/>
                <a:ea typeface="Century Gothic"/>
                <a:cs typeface="Century Gothic"/>
                <a:sym typeface="Century Gothic"/>
              </a:defRPr>
            </a:lvl3pPr>
            <a:lvl4pPr marL="342900" marR="0" lvl="3" indent="-254000" algn="ctr" rtl="0">
              <a:lnSpc>
                <a:spcPct val="85000"/>
              </a:lnSpc>
              <a:spcBef>
                <a:spcPts val="200"/>
              </a:spcBef>
              <a:spcAft>
                <a:spcPts val="200"/>
              </a:spcAft>
              <a:buClr>
                <a:schemeClr val="accent1"/>
              </a:buClr>
              <a:buSzPct val="100000"/>
              <a:buFont typeface="Arial"/>
              <a:buChar char="​"/>
              <a:defRPr sz="1400" b="0" i="0" u="none" strike="noStrike" cap="none">
                <a:solidFill>
                  <a:schemeClr val="accent1"/>
                </a:solidFill>
                <a:latin typeface="Century Gothic"/>
                <a:ea typeface="Century Gothic"/>
                <a:cs typeface="Century Gothic"/>
                <a:sym typeface="Century Gothic"/>
              </a:defRPr>
            </a:lvl4pPr>
            <a:lvl5pPr marL="342900" marR="0" lvl="4" indent="-254000" algn="ctr" rtl="0">
              <a:lnSpc>
                <a:spcPct val="85000"/>
              </a:lnSpc>
              <a:spcBef>
                <a:spcPts val="200"/>
              </a:spcBef>
              <a:spcAft>
                <a:spcPts val="200"/>
              </a:spcAft>
              <a:buClr>
                <a:schemeClr val="accent1"/>
              </a:buClr>
              <a:buSzPct val="100000"/>
              <a:buFont typeface="Arial"/>
              <a:buChar char="​"/>
              <a:defRPr sz="1400" b="0" i="0" u="none" strike="noStrike" cap="none">
                <a:solidFill>
                  <a:schemeClr val="accent1"/>
                </a:solidFill>
                <a:latin typeface="Century Gothic"/>
                <a:ea typeface="Century Gothic"/>
                <a:cs typeface="Century Gothic"/>
                <a:sym typeface="Century Gothic"/>
              </a:defRPr>
            </a:lvl5pPr>
            <a:lvl6pPr marL="0" marR="0" lvl="5" indent="114300" algn="l" rtl="0">
              <a:lnSpc>
                <a:spcPct val="95000"/>
              </a:lnSpc>
              <a:spcBef>
                <a:spcPts val="600"/>
              </a:spcBef>
              <a:spcAft>
                <a:spcPts val="200"/>
              </a:spcAft>
              <a:buClr>
                <a:schemeClr val="accent2"/>
              </a:buClr>
              <a:buSzPct val="100000"/>
              <a:buFont typeface="Arial"/>
              <a:buChar char="​"/>
              <a:defRPr sz="1800" b="0" i="0" u="none" strike="noStrike" cap="none">
                <a:solidFill>
                  <a:schemeClr val="accent2"/>
                </a:solidFill>
                <a:latin typeface="Century Gothic"/>
                <a:ea typeface="Century Gothic"/>
                <a:cs typeface="Century Gothic"/>
                <a:sym typeface="Century Gothic"/>
              </a:defRPr>
            </a:lvl6pPr>
            <a:lvl7pPr marL="0" marR="0" lvl="6" indent="114300" algn="l" rtl="0">
              <a:lnSpc>
                <a:spcPct val="95000"/>
              </a:lnSpc>
              <a:spcBef>
                <a:spcPts val="1000"/>
              </a:spcBef>
              <a:spcAft>
                <a:spcPts val="0"/>
              </a:spcAft>
              <a:buClr>
                <a:schemeClr val="dk1"/>
              </a:buClr>
              <a:buSzPct val="100000"/>
              <a:buFont typeface="Arial"/>
              <a:buChar char="​"/>
              <a:defRPr sz="1800" b="1" i="0" u="none" strike="noStrike" cap="none">
                <a:solidFill>
                  <a:schemeClr val="dk1"/>
                </a:solidFill>
                <a:latin typeface="Century Gothic"/>
                <a:ea typeface="Century Gothic"/>
                <a:cs typeface="Century Gothic"/>
                <a:sym typeface="Century Gothic"/>
              </a:defRPr>
            </a:lvl7pPr>
            <a:lvl8pPr marL="228600" marR="0" lvl="7" indent="-114300" algn="l" rtl="0">
              <a:lnSpc>
                <a:spcPct val="95000"/>
              </a:lnSpc>
              <a:spcBef>
                <a:spcPts val="200"/>
              </a:spcBef>
              <a:spcAft>
                <a:spcPts val="200"/>
              </a:spcAft>
              <a:buClr>
                <a:schemeClr val="dk1"/>
              </a:buClr>
              <a:buSzPct val="100000"/>
              <a:buFont typeface="Century Gothic"/>
              <a:buAutoNum type="arabicPeriod"/>
              <a:defRPr sz="1800" b="0" i="0" u="none" strike="noStrike" cap="none">
                <a:solidFill>
                  <a:schemeClr val="dk1"/>
                </a:solidFill>
                <a:latin typeface="Century Gothic"/>
                <a:ea typeface="Century Gothic"/>
                <a:cs typeface="Century Gothic"/>
                <a:sym typeface="Century Gothic"/>
              </a:defRPr>
            </a:lvl8pPr>
            <a:lvl9pPr marL="0" marR="0" lvl="8" indent="57150" algn="l" rtl="0">
              <a:lnSpc>
                <a:spcPct val="95000"/>
              </a:lnSpc>
              <a:spcBef>
                <a:spcPts val="400"/>
              </a:spcBef>
              <a:spcAft>
                <a:spcPts val="400"/>
              </a:spcAft>
              <a:buClr>
                <a:schemeClr val="accent6"/>
              </a:buClr>
              <a:buSzPct val="100000"/>
              <a:buFont typeface="Arial"/>
              <a:buChar char="​"/>
              <a:defRPr sz="900" b="0" i="0" u="none" strike="noStrike" cap="none">
                <a:solidFill>
                  <a:schemeClr val="accent6"/>
                </a:solidFill>
                <a:latin typeface="Century Gothic"/>
                <a:ea typeface="Century Gothic"/>
                <a:cs typeface="Century Gothic"/>
                <a:sym typeface="Century Gothic"/>
              </a:defRPr>
            </a:lvl9pPr>
          </a:lstStyle>
          <a:p>
            <a:endParaRPr/>
          </a:p>
        </p:txBody>
      </p:sp>
      <p:sp>
        <p:nvSpPr>
          <p:cNvPr id="147" name="Shape 147"/>
          <p:cNvSpPr txBox="1"/>
          <p:nvPr/>
        </p:nvSpPr>
        <p:spPr>
          <a:xfrm>
            <a:off x="153421" y="4917191"/>
            <a:ext cx="132900" cy="130800"/>
          </a:xfrm>
          <a:prstGeom prst="rect">
            <a:avLst/>
          </a:prstGeom>
          <a:noFill/>
          <a:ln>
            <a:noFill/>
          </a:ln>
        </p:spPr>
        <p:txBody>
          <a:bodyPr lIns="0" tIns="0" rIns="0" bIns="0" anchor="t" anchorCtr="0">
            <a:noAutofit/>
          </a:bodyPr>
          <a:lstStyle/>
          <a:p>
            <a:pPr marL="0" marR="0" lvl="0" indent="0" algn="r" rtl="0">
              <a:spcBef>
                <a:spcPts val="0"/>
              </a:spcBef>
              <a:buSzPct val="25000"/>
              <a:buNone/>
            </a:pPr>
            <a:fld id="{00000000-1234-1234-1234-123412341234}" type="slidenum">
              <a:rPr lang="en" sz="850">
                <a:solidFill>
                  <a:srgbClr val="D8D8D8"/>
                </a:solidFill>
                <a:latin typeface="Century Gothic"/>
                <a:ea typeface="Century Gothic"/>
                <a:cs typeface="Century Gothic"/>
                <a:sym typeface="Century Gothic"/>
              </a:rPr>
              <a:t>‹#›</a:t>
            </a:fld>
            <a:endParaRPr lang="en" sz="850">
              <a:solidFill>
                <a:srgbClr val="D8D8D8"/>
              </a:solidFill>
              <a:latin typeface="Century Gothic"/>
              <a:ea typeface="Century Gothic"/>
              <a:cs typeface="Century Gothic"/>
              <a:sym typeface="Century Gothic"/>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153"/>
        <p:cNvGrpSpPr/>
        <p:nvPr/>
      </p:nvGrpSpPr>
      <p:grpSpPr>
        <a:xfrm>
          <a:off x="0" y="0"/>
          <a:ext cx="0" cy="0"/>
          <a:chOff x="0" y="0"/>
          <a:chExt cx="0" cy="0"/>
        </a:xfrm>
      </p:grpSpPr>
      <p:sp>
        <p:nvSpPr>
          <p:cNvPr id="154" name="Shape 154"/>
          <p:cNvSpPr txBox="1">
            <a:spLocks noGrp="1"/>
          </p:cNvSpPr>
          <p:nvPr>
            <p:ph type="title"/>
          </p:nvPr>
        </p:nvSpPr>
        <p:spPr>
          <a:xfrm>
            <a:off x="457200" y="173735"/>
            <a:ext cx="7129500" cy="698699"/>
          </a:xfrm>
          <a:prstGeom prst="rect">
            <a:avLst/>
          </a:prstGeom>
          <a:noFill/>
          <a:ln>
            <a:noFill/>
          </a:ln>
        </p:spPr>
        <p:txBody>
          <a:bodyPr lIns="91425" tIns="91425" rIns="91425" bIns="91425" anchor="b" anchorCtr="0"/>
          <a:lstStyle>
            <a:lvl1pPr marL="0" marR="0" lvl="0" indent="0" algn="l" rtl="0">
              <a:lnSpc>
                <a:spcPct val="95000"/>
              </a:lnSpc>
              <a:spcBef>
                <a:spcPts val="0"/>
              </a:spcBef>
              <a:buClr>
                <a:schemeClr val="accent1"/>
              </a:buClr>
              <a:buFont typeface="Century Gothic"/>
              <a:buNone/>
              <a:defRPr sz="2200" b="0" i="0" u="none" strike="noStrike" cap="none">
                <a:solidFill>
                  <a:schemeClr val="accent1"/>
                </a:solidFill>
                <a:latin typeface="Century Gothic"/>
                <a:ea typeface="Century Gothic"/>
                <a:cs typeface="Century Gothic"/>
                <a:sym typeface="Century Gothic"/>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155" name="Shape 155"/>
          <p:cNvSpPr txBox="1">
            <a:spLocks noGrp="1"/>
          </p:cNvSpPr>
          <p:nvPr>
            <p:ph type="body" idx="1"/>
          </p:nvPr>
        </p:nvSpPr>
        <p:spPr>
          <a:xfrm>
            <a:off x="457200" y="1216151"/>
            <a:ext cx="8229600" cy="3107399"/>
          </a:xfrm>
          <a:prstGeom prst="rect">
            <a:avLst/>
          </a:prstGeom>
          <a:noFill/>
          <a:ln>
            <a:noFill/>
          </a:ln>
        </p:spPr>
        <p:txBody>
          <a:bodyPr lIns="91425" tIns="91425" rIns="91425" bIns="91425" anchor="t" anchorCtr="0"/>
          <a:lstStyle>
            <a:lvl1pPr marL="169862" marR="0" lvl="0" indent="-55562"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1pPr>
            <a:lvl2pPr marL="515937" marR="0" lvl="1" indent="-134937" algn="l" rtl="0">
              <a:lnSpc>
                <a:spcPct val="85000"/>
              </a:lnSpc>
              <a:spcBef>
                <a:spcPts val="200"/>
              </a:spcBef>
              <a:spcAft>
                <a:spcPts val="200"/>
              </a:spcAft>
              <a:buClr>
                <a:schemeClr val="dk1"/>
              </a:buClr>
              <a:buSzPct val="100000"/>
              <a:buFont typeface="Arial"/>
              <a:buChar char="–"/>
              <a:defRPr sz="1600" b="0" i="0" u="none" strike="noStrike" cap="none">
                <a:solidFill>
                  <a:schemeClr val="dk1"/>
                </a:solidFill>
                <a:latin typeface="Century Gothic"/>
                <a:ea typeface="Century Gothic"/>
                <a:cs typeface="Century Gothic"/>
                <a:sym typeface="Century Gothic"/>
              </a:defRPr>
            </a:lvl2pPr>
            <a:lvl3pPr marL="687387" marR="0" lvl="2" indent="-90487" algn="l" rtl="0">
              <a:lnSpc>
                <a:spcPct val="85000"/>
              </a:lnSpc>
              <a:spcBef>
                <a:spcPts val="200"/>
              </a:spcBef>
              <a:spcAft>
                <a:spcPts val="200"/>
              </a:spcAft>
              <a:buClr>
                <a:schemeClr val="dk1"/>
              </a:buClr>
              <a:buSzPct val="100000"/>
              <a:buFont typeface="Arial"/>
              <a:buChar char="-"/>
              <a:defRPr sz="1400" b="0" i="0" u="none" strike="noStrike" cap="none">
                <a:solidFill>
                  <a:schemeClr val="dk1"/>
                </a:solidFill>
                <a:latin typeface="Century Gothic"/>
                <a:ea typeface="Century Gothic"/>
                <a:cs typeface="Century Gothic"/>
                <a:sym typeface="Century Gothic"/>
              </a:defRPr>
            </a:lvl3pPr>
            <a:lvl4pPr marL="0" marR="0" lvl="3" indent="114300"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4pPr>
            <a:lvl5pPr marL="0" marR="0" lvl="4" indent="114300" algn="l" rtl="0">
              <a:lnSpc>
                <a:spcPct val="95000"/>
              </a:lnSpc>
              <a:spcBef>
                <a:spcPts val="600"/>
              </a:spcBef>
              <a:spcAft>
                <a:spcPts val="200"/>
              </a:spcAft>
              <a:buClr>
                <a:schemeClr val="accent1"/>
              </a:buClr>
              <a:buSzPct val="100000"/>
              <a:buFont typeface="Arial"/>
              <a:buChar char="​"/>
              <a:defRPr sz="1800" b="0" i="0" u="none" strike="noStrike" cap="none">
                <a:solidFill>
                  <a:schemeClr val="accent1"/>
                </a:solidFill>
                <a:latin typeface="Century Gothic"/>
                <a:ea typeface="Century Gothic"/>
                <a:cs typeface="Century Gothic"/>
                <a:sym typeface="Century Gothic"/>
              </a:defRPr>
            </a:lvl5pPr>
            <a:lvl6pPr marL="0" marR="0" lvl="5" indent="114300" algn="l" rtl="0">
              <a:lnSpc>
                <a:spcPct val="95000"/>
              </a:lnSpc>
              <a:spcBef>
                <a:spcPts val="600"/>
              </a:spcBef>
              <a:spcAft>
                <a:spcPts val="200"/>
              </a:spcAft>
              <a:buClr>
                <a:schemeClr val="accent2"/>
              </a:buClr>
              <a:buSzPct val="100000"/>
              <a:buFont typeface="Arial"/>
              <a:buChar char="​"/>
              <a:defRPr sz="1800" b="0" i="0" u="none" strike="noStrike" cap="none">
                <a:solidFill>
                  <a:schemeClr val="accent2"/>
                </a:solidFill>
                <a:latin typeface="Century Gothic"/>
                <a:ea typeface="Century Gothic"/>
                <a:cs typeface="Century Gothic"/>
                <a:sym typeface="Century Gothic"/>
              </a:defRPr>
            </a:lvl6pPr>
            <a:lvl7pPr marL="0" marR="0" lvl="6" indent="114300" algn="l" rtl="0">
              <a:lnSpc>
                <a:spcPct val="95000"/>
              </a:lnSpc>
              <a:spcBef>
                <a:spcPts val="1000"/>
              </a:spcBef>
              <a:spcAft>
                <a:spcPts val="0"/>
              </a:spcAft>
              <a:buClr>
                <a:schemeClr val="dk1"/>
              </a:buClr>
              <a:buSzPct val="100000"/>
              <a:buFont typeface="Arial"/>
              <a:buChar char="​"/>
              <a:defRPr sz="1800" b="1" i="0" u="none" strike="noStrike" cap="none">
                <a:solidFill>
                  <a:schemeClr val="dk1"/>
                </a:solidFill>
                <a:latin typeface="Century Gothic"/>
                <a:ea typeface="Century Gothic"/>
                <a:cs typeface="Century Gothic"/>
                <a:sym typeface="Century Gothic"/>
              </a:defRPr>
            </a:lvl7pPr>
            <a:lvl8pPr marL="228600" marR="0" lvl="7" indent="-114300" algn="l" rtl="0">
              <a:lnSpc>
                <a:spcPct val="95000"/>
              </a:lnSpc>
              <a:spcBef>
                <a:spcPts val="200"/>
              </a:spcBef>
              <a:spcAft>
                <a:spcPts val="200"/>
              </a:spcAft>
              <a:buClr>
                <a:schemeClr val="dk1"/>
              </a:buClr>
              <a:buSzPct val="100000"/>
              <a:buFont typeface="Century Gothic"/>
              <a:buAutoNum type="arabicPeriod"/>
              <a:defRPr sz="1800" b="0" i="0" u="none" strike="noStrike" cap="none">
                <a:solidFill>
                  <a:schemeClr val="dk1"/>
                </a:solidFill>
                <a:latin typeface="Century Gothic"/>
                <a:ea typeface="Century Gothic"/>
                <a:cs typeface="Century Gothic"/>
                <a:sym typeface="Century Gothic"/>
              </a:defRPr>
            </a:lvl8pPr>
            <a:lvl9pPr marL="0" marR="0" lvl="8" indent="57150" algn="l" rtl="0">
              <a:lnSpc>
                <a:spcPct val="95000"/>
              </a:lnSpc>
              <a:spcBef>
                <a:spcPts val="400"/>
              </a:spcBef>
              <a:spcAft>
                <a:spcPts val="400"/>
              </a:spcAft>
              <a:buClr>
                <a:schemeClr val="accent6"/>
              </a:buClr>
              <a:buSzPct val="100000"/>
              <a:buFont typeface="Arial"/>
              <a:buChar char="​"/>
              <a:defRPr sz="900" b="0" i="0" u="none" strike="noStrike" cap="none">
                <a:solidFill>
                  <a:schemeClr val="accent6"/>
                </a:solidFill>
                <a:latin typeface="Century Gothic"/>
                <a:ea typeface="Century Gothic"/>
                <a:cs typeface="Century Gothic"/>
                <a:sym typeface="Century Gothic"/>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1_Two Content">
    <p:spTree>
      <p:nvGrpSpPr>
        <p:cNvPr id="1" name="Shape 156"/>
        <p:cNvGrpSpPr/>
        <p:nvPr/>
      </p:nvGrpSpPr>
      <p:grpSpPr>
        <a:xfrm>
          <a:off x="0" y="0"/>
          <a:ext cx="0" cy="0"/>
          <a:chOff x="0" y="0"/>
          <a:chExt cx="0" cy="0"/>
        </a:xfrm>
      </p:grpSpPr>
      <p:sp>
        <p:nvSpPr>
          <p:cNvPr id="157" name="Shape 157"/>
          <p:cNvSpPr txBox="1">
            <a:spLocks noGrp="1"/>
          </p:cNvSpPr>
          <p:nvPr>
            <p:ph type="body" idx="1"/>
          </p:nvPr>
        </p:nvSpPr>
        <p:spPr>
          <a:xfrm>
            <a:off x="4800600" y="1216187"/>
            <a:ext cx="3886200" cy="3106800"/>
          </a:xfrm>
          <a:prstGeom prst="rect">
            <a:avLst/>
          </a:prstGeom>
          <a:noFill/>
          <a:ln>
            <a:noFill/>
          </a:ln>
        </p:spPr>
        <p:txBody>
          <a:bodyPr lIns="91425" tIns="91425" rIns="91425" bIns="91425" anchor="t" anchorCtr="0"/>
          <a:lstStyle>
            <a:lvl1pPr marL="169862" marR="0" lvl="0" indent="-55562"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1pPr>
            <a:lvl2pPr marL="457200" marR="0" lvl="1" indent="-127000" algn="l" rtl="0">
              <a:lnSpc>
                <a:spcPct val="85000"/>
              </a:lnSpc>
              <a:spcBef>
                <a:spcPts val="200"/>
              </a:spcBef>
              <a:spcAft>
                <a:spcPts val="200"/>
              </a:spcAft>
              <a:buClr>
                <a:schemeClr val="dk1"/>
              </a:buClr>
              <a:buSzPct val="100000"/>
              <a:buFont typeface="Arial"/>
              <a:buChar char="–"/>
              <a:defRPr sz="1600" b="0" i="0" u="none" strike="noStrike" cap="none">
                <a:solidFill>
                  <a:schemeClr val="dk1"/>
                </a:solidFill>
                <a:latin typeface="Century Gothic"/>
                <a:ea typeface="Century Gothic"/>
                <a:cs typeface="Century Gothic"/>
                <a:sym typeface="Century Gothic"/>
              </a:defRPr>
            </a:lvl2pPr>
            <a:lvl3pPr marL="687387" marR="0" lvl="2" indent="-90487" algn="l" rtl="0">
              <a:lnSpc>
                <a:spcPct val="85000"/>
              </a:lnSpc>
              <a:spcBef>
                <a:spcPts val="200"/>
              </a:spcBef>
              <a:spcAft>
                <a:spcPts val="200"/>
              </a:spcAft>
              <a:buClr>
                <a:schemeClr val="dk1"/>
              </a:buClr>
              <a:buSzPct val="100000"/>
              <a:buFont typeface="Arial"/>
              <a:buChar char="-"/>
              <a:defRPr sz="1400" b="0" i="0" u="none" strike="noStrike" cap="none">
                <a:solidFill>
                  <a:schemeClr val="dk1"/>
                </a:solidFill>
                <a:latin typeface="Century Gothic"/>
                <a:ea typeface="Century Gothic"/>
                <a:cs typeface="Century Gothic"/>
                <a:sym typeface="Century Gothic"/>
              </a:defRPr>
            </a:lvl3pPr>
            <a:lvl4pPr marL="0" marR="0" lvl="3" indent="114300"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4pPr>
            <a:lvl5pPr marL="0" marR="0" lvl="4" indent="114300" algn="l" rtl="0">
              <a:lnSpc>
                <a:spcPct val="95000"/>
              </a:lnSpc>
              <a:spcBef>
                <a:spcPts val="600"/>
              </a:spcBef>
              <a:spcAft>
                <a:spcPts val="200"/>
              </a:spcAft>
              <a:buClr>
                <a:schemeClr val="accent1"/>
              </a:buClr>
              <a:buSzPct val="100000"/>
              <a:buFont typeface="Arial"/>
              <a:buChar char="​"/>
              <a:defRPr sz="1800" b="0" i="0" u="none" strike="noStrike" cap="none">
                <a:solidFill>
                  <a:schemeClr val="accent1"/>
                </a:solidFill>
                <a:latin typeface="Century Gothic"/>
                <a:ea typeface="Century Gothic"/>
                <a:cs typeface="Century Gothic"/>
                <a:sym typeface="Century Gothic"/>
              </a:defRPr>
            </a:lvl5pPr>
            <a:lvl6pPr marL="0" marR="0" lvl="5" indent="114300" algn="l" rtl="0">
              <a:lnSpc>
                <a:spcPct val="95000"/>
              </a:lnSpc>
              <a:spcBef>
                <a:spcPts val="600"/>
              </a:spcBef>
              <a:spcAft>
                <a:spcPts val="200"/>
              </a:spcAft>
              <a:buClr>
                <a:schemeClr val="accent2"/>
              </a:buClr>
              <a:buSzPct val="100000"/>
              <a:buFont typeface="Arial"/>
              <a:buChar char="​"/>
              <a:defRPr sz="1800" b="0" i="0" u="none" strike="noStrike" cap="none">
                <a:solidFill>
                  <a:schemeClr val="accent2"/>
                </a:solidFill>
                <a:latin typeface="Century Gothic"/>
                <a:ea typeface="Century Gothic"/>
                <a:cs typeface="Century Gothic"/>
                <a:sym typeface="Century Gothic"/>
              </a:defRPr>
            </a:lvl6pPr>
            <a:lvl7pPr marL="0" marR="0" lvl="6" indent="114300" algn="l" rtl="0">
              <a:lnSpc>
                <a:spcPct val="95000"/>
              </a:lnSpc>
              <a:spcBef>
                <a:spcPts val="1000"/>
              </a:spcBef>
              <a:spcAft>
                <a:spcPts val="0"/>
              </a:spcAft>
              <a:buClr>
                <a:schemeClr val="dk1"/>
              </a:buClr>
              <a:buSzPct val="100000"/>
              <a:buFont typeface="Arial"/>
              <a:buChar char="​"/>
              <a:defRPr sz="1800" b="1" i="0" u="none" strike="noStrike" cap="none">
                <a:solidFill>
                  <a:schemeClr val="dk1"/>
                </a:solidFill>
                <a:latin typeface="Century Gothic"/>
                <a:ea typeface="Century Gothic"/>
                <a:cs typeface="Century Gothic"/>
                <a:sym typeface="Century Gothic"/>
              </a:defRPr>
            </a:lvl7pPr>
            <a:lvl8pPr marL="228600" marR="0" lvl="7" indent="-114300" algn="l" rtl="0">
              <a:lnSpc>
                <a:spcPct val="95000"/>
              </a:lnSpc>
              <a:spcBef>
                <a:spcPts val="200"/>
              </a:spcBef>
              <a:spcAft>
                <a:spcPts val="200"/>
              </a:spcAft>
              <a:buClr>
                <a:schemeClr val="dk1"/>
              </a:buClr>
              <a:buSzPct val="100000"/>
              <a:buFont typeface="Century Gothic"/>
              <a:buAutoNum type="arabicPeriod"/>
              <a:defRPr sz="1800" b="0" i="0" u="none" strike="noStrike" cap="none">
                <a:solidFill>
                  <a:schemeClr val="dk1"/>
                </a:solidFill>
                <a:latin typeface="Century Gothic"/>
                <a:ea typeface="Century Gothic"/>
                <a:cs typeface="Century Gothic"/>
                <a:sym typeface="Century Gothic"/>
              </a:defRPr>
            </a:lvl8pPr>
            <a:lvl9pPr marL="0" marR="0" lvl="8" indent="57150" algn="l" rtl="0">
              <a:lnSpc>
                <a:spcPct val="95000"/>
              </a:lnSpc>
              <a:spcBef>
                <a:spcPts val="400"/>
              </a:spcBef>
              <a:spcAft>
                <a:spcPts val="400"/>
              </a:spcAft>
              <a:buClr>
                <a:schemeClr val="accent6"/>
              </a:buClr>
              <a:buSzPct val="100000"/>
              <a:buFont typeface="Arial"/>
              <a:buChar char="​"/>
              <a:defRPr sz="900" b="0" i="0" u="none" strike="noStrike" cap="none">
                <a:solidFill>
                  <a:schemeClr val="accent6"/>
                </a:solidFill>
                <a:latin typeface="Century Gothic"/>
                <a:ea typeface="Century Gothic"/>
                <a:cs typeface="Century Gothic"/>
                <a:sym typeface="Century Gothic"/>
              </a:defRPr>
            </a:lvl9pPr>
          </a:lstStyle>
          <a:p>
            <a:endParaRPr/>
          </a:p>
        </p:txBody>
      </p:sp>
      <p:sp>
        <p:nvSpPr>
          <p:cNvPr id="158" name="Shape 158"/>
          <p:cNvSpPr txBox="1">
            <a:spLocks noGrp="1"/>
          </p:cNvSpPr>
          <p:nvPr>
            <p:ph type="body" idx="2"/>
          </p:nvPr>
        </p:nvSpPr>
        <p:spPr>
          <a:xfrm>
            <a:off x="457200" y="1216151"/>
            <a:ext cx="3886200" cy="3107399"/>
          </a:xfrm>
          <a:prstGeom prst="rect">
            <a:avLst/>
          </a:prstGeom>
          <a:noFill/>
          <a:ln>
            <a:noFill/>
          </a:ln>
        </p:spPr>
        <p:txBody>
          <a:bodyPr lIns="91425" tIns="91425" rIns="91425" bIns="91425" anchor="t" anchorCtr="0"/>
          <a:lstStyle>
            <a:lvl1pPr marL="169862" marR="0" lvl="0" indent="-55562"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1pPr>
            <a:lvl2pPr marL="515937" marR="0" lvl="1" indent="-134937" algn="l" rtl="0">
              <a:lnSpc>
                <a:spcPct val="85000"/>
              </a:lnSpc>
              <a:spcBef>
                <a:spcPts val="200"/>
              </a:spcBef>
              <a:spcAft>
                <a:spcPts val="200"/>
              </a:spcAft>
              <a:buClr>
                <a:schemeClr val="dk1"/>
              </a:buClr>
              <a:buSzPct val="100000"/>
              <a:buFont typeface="Arial"/>
              <a:buChar char="–"/>
              <a:defRPr sz="1600" b="0" i="0" u="none" strike="noStrike" cap="none">
                <a:solidFill>
                  <a:schemeClr val="dk1"/>
                </a:solidFill>
                <a:latin typeface="Century Gothic"/>
                <a:ea typeface="Century Gothic"/>
                <a:cs typeface="Century Gothic"/>
                <a:sym typeface="Century Gothic"/>
              </a:defRPr>
            </a:lvl2pPr>
            <a:lvl3pPr marL="687387" marR="0" lvl="2" indent="-90487" algn="l" rtl="0">
              <a:lnSpc>
                <a:spcPct val="85000"/>
              </a:lnSpc>
              <a:spcBef>
                <a:spcPts val="200"/>
              </a:spcBef>
              <a:spcAft>
                <a:spcPts val="200"/>
              </a:spcAft>
              <a:buClr>
                <a:schemeClr val="dk1"/>
              </a:buClr>
              <a:buSzPct val="100000"/>
              <a:buFont typeface="Arial"/>
              <a:buChar char="-"/>
              <a:defRPr sz="1400" b="0" i="0" u="none" strike="noStrike" cap="none">
                <a:solidFill>
                  <a:schemeClr val="dk1"/>
                </a:solidFill>
                <a:latin typeface="Century Gothic"/>
                <a:ea typeface="Century Gothic"/>
                <a:cs typeface="Century Gothic"/>
                <a:sym typeface="Century Gothic"/>
              </a:defRPr>
            </a:lvl3pPr>
            <a:lvl4pPr marL="0" marR="0" lvl="3" indent="114300"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4pPr>
            <a:lvl5pPr marL="0" marR="0" lvl="4" indent="114300" algn="l" rtl="0">
              <a:lnSpc>
                <a:spcPct val="95000"/>
              </a:lnSpc>
              <a:spcBef>
                <a:spcPts val="600"/>
              </a:spcBef>
              <a:spcAft>
                <a:spcPts val="200"/>
              </a:spcAft>
              <a:buClr>
                <a:schemeClr val="accent1"/>
              </a:buClr>
              <a:buSzPct val="100000"/>
              <a:buFont typeface="Arial"/>
              <a:buChar char="​"/>
              <a:defRPr sz="1800" b="0" i="0" u="none" strike="noStrike" cap="none">
                <a:solidFill>
                  <a:schemeClr val="accent1"/>
                </a:solidFill>
                <a:latin typeface="Century Gothic"/>
                <a:ea typeface="Century Gothic"/>
                <a:cs typeface="Century Gothic"/>
                <a:sym typeface="Century Gothic"/>
              </a:defRPr>
            </a:lvl5pPr>
            <a:lvl6pPr marL="0" marR="0" lvl="5" indent="114300" algn="l" rtl="0">
              <a:lnSpc>
                <a:spcPct val="95000"/>
              </a:lnSpc>
              <a:spcBef>
                <a:spcPts val="600"/>
              </a:spcBef>
              <a:spcAft>
                <a:spcPts val="200"/>
              </a:spcAft>
              <a:buClr>
                <a:schemeClr val="accent2"/>
              </a:buClr>
              <a:buSzPct val="100000"/>
              <a:buFont typeface="Arial"/>
              <a:buChar char="​"/>
              <a:defRPr sz="1800" b="0" i="0" u="none" strike="noStrike" cap="none">
                <a:solidFill>
                  <a:schemeClr val="accent2"/>
                </a:solidFill>
                <a:latin typeface="Century Gothic"/>
                <a:ea typeface="Century Gothic"/>
                <a:cs typeface="Century Gothic"/>
                <a:sym typeface="Century Gothic"/>
              </a:defRPr>
            </a:lvl6pPr>
            <a:lvl7pPr marL="0" marR="0" lvl="6" indent="114300" algn="l" rtl="0">
              <a:lnSpc>
                <a:spcPct val="95000"/>
              </a:lnSpc>
              <a:spcBef>
                <a:spcPts val="1000"/>
              </a:spcBef>
              <a:spcAft>
                <a:spcPts val="0"/>
              </a:spcAft>
              <a:buClr>
                <a:schemeClr val="dk1"/>
              </a:buClr>
              <a:buSzPct val="100000"/>
              <a:buFont typeface="Arial"/>
              <a:buChar char="​"/>
              <a:defRPr sz="1800" b="1" i="0" u="none" strike="noStrike" cap="none">
                <a:solidFill>
                  <a:schemeClr val="dk1"/>
                </a:solidFill>
                <a:latin typeface="Century Gothic"/>
                <a:ea typeface="Century Gothic"/>
                <a:cs typeface="Century Gothic"/>
                <a:sym typeface="Century Gothic"/>
              </a:defRPr>
            </a:lvl7pPr>
            <a:lvl8pPr marL="228600" marR="0" lvl="7" indent="-114300" algn="l" rtl="0">
              <a:lnSpc>
                <a:spcPct val="95000"/>
              </a:lnSpc>
              <a:spcBef>
                <a:spcPts val="200"/>
              </a:spcBef>
              <a:spcAft>
                <a:spcPts val="200"/>
              </a:spcAft>
              <a:buClr>
                <a:schemeClr val="dk1"/>
              </a:buClr>
              <a:buSzPct val="100000"/>
              <a:buFont typeface="Century Gothic"/>
              <a:buAutoNum type="arabicPeriod"/>
              <a:defRPr sz="1800" b="0" i="0" u="none" strike="noStrike" cap="none">
                <a:solidFill>
                  <a:schemeClr val="dk1"/>
                </a:solidFill>
                <a:latin typeface="Century Gothic"/>
                <a:ea typeface="Century Gothic"/>
                <a:cs typeface="Century Gothic"/>
                <a:sym typeface="Century Gothic"/>
              </a:defRPr>
            </a:lvl8pPr>
            <a:lvl9pPr marL="0" marR="0" lvl="8" indent="57150" algn="l" rtl="0">
              <a:lnSpc>
                <a:spcPct val="95000"/>
              </a:lnSpc>
              <a:spcBef>
                <a:spcPts val="400"/>
              </a:spcBef>
              <a:spcAft>
                <a:spcPts val="400"/>
              </a:spcAft>
              <a:buClr>
                <a:schemeClr val="accent6"/>
              </a:buClr>
              <a:buSzPct val="100000"/>
              <a:buFont typeface="Arial"/>
              <a:buChar char="​"/>
              <a:defRPr sz="900" b="0" i="0" u="none" strike="noStrike" cap="none">
                <a:solidFill>
                  <a:schemeClr val="accent6"/>
                </a:solidFill>
                <a:latin typeface="Century Gothic"/>
                <a:ea typeface="Century Gothic"/>
                <a:cs typeface="Century Gothic"/>
                <a:sym typeface="Century Gothic"/>
              </a:defRPr>
            </a:lvl9pPr>
          </a:lstStyle>
          <a:p>
            <a:endParaRPr/>
          </a:p>
        </p:txBody>
      </p:sp>
      <p:sp>
        <p:nvSpPr>
          <p:cNvPr id="159" name="Shape 159"/>
          <p:cNvSpPr txBox="1">
            <a:spLocks noGrp="1"/>
          </p:cNvSpPr>
          <p:nvPr>
            <p:ph type="title"/>
          </p:nvPr>
        </p:nvSpPr>
        <p:spPr>
          <a:xfrm>
            <a:off x="457200" y="173734"/>
            <a:ext cx="7229700" cy="699900"/>
          </a:xfrm>
          <a:prstGeom prst="rect">
            <a:avLst/>
          </a:prstGeom>
          <a:noFill/>
          <a:ln>
            <a:noFill/>
          </a:ln>
        </p:spPr>
        <p:txBody>
          <a:bodyPr lIns="91425" tIns="91425" rIns="91425" bIns="91425" anchor="b" anchorCtr="0"/>
          <a:lstStyle>
            <a:lvl1pPr marL="0" marR="0" lvl="0" indent="0" algn="l" rtl="0">
              <a:lnSpc>
                <a:spcPct val="95000"/>
              </a:lnSpc>
              <a:spcBef>
                <a:spcPts val="0"/>
              </a:spcBef>
              <a:buClr>
                <a:schemeClr val="accent1"/>
              </a:buClr>
              <a:buFont typeface="Century Gothic"/>
              <a:buNone/>
              <a:defRPr sz="2200" b="0" i="0" u="none" strike="noStrike" cap="none">
                <a:solidFill>
                  <a:schemeClr val="accent1"/>
                </a:solidFill>
                <a:latin typeface="Century Gothic"/>
                <a:ea typeface="Century Gothic"/>
                <a:cs typeface="Century Gothic"/>
                <a:sym typeface="Century Gothic"/>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Alternate Title Slide">
    <p:spTree>
      <p:nvGrpSpPr>
        <p:cNvPr id="1" name="Shape 160"/>
        <p:cNvGrpSpPr/>
        <p:nvPr/>
      </p:nvGrpSpPr>
      <p:grpSpPr>
        <a:xfrm>
          <a:off x="0" y="0"/>
          <a:ext cx="0" cy="0"/>
          <a:chOff x="0" y="0"/>
          <a:chExt cx="0" cy="0"/>
        </a:xfrm>
      </p:grpSpPr>
      <p:sp>
        <p:nvSpPr>
          <p:cNvPr id="161" name="Shape 161"/>
          <p:cNvSpPr txBox="1">
            <a:spLocks noGrp="1"/>
          </p:cNvSpPr>
          <p:nvPr>
            <p:ph type="body" idx="1"/>
          </p:nvPr>
        </p:nvSpPr>
        <p:spPr>
          <a:xfrm>
            <a:off x="0" y="1890896"/>
            <a:ext cx="9144000" cy="1519500"/>
          </a:xfrm>
          <a:prstGeom prst="rect">
            <a:avLst/>
          </a:prstGeom>
          <a:solidFill>
            <a:schemeClr val="accent1">
              <a:alpha val="89800"/>
            </a:schemeClr>
          </a:solidFill>
          <a:ln>
            <a:noFill/>
          </a:ln>
        </p:spPr>
        <p:txBody>
          <a:bodyPr lIns="91425" tIns="91425" rIns="91425" bIns="91425" anchor="ctr" anchorCtr="0"/>
          <a:lstStyle>
            <a:lvl1pPr marL="0" marR="0" lvl="0" indent="139700" algn="ctr" rtl="0">
              <a:lnSpc>
                <a:spcPct val="85000"/>
              </a:lnSpc>
              <a:spcBef>
                <a:spcPts val="200"/>
              </a:spcBef>
              <a:spcAft>
                <a:spcPts val="200"/>
              </a:spcAft>
              <a:buClr>
                <a:schemeClr val="lt1"/>
              </a:buClr>
              <a:buSzPct val="100000"/>
              <a:buFont typeface="Arial"/>
              <a:buChar char="​"/>
              <a:defRPr sz="2200" b="0" i="0" u="none" strike="noStrike" cap="none">
                <a:solidFill>
                  <a:schemeClr val="lt1"/>
                </a:solidFill>
                <a:latin typeface="Century Gothic"/>
                <a:ea typeface="Century Gothic"/>
                <a:cs typeface="Century Gothic"/>
                <a:sym typeface="Century Gothic"/>
              </a:defRPr>
            </a:lvl1pPr>
            <a:lvl2pPr marL="0" marR="0" lvl="1" indent="114300" algn="ctr" rtl="0">
              <a:lnSpc>
                <a:spcPct val="85000"/>
              </a:lnSpc>
              <a:spcBef>
                <a:spcPts val="0"/>
              </a:spcBef>
              <a:spcAft>
                <a:spcPts val="200"/>
              </a:spcAft>
              <a:buClr>
                <a:schemeClr val="lt1"/>
              </a:buClr>
              <a:buSzPct val="100000"/>
              <a:buFont typeface="Arial"/>
              <a:buChar char="​"/>
              <a:defRPr sz="1800" b="1" i="0" u="none" strike="noStrike" cap="none">
                <a:solidFill>
                  <a:schemeClr val="lt1"/>
                </a:solidFill>
                <a:latin typeface="Century Gothic"/>
                <a:ea typeface="Century Gothic"/>
                <a:cs typeface="Century Gothic"/>
                <a:sym typeface="Century Gothic"/>
              </a:defRPr>
            </a:lvl2pPr>
            <a:lvl3pPr marL="0" marR="0" lvl="2" indent="88900" algn="ctr" rtl="0">
              <a:lnSpc>
                <a:spcPct val="85000"/>
              </a:lnSpc>
              <a:spcBef>
                <a:spcPts val="600"/>
              </a:spcBef>
              <a:spcAft>
                <a:spcPts val="200"/>
              </a:spcAft>
              <a:buClr>
                <a:schemeClr val="lt1"/>
              </a:buClr>
              <a:buSzPct val="100000"/>
              <a:buFont typeface="Arial"/>
              <a:buChar char="​"/>
              <a:defRPr sz="1400" b="1" i="0" u="none" strike="noStrike" cap="none">
                <a:solidFill>
                  <a:schemeClr val="lt1"/>
                </a:solidFill>
                <a:latin typeface="Century Gothic"/>
                <a:ea typeface="Century Gothic"/>
                <a:cs typeface="Century Gothic"/>
                <a:sym typeface="Century Gothic"/>
              </a:defRPr>
            </a:lvl3pPr>
            <a:lvl4pPr marL="0" marR="0" lvl="3" indent="88900" algn="ctr" rtl="0">
              <a:lnSpc>
                <a:spcPct val="85000"/>
              </a:lnSpc>
              <a:spcBef>
                <a:spcPts val="200"/>
              </a:spcBef>
              <a:spcAft>
                <a:spcPts val="200"/>
              </a:spcAft>
              <a:buClr>
                <a:schemeClr val="lt1"/>
              </a:buClr>
              <a:buSzPct val="100000"/>
              <a:buFont typeface="Arial"/>
              <a:buChar char="​"/>
              <a:defRPr sz="1400" b="0" i="0" u="none" strike="noStrike" cap="none">
                <a:solidFill>
                  <a:schemeClr val="lt1"/>
                </a:solidFill>
                <a:latin typeface="Century Gothic"/>
                <a:ea typeface="Century Gothic"/>
                <a:cs typeface="Century Gothic"/>
                <a:sym typeface="Century Gothic"/>
              </a:defRPr>
            </a:lvl4pPr>
            <a:lvl5pPr marL="0" marR="0" lvl="4" indent="88900" algn="ctr" rtl="0">
              <a:lnSpc>
                <a:spcPct val="85000"/>
              </a:lnSpc>
              <a:spcBef>
                <a:spcPts val="200"/>
              </a:spcBef>
              <a:spcAft>
                <a:spcPts val="200"/>
              </a:spcAft>
              <a:buClr>
                <a:schemeClr val="lt1"/>
              </a:buClr>
              <a:buSzPct val="100000"/>
              <a:buFont typeface="Arial"/>
              <a:buChar char="​"/>
              <a:defRPr sz="1400" b="0" i="0" u="none" strike="noStrike" cap="none">
                <a:solidFill>
                  <a:schemeClr val="lt1"/>
                </a:solidFill>
                <a:latin typeface="Century Gothic"/>
                <a:ea typeface="Century Gothic"/>
                <a:cs typeface="Century Gothic"/>
                <a:sym typeface="Century Gothic"/>
              </a:defRPr>
            </a:lvl5pPr>
            <a:lvl6pPr marL="0" marR="0" lvl="5" indent="88900" algn="ctr" rtl="0">
              <a:lnSpc>
                <a:spcPct val="85000"/>
              </a:lnSpc>
              <a:spcBef>
                <a:spcPts val="200"/>
              </a:spcBef>
              <a:spcAft>
                <a:spcPts val="200"/>
              </a:spcAft>
              <a:buClr>
                <a:schemeClr val="lt1"/>
              </a:buClr>
              <a:buSzPct val="100000"/>
              <a:buFont typeface="Arial"/>
              <a:buChar char="​"/>
              <a:defRPr sz="1400" b="0" i="0" u="none" strike="noStrike" cap="none">
                <a:solidFill>
                  <a:schemeClr val="lt1"/>
                </a:solidFill>
                <a:latin typeface="Century Gothic"/>
                <a:ea typeface="Century Gothic"/>
                <a:cs typeface="Century Gothic"/>
                <a:sym typeface="Century Gothic"/>
              </a:defRPr>
            </a:lvl6pPr>
            <a:lvl7pPr marL="0" marR="0" lvl="6" indent="88900" algn="ctr" rtl="0">
              <a:lnSpc>
                <a:spcPct val="85000"/>
              </a:lnSpc>
              <a:spcBef>
                <a:spcPts val="200"/>
              </a:spcBef>
              <a:spcAft>
                <a:spcPts val="200"/>
              </a:spcAft>
              <a:buClr>
                <a:schemeClr val="lt1"/>
              </a:buClr>
              <a:buSzPct val="100000"/>
              <a:buFont typeface="Arial"/>
              <a:buChar char="​"/>
              <a:defRPr sz="1400" b="0" i="0" u="none" strike="noStrike" cap="none">
                <a:solidFill>
                  <a:schemeClr val="lt1"/>
                </a:solidFill>
                <a:latin typeface="Century Gothic"/>
                <a:ea typeface="Century Gothic"/>
                <a:cs typeface="Century Gothic"/>
                <a:sym typeface="Century Gothic"/>
              </a:defRPr>
            </a:lvl7pPr>
            <a:lvl8pPr marL="0" marR="0" lvl="7" indent="88900" algn="ctr" rtl="0">
              <a:lnSpc>
                <a:spcPct val="85000"/>
              </a:lnSpc>
              <a:spcBef>
                <a:spcPts val="200"/>
              </a:spcBef>
              <a:spcAft>
                <a:spcPts val="200"/>
              </a:spcAft>
              <a:buClr>
                <a:schemeClr val="lt1"/>
              </a:buClr>
              <a:buSzPct val="100000"/>
              <a:buFont typeface="Arial"/>
              <a:buChar char="​"/>
              <a:defRPr sz="1400" b="0" i="0" u="none" strike="noStrike" cap="none">
                <a:solidFill>
                  <a:schemeClr val="lt1"/>
                </a:solidFill>
                <a:latin typeface="Century Gothic"/>
                <a:ea typeface="Century Gothic"/>
                <a:cs typeface="Century Gothic"/>
                <a:sym typeface="Century Gothic"/>
              </a:defRPr>
            </a:lvl8pPr>
            <a:lvl9pPr marL="0" marR="0" lvl="8" indent="88900" algn="ctr" rtl="0">
              <a:lnSpc>
                <a:spcPct val="85000"/>
              </a:lnSpc>
              <a:spcBef>
                <a:spcPts val="200"/>
              </a:spcBef>
              <a:spcAft>
                <a:spcPts val="200"/>
              </a:spcAft>
              <a:buClr>
                <a:schemeClr val="lt1"/>
              </a:buClr>
              <a:buSzPct val="100000"/>
              <a:buFont typeface="Arial"/>
              <a:buChar char="​"/>
              <a:defRPr sz="1400" b="0" i="0" u="none" strike="noStrike" cap="none">
                <a:solidFill>
                  <a:schemeClr val="lt1"/>
                </a:solidFill>
                <a:latin typeface="Century Gothic"/>
                <a:ea typeface="Century Gothic"/>
                <a:cs typeface="Century Gothic"/>
                <a:sym typeface="Century Gothic"/>
              </a:defRPr>
            </a:lvl9pPr>
          </a:lstStyle>
          <a:p>
            <a:endParaRPr/>
          </a:p>
        </p:txBody>
      </p:sp>
      <p:sp>
        <p:nvSpPr>
          <p:cNvPr id="162" name="Shape 162"/>
          <p:cNvSpPr txBox="1"/>
          <p:nvPr/>
        </p:nvSpPr>
        <p:spPr>
          <a:xfrm>
            <a:off x="5905905" y="220686"/>
            <a:ext cx="3100500" cy="323100"/>
          </a:xfrm>
          <a:prstGeom prst="rect">
            <a:avLst/>
          </a:prstGeom>
          <a:noFill/>
          <a:ln>
            <a:noFill/>
          </a:ln>
        </p:spPr>
        <p:txBody>
          <a:bodyPr lIns="91425" tIns="45700" rIns="91425" bIns="45700" anchor="t" anchorCtr="0">
            <a:noAutofit/>
          </a:bodyPr>
          <a:lstStyle/>
          <a:p>
            <a:pPr marL="0" marR="0" lvl="0" indent="0" algn="r" rtl="0">
              <a:spcBef>
                <a:spcPts val="0"/>
              </a:spcBef>
              <a:buSzPct val="25000"/>
              <a:buNone/>
            </a:pPr>
            <a:r>
              <a:rPr lang="en" sz="1500">
                <a:solidFill>
                  <a:srgbClr val="898989"/>
                </a:solidFill>
                <a:latin typeface="Century Gothic"/>
                <a:ea typeface="Century Gothic"/>
                <a:cs typeface="Century Gothic"/>
                <a:sym typeface="Century Gothic"/>
              </a:rPr>
              <a:t>MAKING BIG DATA COME ALIVE</a:t>
            </a:r>
          </a:p>
        </p:txBody>
      </p:sp>
      <p:pic>
        <p:nvPicPr>
          <p:cNvPr id="163" name="Shape 163" descr="Think-Big-Logo-PPT.png"/>
          <p:cNvPicPr preferRelativeResize="0"/>
          <p:nvPr/>
        </p:nvPicPr>
        <p:blipFill rotWithShape="1">
          <a:blip r:embed="rId2">
            <a:alphaModFix/>
          </a:blip>
          <a:srcRect l="11613" t="14420"/>
          <a:stretch/>
        </p:blipFill>
        <p:spPr>
          <a:xfrm>
            <a:off x="-1" y="1"/>
            <a:ext cx="1812600" cy="1730400"/>
          </a:xfrm>
          <a:prstGeom prst="rect">
            <a:avLst/>
          </a:prstGeom>
          <a:noFill/>
          <a:ln>
            <a:noFill/>
          </a:ln>
        </p:spPr>
      </p:pic>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Agenda/Table Contents">
    <p:spTree>
      <p:nvGrpSpPr>
        <p:cNvPr id="1" name="Shape 164"/>
        <p:cNvGrpSpPr/>
        <p:nvPr/>
      </p:nvGrpSpPr>
      <p:grpSpPr>
        <a:xfrm>
          <a:off x="0" y="0"/>
          <a:ext cx="0" cy="0"/>
          <a:chOff x="0" y="0"/>
          <a:chExt cx="0" cy="0"/>
        </a:xfrm>
      </p:grpSpPr>
      <p:sp>
        <p:nvSpPr>
          <p:cNvPr id="165" name="Shape 165"/>
          <p:cNvSpPr txBox="1">
            <a:spLocks noGrp="1"/>
          </p:cNvSpPr>
          <p:nvPr>
            <p:ph type="body" idx="1"/>
          </p:nvPr>
        </p:nvSpPr>
        <p:spPr>
          <a:xfrm>
            <a:off x="457200" y="1546423"/>
            <a:ext cx="3886200" cy="2908500"/>
          </a:xfrm>
          <a:prstGeom prst="rect">
            <a:avLst/>
          </a:prstGeom>
          <a:noFill/>
          <a:ln>
            <a:noFill/>
          </a:ln>
        </p:spPr>
        <p:txBody>
          <a:bodyPr lIns="91425" tIns="91425" rIns="91425" bIns="91425" anchor="t" anchorCtr="0"/>
          <a:lstStyle>
            <a:lvl1pPr marL="169862" marR="0" lvl="0" indent="-55562"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1pPr>
            <a:lvl2pPr marL="515937" marR="0" lvl="1" indent="-134937" algn="l" rtl="0">
              <a:lnSpc>
                <a:spcPct val="85000"/>
              </a:lnSpc>
              <a:spcBef>
                <a:spcPts val="200"/>
              </a:spcBef>
              <a:spcAft>
                <a:spcPts val="200"/>
              </a:spcAft>
              <a:buClr>
                <a:schemeClr val="dk1"/>
              </a:buClr>
              <a:buSzPct val="100000"/>
              <a:buFont typeface="Arial"/>
              <a:buChar char="–"/>
              <a:defRPr sz="1600" b="0" i="0" u="none" strike="noStrike" cap="none">
                <a:solidFill>
                  <a:schemeClr val="dk1"/>
                </a:solidFill>
                <a:latin typeface="Century Gothic"/>
                <a:ea typeface="Century Gothic"/>
                <a:cs typeface="Century Gothic"/>
                <a:sym typeface="Century Gothic"/>
              </a:defRPr>
            </a:lvl2pPr>
            <a:lvl3pPr marL="687387" marR="0" lvl="2" indent="-90487" algn="l" rtl="0">
              <a:lnSpc>
                <a:spcPct val="85000"/>
              </a:lnSpc>
              <a:spcBef>
                <a:spcPts val="200"/>
              </a:spcBef>
              <a:spcAft>
                <a:spcPts val="200"/>
              </a:spcAft>
              <a:buClr>
                <a:schemeClr val="dk1"/>
              </a:buClr>
              <a:buSzPct val="100000"/>
              <a:buFont typeface="Arial"/>
              <a:buChar char="-"/>
              <a:defRPr sz="1400" b="0" i="0" u="none" strike="noStrike" cap="none">
                <a:solidFill>
                  <a:schemeClr val="dk1"/>
                </a:solidFill>
                <a:latin typeface="Century Gothic"/>
                <a:ea typeface="Century Gothic"/>
                <a:cs typeface="Century Gothic"/>
                <a:sym typeface="Century Gothic"/>
              </a:defRPr>
            </a:lvl3pPr>
            <a:lvl4pPr marL="0" marR="0" lvl="3" indent="114300"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4pPr>
            <a:lvl5pPr marL="0" marR="0" lvl="4" indent="114300" algn="l" rtl="0">
              <a:lnSpc>
                <a:spcPct val="95000"/>
              </a:lnSpc>
              <a:spcBef>
                <a:spcPts val="600"/>
              </a:spcBef>
              <a:spcAft>
                <a:spcPts val="200"/>
              </a:spcAft>
              <a:buClr>
                <a:schemeClr val="accent1"/>
              </a:buClr>
              <a:buSzPct val="100000"/>
              <a:buFont typeface="Arial"/>
              <a:buChar char="​"/>
              <a:defRPr sz="1800" b="0" i="0" u="none" strike="noStrike" cap="none">
                <a:solidFill>
                  <a:schemeClr val="accent1"/>
                </a:solidFill>
                <a:latin typeface="Century Gothic"/>
                <a:ea typeface="Century Gothic"/>
                <a:cs typeface="Century Gothic"/>
                <a:sym typeface="Century Gothic"/>
              </a:defRPr>
            </a:lvl5pPr>
            <a:lvl6pPr marL="0" marR="0" lvl="5" indent="114300" algn="l" rtl="0">
              <a:lnSpc>
                <a:spcPct val="95000"/>
              </a:lnSpc>
              <a:spcBef>
                <a:spcPts val="600"/>
              </a:spcBef>
              <a:spcAft>
                <a:spcPts val="200"/>
              </a:spcAft>
              <a:buClr>
                <a:schemeClr val="accent2"/>
              </a:buClr>
              <a:buSzPct val="100000"/>
              <a:buFont typeface="Arial"/>
              <a:buChar char="​"/>
              <a:defRPr sz="1800" b="0" i="0" u="none" strike="noStrike" cap="none">
                <a:solidFill>
                  <a:schemeClr val="accent2"/>
                </a:solidFill>
                <a:latin typeface="Century Gothic"/>
                <a:ea typeface="Century Gothic"/>
                <a:cs typeface="Century Gothic"/>
                <a:sym typeface="Century Gothic"/>
              </a:defRPr>
            </a:lvl6pPr>
            <a:lvl7pPr marL="0" marR="0" lvl="6" indent="114300" algn="l" rtl="0">
              <a:lnSpc>
                <a:spcPct val="95000"/>
              </a:lnSpc>
              <a:spcBef>
                <a:spcPts val="1000"/>
              </a:spcBef>
              <a:spcAft>
                <a:spcPts val="0"/>
              </a:spcAft>
              <a:buClr>
                <a:schemeClr val="dk1"/>
              </a:buClr>
              <a:buSzPct val="100000"/>
              <a:buFont typeface="Arial"/>
              <a:buChar char="​"/>
              <a:defRPr sz="1800" b="1" i="0" u="none" strike="noStrike" cap="none">
                <a:solidFill>
                  <a:schemeClr val="dk1"/>
                </a:solidFill>
                <a:latin typeface="Century Gothic"/>
                <a:ea typeface="Century Gothic"/>
                <a:cs typeface="Century Gothic"/>
                <a:sym typeface="Century Gothic"/>
              </a:defRPr>
            </a:lvl7pPr>
            <a:lvl8pPr marL="228600" marR="0" lvl="7" indent="-114300" algn="l" rtl="0">
              <a:lnSpc>
                <a:spcPct val="95000"/>
              </a:lnSpc>
              <a:spcBef>
                <a:spcPts val="200"/>
              </a:spcBef>
              <a:spcAft>
                <a:spcPts val="200"/>
              </a:spcAft>
              <a:buClr>
                <a:schemeClr val="dk1"/>
              </a:buClr>
              <a:buSzPct val="100000"/>
              <a:buFont typeface="Century Gothic"/>
              <a:buAutoNum type="arabicPeriod"/>
              <a:defRPr sz="1800" b="0" i="0" u="none" strike="noStrike" cap="none">
                <a:solidFill>
                  <a:schemeClr val="dk1"/>
                </a:solidFill>
                <a:latin typeface="Century Gothic"/>
                <a:ea typeface="Century Gothic"/>
                <a:cs typeface="Century Gothic"/>
                <a:sym typeface="Century Gothic"/>
              </a:defRPr>
            </a:lvl8pPr>
            <a:lvl9pPr marL="0" marR="0" lvl="8" indent="57150" algn="l" rtl="0">
              <a:lnSpc>
                <a:spcPct val="95000"/>
              </a:lnSpc>
              <a:spcBef>
                <a:spcPts val="400"/>
              </a:spcBef>
              <a:spcAft>
                <a:spcPts val="400"/>
              </a:spcAft>
              <a:buClr>
                <a:schemeClr val="accent6"/>
              </a:buClr>
              <a:buSzPct val="100000"/>
              <a:buFont typeface="Arial"/>
              <a:buChar char="​"/>
              <a:defRPr sz="900" b="0" i="0" u="none" strike="noStrike" cap="none">
                <a:solidFill>
                  <a:schemeClr val="accent6"/>
                </a:solidFill>
                <a:latin typeface="Century Gothic"/>
                <a:ea typeface="Century Gothic"/>
                <a:cs typeface="Century Gothic"/>
                <a:sym typeface="Century Gothic"/>
              </a:defRPr>
            </a:lvl9pPr>
          </a:lstStyle>
          <a:p>
            <a:endParaRPr/>
          </a:p>
        </p:txBody>
      </p:sp>
      <p:sp>
        <p:nvSpPr>
          <p:cNvPr id="166" name="Shape 166"/>
          <p:cNvSpPr txBox="1">
            <a:spLocks noGrp="1"/>
          </p:cNvSpPr>
          <p:nvPr>
            <p:ph type="title"/>
          </p:nvPr>
        </p:nvSpPr>
        <p:spPr>
          <a:xfrm>
            <a:off x="457200" y="639708"/>
            <a:ext cx="3886200" cy="704100"/>
          </a:xfrm>
          <a:prstGeom prst="rect">
            <a:avLst/>
          </a:prstGeom>
          <a:noFill/>
          <a:ln>
            <a:noFill/>
          </a:ln>
        </p:spPr>
        <p:txBody>
          <a:bodyPr lIns="91425" tIns="91425" rIns="91425" bIns="91425" anchor="b" anchorCtr="0"/>
          <a:lstStyle>
            <a:lvl1pPr marL="0" marR="0" lvl="0" indent="0" algn="l" rtl="0">
              <a:lnSpc>
                <a:spcPct val="90000"/>
              </a:lnSpc>
              <a:spcBef>
                <a:spcPts val="0"/>
              </a:spcBef>
              <a:buClr>
                <a:schemeClr val="accent1"/>
              </a:buClr>
              <a:buFont typeface="Century Gothic"/>
              <a:buNone/>
              <a:defRPr sz="2200" b="0" i="0" u="none" strike="noStrike" cap="none">
                <a:solidFill>
                  <a:schemeClr val="accent1"/>
                </a:solidFill>
                <a:latin typeface="Century Gothic"/>
                <a:ea typeface="Century Gothic"/>
                <a:cs typeface="Century Gothic"/>
                <a:sym typeface="Century Gothic"/>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167" name="Shape 167"/>
          <p:cNvSpPr/>
          <p:nvPr/>
        </p:nvSpPr>
        <p:spPr>
          <a:xfrm>
            <a:off x="99059" y="4858087"/>
            <a:ext cx="236100" cy="177300"/>
          </a:xfrm>
          <a:prstGeom prst="rect">
            <a:avLst/>
          </a:prstGeom>
          <a:solidFill>
            <a:schemeClr val="lt1"/>
          </a:solidFill>
          <a:ln>
            <a:noFill/>
          </a:ln>
        </p:spPr>
        <p:txBody>
          <a:bodyPr lIns="91425" tIns="91425" rIns="91425" bIns="91425" anchor="t" anchorCtr="0">
            <a:noAutofit/>
          </a:bodyPr>
          <a:lstStyle/>
          <a:p>
            <a:pPr marL="0" marR="0" lvl="0" indent="0" algn="ctr" rtl="0">
              <a:spcBef>
                <a:spcPts val="0"/>
              </a:spcBef>
              <a:buNone/>
            </a:pPr>
            <a:endParaRPr sz="1800">
              <a:solidFill>
                <a:srgbClr val="FFFFFF"/>
              </a:solidFill>
              <a:latin typeface="Century Gothic"/>
              <a:ea typeface="Century Gothic"/>
              <a:cs typeface="Century Gothic"/>
              <a:sym typeface="Century Gothic"/>
            </a:endParaRPr>
          </a:p>
        </p:txBody>
      </p:sp>
      <p:sp>
        <p:nvSpPr>
          <p:cNvPr id="168" name="Shape 168"/>
          <p:cNvSpPr>
            <a:spLocks noGrp="1"/>
          </p:cNvSpPr>
          <p:nvPr>
            <p:ph type="pic" idx="2"/>
          </p:nvPr>
        </p:nvSpPr>
        <p:spPr>
          <a:xfrm>
            <a:off x="4800600" y="0"/>
            <a:ext cx="4343400" cy="5143500"/>
          </a:xfrm>
          <a:prstGeom prst="rect">
            <a:avLst/>
          </a:prstGeom>
          <a:noFill/>
          <a:ln>
            <a:noFill/>
          </a:ln>
        </p:spPr>
        <p:txBody>
          <a:bodyPr lIns="91425" tIns="91425" rIns="91425" bIns="91425" anchor="t" anchorCtr="0"/>
          <a:lstStyle>
            <a:lvl1pPr marL="0" marR="0" lvl="0" indent="0" algn="ctr" rtl="0">
              <a:lnSpc>
                <a:spcPct val="95000"/>
              </a:lnSpc>
              <a:spcBef>
                <a:spcPts val="600"/>
              </a:spcBef>
              <a:spcAft>
                <a:spcPts val="200"/>
              </a:spcAft>
              <a:buClr>
                <a:schemeClr val="dk1"/>
              </a:buClr>
              <a:buFont typeface="Arial"/>
              <a:buNone/>
              <a:defRPr sz="1200" b="0" i="0" u="none" strike="noStrike" cap="none">
                <a:solidFill>
                  <a:schemeClr val="dk1"/>
                </a:solidFill>
                <a:latin typeface="Century Gothic"/>
                <a:ea typeface="Century Gothic"/>
                <a:cs typeface="Century Gothic"/>
                <a:sym typeface="Century Gothic"/>
              </a:defRPr>
            </a:lvl1pPr>
            <a:lvl2pPr marL="457200" marR="0" lvl="1" indent="-127000" algn="l" rtl="0">
              <a:lnSpc>
                <a:spcPct val="85000"/>
              </a:lnSpc>
              <a:spcBef>
                <a:spcPts val="200"/>
              </a:spcBef>
              <a:spcAft>
                <a:spcPts val="200"/>
              </a:spcAft>
              <a:buClr>
                <a:schemeClr val="dk1"/>
              </a:buClr>
              <a:buSzPct val="100000"/>
              <a:buFont typeface="Arial"/>
              <a:buChar char="–"/>
              <a:defRPr sz="1600" b="0" i="0" u="none" strike="noStrike" cap="none">
                <a:solidFill>
                  <a:schemeClr val="dk1"/>
                </a:solidFill>
                <a:latin typeface="Century Gothic"/>
                <a:ea typeface="Century Gothic"/>
                <a:cs typeface="Century Gothic"/>
                <a:sym typeface="Century Gothic"/>
              </a:defRPr>
            </a:lvl2pPr>
            <a:lvl3pPr marL="568325" marR="0" lvl="2" indent="-22225" algn="l" rtl="0">
              <a:lnSpc>
                <a:spcPct val="85000"/>
              </a:lnSpc>
              <a:spcBef>
                <a:spcPts val="200"/>
              </a:spcBef>
              <a:spcAft>
                <a:spcPts val="200"/>
              </a:spcAft>
              <a:buClr>
                <a:schemeClr val="dk1"/>
              </a:buClr>
              <a:buSzPct val="100000"/>
              <a:buFont typeface="Arial"/>
              <a:buChar char="-"/>
              <a:defRPr sz="1400" b="0" i="0" u="none" strike="noStrike" cap="none">
                <a:solidFill>
                  <a:schemeClr val="dk1"/>
                </a:solidFill>
                <a:latin typeface="Century Gothic"/>
                <a:ea typeface="Century Gothic"/>
                <a:cs typeface="Century Gothic"/>
                <a:sym typeface="Century Gothic"/>
              </a:defRPr>
            </a:lvl3pPr>
            <a:lvl4pPr marL="0" marR="0" lvl="3" indent="114300"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4pPr>
            <a:lvl5pPr marL="0" marR="0" lvl="4" indent="114300" algn="l" rtl="0">
              <a:lnSpc>
                <a:spcPct val="95000"/>
              </a:lnSpc>
              <a:spcBef>
                <a:spcPts val="600"/>
              </a:spcBef>
              <a:spcAft>
                <a:spcPts val="200"/>
              </a:spcAft>
              <a:buClr>
                <a:schemeClr val="accent1"/>
              </a:buClr>
              <a:buSzPct val="100000"/>
              <a:buFont typeface="Arial"/>
              <a:buChar char="​"/>
              <a:defRPr sz="1800" b="0" i="0" u="none" strike="noStrike" cap="none">
                <a:solidFill>
                  <a:schemeClr val="accent1"/>
                </a:solidFill>
                <a:latin typeface="Century Gothic"/>
                <a:ea typeface="Century Gothic"/>
                <a:cs typeface="Century Gothic"/>
                <a:sym typeface="Century Gothic"/>
              </a:defRPr>
            </a:lvl5pPr>
            <a:lvl6pPr marL="0" marR="0" lvl="5" indent="114300" algn="l" rtl="0">
              <a:lnSpc>
                <a:spcPct val="95000"/>
              </a:lnSpc>
              <a:spcBef>
                <a:spcPts val="600"/>
              </a:spcBef>
              <a:spcAft>
                <a:spcPts val="200"/>
              </a:spcAft>
              <a:buClr>
                <a:schemeClr val="accent2"/>
              </a:buClr>
              <a:buSzPct val="100000"/>
              <a:buFont typeface="Arial"/>
              <a:buChar char="​"/>
              <a:defRPr sz="1800" b="0" i="0" u="none" strike="noStrike" cap="none">
                <a:solidFill>
                  <a:schemeClr val="accent2"/>
                </a:solidFill>
                <a:latin typeface="Century Gothic"/>
                <a:ea typeface="Century Gothic"/>
                <a:cs typeface="Century Gothic"/>
                <a:sym typeface="Century Gothic"/>
              </a:defRPr>
            </a:lvl6pPr>
            <a:lvl7pPr marL="0" marR="0" lvl="6" indent="114300" algn="l" rtl="0">
              <a:lnSpc>
                <a:spcPct val="95000"/>
              </a:lnSpc>
              <a:spcBef>
                <a:spcPts val="1000"/>
              </a:spcBef>
              <a:spcAft>
                <a:spcPts val="0"/>
              </a:spcAft>
              <a:buClr>
                <a:schemeClr val="dk1"/>
              </a:buClr>
              <a:buSzPct val="100000"/>
              <a:buFont typeface="Arial"/>
              <a:buChar char="​"/>
              <a:defRPr sz="1800" b="1" i="0" u="none" strike="noStrike" cap="none">
                <a:solidFill>
                  <a:schemeClr val="dk1"/>
                </a:solidFill>
                <a:latin typeface="Century Gothic"/>
                <a:ea typeface="Century Gothic"/>
                <a:cs typeface="Century Gothic"/>
                <a:sym typeface="Century Gothic"/>
              </a:defRPr>
            </a:lvl7pPr>
            <a:lvl8pPr marL="228600" marR="0" lvl="7" indent="-114300" algn="l" rtl="0">
              <a:lnSpc>
                <a:spcPct val="95000"/>
              </a:lnSpc>
              <a:spcBef>
                <a:spcPts val="200"/>
              </a:spcBef>
              <a:spcAft>
                <a:spcPts val="200"/>
              </a:spcAft>
              <a:buClr>
                <a:schemeClr val="dk1"/>
              </a:buClr>
              <a:buSzPct val="100000"/>
              <a:buFont typeface="Century Gothic"/>
              <a:buAutoNum type="arabicPeriod"/>
              <a:defRPr sz="1800" b="0" i="0" u="none" strike="noStrike" cap="none">
                <a:solidFill>
                  <a:schemeClr val="dk1"/>
                </a:solidFill>
                <a:latin typeface="Century Gothic"/>
                <a:ea typeface="Century Gothic"/>
                <a:cs typeface="Century Gothic"/>
                <a:sym typeface="Century Gothic"/>
              </a:defRPr>
            </a:lvl8pPr>
            <a:lvl9pPr marL="0" marR="0" lvl="8" indent="57150" algn="l" rtl="0">
              <a:lnSpc>
                <a:spcPct val="95000"/>
              </a:lnSpc>
              <a:spcBef>
                <a:spcPts val="400"/>
              </a:spcBef>
              <a:spcAft>
                <a:spcPts val="400"/>
              </a:spcAft>
              <a:buClr>
                <a:schemeClr val="accent6"/>
              </a:buClr>
              <a:buSzPct val="100000"/>
              <a:buFont typeface="Arial"/>
              <a:buChar char="​"/>
              <a:defRPr sz="900" b="0" i="0" u="none" strike="noStrike" cap="none">
                <a:solidFill>
                  <a:schemeClr val="accent6"/>
                </a:solidFill>
                <a:latin typeface="Century Gothic"/>
                <a:ea typeface="Century Gothic"/>
                <a:cs typeface="Century Gothic"/>
                <a:sym typeface="Century Gothic"/>
              </a:defRPr>
            </a:lvl9pPr>
          </a:lstStyle>
          <a:p>
            <a:endParaRPr/>
          </a:p>
        </p:txBody>
      </p:sp>
      <p:sp>
        <p:nvSpPr>
          <p:cNvPr id="169" name="Shape 169"/>
          <p:cNvSpPr txBox="1"/>
          <p:nvPr/>
        </p:nvSpPr>
        <p:spPr>
          <a:xfrm>
            <a:off x="153254" y="4835592"/>
            <a:ext cx="133200" cy="130800"/>
          </a:xfrm>
          <a:prstGeom prst="rect">
            <a:avLst/>
          </a:prstGeom>
          <a:noFill/>
          <a:ln>
            <a:noFill/>
          </a:ln>
        </p:spPr>
        <p:txBody>
          <a:bodyPr lIns="0" tIns="0" rIns="0" bIns="0" anchor="t" anchorCtr="0">
            <a:noAutofit/>
          </a:bodyPr>
          <a:lstStyle/>
          <a:p>
            <a:pPr marL="0" marR="0" lvl="0" indent="0" algn="r" rtl="0">
              <a:spcBef>
                <a:spcPts val="0"/>
              </a:spcBef>
              <a:buSzPct val="25000"/>
              <a:buNone/>
            </a:pPr>
            <a:fld id="{00000000-1234-1234-1234-123412341234}" type="slidenum">
              <a:rPr lang="en" sz="850">
                <a:solidFill>
                  <a:srgbClr val="6C6C6C"/>
                </a:solidFill>
                <a:latin typeface="Century Gothic"/>
                <a:ea typeface="Century Gothic"/>
                <a:cs typeface="Century Gothic"/>
                <a:sym typeface="Century Gothic"/>
              </a:rPr>
              <a:t>‹#›</a:t>
            </a:fld>
            <a:endParaRPr lang="en" sz="850">
              <a:solidFill>
                <a:srgbClr val="6C6C6C"/>
              </a:solidFill>
              <a:latin typeface="Century Gothic"/>
              <a:ea typeface="Century Gothic"/>
              <a:cs typeface="Century Gothic"/>
              <a:sym typeface="Century Gothic"/>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Content Image">
    <p:spTree>
      <p:nvGrpSpPr>
        <p:cNvPr id="1" name="Shape 170"/>
        <p:cNvGrpSpPr/>
        <p:nvPr/>
      </p:nvGrpSpPr>
      <p:grpSpPr>
        <a:xfrm>
          <a:off x="0" y="0"/>
          <a:ext cx="0" cy="0"/>
          <a:chOff x="0" y="0"/>
          <a:chExt cx="0" cy="0"/>
        </a:xfrm>
      </p:grpSpPr>
      <p:sp>
        <p:nvSpPr>
          <p:cNvPr id="171" name="Shape 171"/>
          <p:cNvSpPr>
            <a:spLocks noGrp="1"/>
          </p:cNvSpPr>
          <p:nvPr>
            <p:ph type="pic" idx="2"/>
          </p:nvPr>
        </p:nvSpPr>
        <p:spPr>
          <a:xfrm>
            <a:off x="4800600" y="1216151"/>
            <a:ext cx="3886200" cy="3107399"/>
          </a:xfrm>
          <a:prstGeom prst="rect">
            <a:avLst/>
          </a:prstGeom>
          <a:noFill/>
          <a:ln>
            <a:noFill/>
          </a:ln>
        </p:spPr>
        <p:txBody>
          <a:bodyPr lIns="91425" tIns="91425" rIns="91425" bIns="91425" anchor="t" anchorCtr="0"/>
          <a:lstStyle>
            <a:lvl1pPr marL="169862" marR="0" lvl="0" indent="-55562"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1pPr>
            <a:lvl2pPr marL="457200" marR="0" lvl="1" indent="-127000" algn="l" rtl="0">
              <a:lnSpc>
                <a:spcPct val="85000"/>
              </a:lnSpc>
              <a:spcBef>
                <a:spcPts val="200"/>
              </a:spcBef>
              <a:spcAft>
                <a:spcPts val="200"/>
              </a:spcAft>
              <a:buClr>
                <a:schemeClr val="dk1"/>
              </a:buClr>
              <a:buSzPct val="100000"/>
              <a:buFont typeface="Arial"/>
              <a:buChar char="–"/>
              <a:defRPr sz="1600" b="0" i="0" u="none" strike="noStrike" cap="none">
                <a:solidFill>
                  <a:schemeClr val="dk1"/>
                </a:solidFill>
                <a:latin typeface="Century Gothic"/>
                <a:ea typeface="Century Gothic"/>
                <a:cs typeface="Century Gothic"/>
                <a:sym typeface="Century Gothic"/>
              </a:defRPr>
            </a:lvl2pPr>
            <a:lvl3pPr marL="568325" marR="0" lvl="2" indent="-22225" algn="l" rtl="0">
              <a:lnSpc>
                <a:spcPct val="85000"/>
              </a:lnSpc>
              <a:spcBef>
                <a:spcPts val="200"/>
              </a:spcBef>
              <a:spcAft>
                <a:spcPts val="200"/>
              </a:spcAft>
              <a:buClr>
                <a:schemeClr val="dk1"/>
              </a:buClr>
              <a:buSzPct val="100000"/>
              <a:buFont typeface="Arial"/>
              <a:buChar char="-"/>
              <a:defRPr sz="1400" b="0" i="0" u="none" strike="noStrike" cap="none">
                <a:solidFill>
                  <a:schemeClr val="dk1"/>
                </a:solidFill>
                <a:latin typeface="Century Gothic"/>
                <a:ea typeface="Century Gothic"/>
                <a:cs typeface="Century Gothic"/>
                <a:sym typeface="Century Gothic"/>
              </a:defRPr>
            </a:lvl3pPr>
            <a:lvl4pPr marL="0" marR="0" lvl="3" indent="114300"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4pPr>
            <a:lvl5pPr marL="0" marR="0" lvl="4" indent="114300" algn="l" rtl="0">
              <a:lnSpc>
                <a:spcPct val="95000"/>
              </a:lnSpc>
              <a:spcBef>
                <a:spcPts val="600"/>
              </a:spcBef>
              <a:spcAft>
                <a:spcPts val="200"/>
              </a:spcAft>
              <a:buClr>
                <a:schemeClr val="accent1"/>
              </a:buClr>
              <a:buSzPct val="100000"/>
              <a:buFont typeface="Arial"/>
              <a:buChar char="​"/>
              <a:defRPr sz="1800" b="0" i="0" u="none" strike="noStrike" cap="none">
                <a:solidFill>
                  <a:schemeClr val="accent1"/>
                </a:solidFill>
                <a:latin typeface="Century Gothic"/>
                <a:ea typeface="Century Gothic"/>
                <a:cs typeface="Century Gothic"/>
                <a:sym typeface="Century Gothic"/>
              </a:defRPr>
            </a:lvl5pPr>
            <a:lvl6pPr marL="0" marR="0" lvl="5" indent="114300" algn="l" rtl="0">
              <a:lnSpc>
                <a:spcPct val="95000"/>
              </a:lnSpc>
              <a:spcBef>
                <a:spcPts val="600"/>
              </a:spcBef>
              <a:spcAft>
                <a:spcPts val="200"/>
              </a:spcAft>
              <a:buClr>
                <a:schemeClr val="accent2"/>
              </a:buClr>
              <a:buSzPct val="100000"/>
              <a:buFont typeface="Arial"/>
              <a:buChar char="​"/>
              <a:defRPr sz="1800" b="0" i="0" u="none" strike="noStrike" cap="none">
                <a:solidFill>
                  <a:schemeClr val="accent2"/>
                </a:solidFill>
                <a:latin typeface="Century Gothic"/>
                <a:ea typeface="Century Gothic"/>
                <a:cs typeface="Century Gothic"/>
                <a:sym typeface="Century Gothic"/>
              </a:defRPr>
            </a:lvl6pPr>
            <a:lvl7pPr marL="0" marR="0" lvl="6" indent="114300" algn="l" rtl="0">
              <a:lnSpc>
                <a:spcPct val="95000"/>
              </a:lnSpc>
              <a:spcBef>
                <a:spcPts val="1000"/>
              </a:spcBef>
              <a:spcAft>
                <a:spcPts val="0"/>
              </a:spcAft>
              <a:buClr>
                <a:schemeClr val="dk1"/>
              </a:buClr>
              <a:buSzPct val="100000"/>
              <a:buFont typeface="Arial"/>
              <a:buChar char="​"/>
              <a:defRPr sz="1800" b="1" i="0" u="none" strike="noStrike" cap="none">
                <a:solidFill>
                  <a:schemeClr val="dk1"/>
                </a:solidFill>
                <a:latin typeface="Century Gothic"/>
                <a:ea typeface="Century Gothic"/>
                <a:cs typeface="Century Gothic"/>
                <a:sym typeface="Century Gothic"/>
              </a:defRPr>
            </a:lvl7pPr>
            <a:lvl8pPr marL="228600" marR="0" lvl="7" indent="-114300" algn="l" rtl="0">
              <a:lnSpc>
                <a:spcPct val="95000"/>
              </a:lnSpc>
              <a:spcBef>
                <a:spcPts val="200"/>
              </a:spcBef>
              <a:spcAft>
                <a:spcPts val="200"/>
              </a:spcAft>
              <a:buClr>
                <a:schemeClr val="dk1"/>
              </a:buClr>
              <a:buSzPct val="100000"/>
              <a:buFont typeface="Century Gothic"/>
              <a:buAutoNum type="arabicPeriod"/>
              <a:defRPr sz="1800" b="0" i="0" u="none" strike="noStrike" cap="none">
                <a:solidFill>
                  <a:schemeClr val="dk1"/>
                </a:solidFill>
                <a:latin typeface="Century Gothic"/>
                <a:ea typeface="Century Gothic"/>
                <a:cs typeface="Century Gothic"/>
                <a:sym typeface="Century Gothic"/>
              </a:defRPr>
            </a:lvl8pPr>
            <a:lvl9pPr marL="0" marR="0" lvl="8" indent="57150" algn="l" rtl="0">
              <a:lnSpc>
                <a:spcPct val="95000"/>
              </a:lnSpc>
              <a:spcBef>
                <a:spcPts val="400"/>
              </a:spcBef>
              <a:spcAft>
                <a:spcPts val="400"/>
              </a:spcAft>
              <a:buClr>
                <a:schemeClr val="accent6"/>
              </a:buClr>
              <a:buSzPct val="100000"/>
              <a:buFont typeface="Arial"/>
              <a:buChar char="​"/>
              <a:defRPr sz="900" b="0" i="0" u="none" strike="noStrike" cap="none">
                <a:solidFill>
                  <a:schemeClr val="accent6"/>
                </a:solidFill>
                <a:latin typeface="Century Gothic"/>
                <a:ea typeface="Century Gothic"/>
                <a:cs typeface="Century Gothic"/>
                <a:sym typeface="Century Gothic"/>
              </a:defRPr>
            </a:lvl9pPr>
          </a:lstStyle>
          <a:p>
            <a:endParaRPr/>
          </a:p>
        </p:txBody>
      </p:sp>
      <p:sp>
        <p:nvSpPr>
          <p:cNvPr id="172" name="Shape 172"/>
          <p:cNvSpPr txBox="1">
            <a:spLocks noGrp="1"/>
          </p:cNvSpPr>
          <p:nvPr>
            <p:ph type="body" idx="1"/>
          </p:nvPr>
        </p:nvSpPr>
        <p:spPr>
          <a:xfrm>
            <a:off x="457200" y="1216151"/>
            <a:ext cx="3886200" cy="3107399"/>
          </a:xfrm>
          <a:prstGeom prst="rect">
            <a:avLst/>
          </a:prstGeom>
          <a:noFill/>
          <a:ln>
            <a:noFill/>
          </a:ln>
        </p:spPr>
        <p:txBody>
          <a:bodyPr lIns="91425" tIns="91425" rIns="91425" bIns="91425" anchor="t" anchorCtr="0"/>
          <a:lstStyle>
            <a:lvl1pPr marL="169862" marR="0" lvl="0" indent="-55562"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1pPr>
            <a:lvl2pPr marL="515937" marR="0" lvl="1" indent="-134937" algn="l" rtl="0">
              <a:lnSpc>
                <a:spcPct val="85000"/>
              </a:lnSpc>
              <a:spcBef>
                <a:spcPts val="200"/>
              </a:spcBef>
              <a:spcAft>
                <a:spcPts val="200"/>
              </a:spcAft>
              <a:buClr>
                <a:schemeClr val="dk1"/>
              </a:buClr>
              <a:buSzPct val="100000"/>
              <a:buFont typeface="Arial"/>
              <a:buChar char="–"/>
              <a:defRPr sz="1600" b="0" i="0" u="none" strike="noStrike" cap="none">
                <a:solidFill>
                  <a:schemeClr val="dk1"/>
                </a:solidFill>
                <a:latin typeface="Century Gothic"/>
                <a:ea typeface="Century Gothic"/>
                <a:cs typeface="Century Gothic"/>
                <a:sym typeface="Century Gothic"/>
              </a:defRPr>
            </a:lvl2pPr>
            <a:lvl3pPr marL="687387" marR="0" lvl="2" indent="-90487" algn="l" rtl="0">
              <a:lnSpc>
                <a:spcPct val="85000"/>
              </a:lnSpc>
              <a:spcBef>
                <a:spcPts val="200"/>
              </a:spcBef>
              <a:spcAft>
                <a:spcPts val="200"/>
              </a:spcAft>
              <a:buClr>
                <a:schemeClr val="dk1"/>
              </a:buClr>
              <a:buSzPct val="100000"/>
              <a:buFont typeface="Arial"/>
              <a:buChar char="-"/>
              <a:defRPr sz="1400" b="0" i="0" u="none" strike="noStrike" cap="none">
                <a:solidFill>
                  <a:schemeClr val="dk1"/>
                </a:solidFill>
                <a:latin typeface="Century Gothic"/>
                <a:ea typeface="Century Gothic"/>
                <a:cs typeface="Century Gothic"/>
                <a:sym typeface="Century Gothic"/>
              </a:defRPr>
            </a:lvl3pPr>
            <a:lvl4pPr marL="0" marR="0" lvl="3" indent="114300"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4pPr>
            <a:lvl5pPr marL="0" marR="0" lvl="4" indent="114300" algn="l" rtl="0">
              <a:lnSpc>
                <a:spcPct val="95000"/>
              </a:lnSpc>
              <a:spcBef>
                <a:spcPts val="600"/>
              </a:spcBef>
              <a:spcAft>
                <a:spcPts val="200"/>
              </a:spcAft>
              <a:buClr>
                <a:schemeClr val="accent1"/>
              </a:buClr>
              <a:buSzPct val="100000"/>
              <a:buFont typeface="Arial"/>
              <a:buChar char="​"/>
              <a:defRPr sz="1800" b="0" i="0" u="none" strike="noStrike" cap="none">
                <a:solidFill>
                  <a:schemeClr val="accent1"/>
                </a:solidFill>
                <a:latin typeface="Century Gothic"/>
                <a:ea typeface="Century Gothic"/>
                <a:cs typeface="Century Gothic"/>
                <a:sym typeface="Century Gothic"/>
              </a:defRPr>
            </a:lvl5pPr>
            <a:lvl6pPr marL="0" marR="0" lvl="5" indent="114300" algn="l" rtl="0">
              <a:lnSpc>
                <a:spcPct val="95000"/>
              </a:lnSpc>
              <a:spcBef>
                <a:spcPts val="600"/>
              </a:spcBef>
              <a:spcAft>
                <a:spcPts val="200"/>
              </a:spcAft>
              <a:buClr>
                <a:schemeClr val="accent2"/>
              </a:buClr>
              <a:buSzPct val="100000"/>
              <a:buFont typeface="Arial"/>
              <a:buChar char="​"/>
              <a:defRPr sz="1800" b="0" i="0" u="none" strike="noStrike" cap="none">
                <a:solidFill>
                  <a:schemeClr val="accent2"/>
                </a:solidFill>
                <a:latin typeface="Century Gothic"/>
                <a:ea typeface="Century Gothic"/>
                <a:cs typeface="Century Gothic"/>
                <a:sym typeface="Century Gothic"/>
              </a:defRPr>
            </a:lvl6pPr>
            <a:lvl7pPr marL="0" marR="0" lvl="6" indent="114300" algn="l" rtl="0">
              <a:lnSpc>
                <a:spcPct val="95000"/>
              </a:lnSpc>
              <a:spcBef>
                <a:spcPts val="1000"/>
              </a:spcBef>
              <a:spcAft>
                <a:spcPts val="0"/>
              </a:spcAft>
              <a:buClr>
                <a:schemeClr val="dk1"/>
              </a:buClr>
              <a:buSzPct val="100000"/>
              <a:buFont typeface="Arial"/>
              <a:buChar char="​"/>
              <a:defRPr sz="1800" b="1" i="0" u="none" strike="noStrike" cap="none">
                <a:solidFill>
                  <a:schemeClr val="dk1"/>
                </a:solidFill>
                <a:latin typeface="Century Gothic"/>
                <a:ea typeface="Century Gothic"/>
                <a:cs typeface="Century Gothic"/>
                <a:sym typeface="Century Gothic"/>
              </a:defRPr>
            </a:lvl7pPr>
            <a:lvl8pPr marL="228600" marR="0" lvl="7" indent="-114300" algn="l" rtl="0">
              <a:lnSpc>
                <a:spcPct val="95000"/>
              </a:lnSpc>
              <a:spcBef>
                <a:spcPts val="200"/>
              </a:spcBef>
              <a:spcAft>
                <a:spcPts val="200"/>
              </a:spcAft>
              <a:buClr>
                <a:schemeClr val="dk1"/>
              </a:buClr>
              <a:buSzPct val="100000"/>
              <a:buFont typeface="Century Gothic"/>
              <a:buAutoNum type="arabicPeriod"/>
              <a:defRPr sz="1800" b="0" i="0" u="none" strike="noStrike" cap="none">
                <a:solidFill>
                  <a:schemeClr val="dk1"/>
                </a:solidFill>
                <a:latin typeface="Century Gothic"/>
                <a:ea typeface="Century Gothic"/>
                <a:cs typeface="Century Gothic"/>
                <a:sym typeface="Century Gothic"/>
              </a:defRPr>
            </a:lvl8pPr>
            <a:lvl9pPr marL="0" marR="0" lvl="8" indent="57150" algn="l" rtl="0">
              <a:lnSpc>
                <a:spcPct val="95000"/>
              </a:lnSpc>
              <a:spcBef>
                <a:spcPts val="400"/>
              </a:spcBef>
              <a:spcAft>
                <a:spcPts val="400"/>
              </a:spcAft>
              <a:buClr>
                <a:schemeClr val="accent6"/>
              </a:buClr>
              <a:buSzPct val="100000"/>
              <a:buFont typeface="Arial"/>
              <a:buChar char="​"/>
              <a:defRPr sz="900" b="0" i="0" u="none" strike="noStrike" cap="none">
                <a:solidFill>
                  <a:schemeClr val="accent6"/>
                </a:solidFill>
                <a:latin typeface="Century Gothic"/>
                <a:ea typeface="Century Gothic"/>
                <a:cs typeface="Century Gothic"/>
                <a:sym typeface="Century Gothic"/>
              </a:defRPr>
            </a:lvl9pPr>
          </a:lstStyle>
          <a:p>
            <a:endParaRPr/>
          </a:p>
        </p:txBody>
      </p:sp>
      <p:sp>
        <p:nvSpPr>
          <p:cNvPr id="173" name="Shape 173"/>
          <p:cNvSpPr txBox="1">
            <a:spLocks noGrp="1"/>
          </p:cNvSpPr>
          <p:nvPr>
            <p:ph type="title"/>
          </p:nvPr>
        </p:nvSpPr>
        <p:spPr>
          <a:xfrm>
            <a:off x="457200" y="173735"/>
            <a:ext cx="7116600" cy="704099"/>
          </a:xfrm>
          <a:prstGeom prst="rect">
            <a:avLst/>
          </a:prstGeom>
          <a:noFill/>
          <a:ln>
            <a:noFill/>
          </a:ln>
        </p:spPr>
        <p:txBody>
          <a:bodyPr lIns="91425" tIns="91425" rIns="91425" bIns="91425" anchor="b" anchorCtr="0"/>
          <a:lstStyle>
            <a:lvl1pPr marL="0" marR="0" lvl="0" indent="0" algn="l" rtl="0">
              <a:lnSpc>
                <a:spcPct val="95000"/>
              </a:lnSpc>
              <a:spcBef>
                <a:spcPts val="0"/>
              </a:spcBef>
              <a:buClr>
                <a:schemeClr val="accent1"/>
              </a:buClr>
              <a:buFont typeface="Century Gothic"/>
              <a:buNone/>
              <a:defRPr sz="2200" b="0" i="0" u="none" strike="noStrike" cap="none">
                <a:solidFill>
                  <a:schemeClr val="accent1"/>
                </a:solidFill>
                <a:latin typeface="Century Gothic"/>
                <a:ea typeface="Century Gothic"/>
                <a:cs typeface="Century Gothic"/>
                <a:sym typeface="Century Gothic"/>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Title and Subtitle Only">
    <p:spTree>
      <p:nvGrpSpPr>
        <p:cNvPr id="1" name="Shape 174"/>
        <p:cNvGrpSpPr/>
        <p:nvPr/>
      </p:nvGrpSpPr>
      <p:grpSpPr>
        <a:xfrm>
          <a:off x="0" y="0"/>
          <a:ext cx="0" cy="0"/>
          <a:chOff x="0" y="0"/>
          <a:chExt cx="0" cy="0"/>
        </a:xfrm>
      </p:grpSpPr>
      <p:sp>
        <p:nvSpPr>
          <p:cNvPr id="175" name="Shape 175"/>
          <p:cNvSpPr txBox="1">
            <a:spLocks noGrp="1"/>
          </p:cNvSpPr>
          <p:nvPr>
            <p:ph type="title"/>
          </p:nvPr>
        </p:nvSpPr>
        <p:spPr>
          <a:xfrm>
            <a:off x="457200" y="173735"/>
            <a:ext cx="7129800" cy="704099"/>
          </a:xfrm>
          <a:prstGeom prst="rect">
            <a:avLst/>
          </a:prstGeom>
          <a:noFill/>
          <a:ln>
            <a:noFill/>
          </a:ln>
        </p:spPr>
        <p:txBody>
          <a:bodyPr lIns="91425" tIns="91425" rIns="91425" bIns="91425" anchor="b" anchorCtr="0"/>
          <a:lstStyle>
            <a:lvl1pPr marL="0" marR="0" lvl="0" indent="0" algn="l" rtl="0">
              <a:lnSpc>
                <a:spcPct val="95000"/>
              </a:lnSpc>
              <a:spcBef>
                <a:spcPts val="0"/>
              </a:spcBef>
              <a:buClr>
                <a:schemeClr val="accent1"/>
              </a:buClr>
              <a:buFont typeface="Century Gothic"/>
              <a:buNone/>
              <a:defRPr sz="2200" b="0" i="0" u="none" strike="noStrike" cap="none">
                <a:solidFill>
                  <a:schemeClr val="accent1"/>
                </a:solidFill>
                <a:latin typeface="Century Gothic"/>
                <a:ea typeface="Century Gothic"/>
                <a:cs typeface="Century Gothic"/>
                <a:sym typeface="Century Gothic"/>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cSld name="Segue">
    <p:bg>
      <p:bgPr>
        <a:solidFill>
          <a:schemeClr val="accent1"/>
        </a:solidFill>
        <a:effectLst/>
      </p:bgPr>
    </p:bg>
    <p:spTree>
      <p:nvGrpSpPr>
        <p:cNvPr id="1" name="Shape 176"/>
        <p:cNvGrpSpPr/>
        <p:nvPr/>
      </p:nvGrpSpPr>
      <p:grpSpPr>
        <a:xfrm>
          <a:off x="0" y="0"/>
          <a:ext cx="0" cy="0"/>
          <a:chOff x="0" y="0"/>
          <a:chExt cx="0" cy="0"/>
        </a:xfrm>
      </p:grpSpPr>
      <p:sp>
        <p:nvSpPr>
          <p:cNvPr id="177" name="Shape 177"/>
          <p:cNvSpPr txBox="1">
            <a:spLocks noGrp="1"/>
          </p:cNvSpPr>
          <p:nvPr>
            <p:ph type="body" idx="1"/>
          </p:nvPr>
        </p:nvSpPr>
        <p:spPr>
          <a:xfrm>
            <a:off x="0" y="2342216"/>
            <a:ext cx="9144000" cy="459000"/>
          </a:xfrm>
          <a:prstGeom prst="rect">
            <a:avLst/>
          </a:prstGeom>
          <a:solidFill>
            <a:schemeClr val="lt1"/>
          </a:solidFill>
          <a:ln>
            <a:noFill/>
          </a:ln>
        </p:spPr>
        <p:txBody>
          <a:bodyPr lIns="91425" tIns="91425" rIns="91425" bIns="91425" anchor="ctr" anchorCtr="1"/>
          <a:lstStyle>
            <a:lvl1pPr marL="0" marR="0" lvl="0" indent="0" algn="ctr" rtl="0">
              <a:lnSpc>
                <a:spcPct val="110000"/>
              </a:lnSpc>
              <a:spcBef>
                <a:spcPts val="200"/>
              </a:spcBef>
              <a:spcAft>
                <a:spcPts val="200"/>
              </a:spcAft>
              <a:buClr>
                <a:schemeClr val="accent1"/>
              </a:buClr>
              <a:buFont typeface="Arial"/>
              <a:buNone/>
              <a:defRPr sz="2200" b="0" i="0" u="none" strike="noStrike" cap="none">
                <a:solidFill>
                  <a:schemeClr val="accent1"/>
                </a:solidFill>
                <a:latin typeface="Century Gothic"/>
                <a:ea typeface="Century Gothic"/>
                <a:cs typeface="Century Gothic"/>
                <a:sym typeface="Century Gothic"/>
              </a:defRPr>
            </a:lvl1pPr>
            <a:lvl2pPr marL="342900" marR="0" lvl="1" indent="-228600" algn="ctr" rtl="0">
              <a:lnSpc>
                <a:spcPct val="100000"/>
              </a:lnSpc>
              <a:spcBef>
                <a:spcPts val="0"/>
              </a:spcBef>
              <a:spcAft>
                <a:spcPts val="200"/>
              </a:spcAft>
              <a:buClr>
                <a:schemeClr val="accent1"/>
              </a:buClr>
              <a:buSzPct val="100000"/>
              <a:buFont typeface="Arial"/>
              <a:buChar char="​"/>
              <a:defRPr sz="1800" b="0" i="0" u="none" strike="noStrike" cap="none">
                <a:solidFill>
                  <a:schemeClr val="accent1"/>
                </a:solidFill>
                <a:latin typeface="Century Gothic"/>
                <a:ea typeface="Century Gothic"/>
                <a:cs typeface="Century Gothic"/>
                <a:sym typeface="Century Gothic"/>
              </a:defRPr>
            </a:lvl2pPr>
            <a:lvl3pPr marL="285750" marR="0" lvl="2" indent="-196850" algn="ctr" rtl="0">
              <a:lnSpc>
                <a:spcPct val="85000"/>
              </a:lnSpc>
              <a:spcBef>
                <a:spcPts val="600"/>
              </a:spcBef>
              <a:spcAft>
                <a:spcPts val="200"/>
              </a:spcAft>
              <a:buClr>
                <a:schemeClr val="accent1"/>
              </a:buClr>
              <a:buSzPct val="100000"/>
              <a:buFont typeface="Arial"/>
              <a:buChar char="​"/>
              <a:defRPr sz="1400" b="1" i="0" u="none" strike="noStrike" cap="none">
                <a:solidFill>
                  <a:schemeClr val="accent1"/>
                </a:solidFill>
                <a:latin typeface="Century Gothic"/>
                <a:ea typeface="Century Gothic"/>
                <a:cs typeface="Century Gothic"/>
                <a:sym typeface="Century Gothic"/>
              </a:defRPr>
            </a:lvl3pPr>
            <a:lvl4pPr marL="342900" marR="0" lvl="3" indent="-254000" algn="ctr" rtl="0">
              <a:lnSpc>
                <a:spcPct val="85000"/>
              </a:lnSpc>
              <a:spcBef>
                <a:spcPts val="200"/>
              </a:spcBef>
              <a:spcAft>
                <a:spcPts val="200"/>
              </a:spcAft>
              <a:buClr>
                <a:schemeClr val="accent1"/>
              </a:buClr>
              <a:buSzPct val="100000"/>
              <a:buFont typeface="Arial"/>
              <a:buChar char="​"/>
              <a:defRPr sz="1400" b="0" i="0" u="none" strike="noStrike" cap="none">
                <a:solidFill>
                  <a:schemeClr val="accent1"/>
                </a:solidFill>
                <a:latin typeface="Century Gothic"/>
                <a:ea typeface="Century Gothic"/>
                <a:cs typeface="Century Gothic"/>
                <a:sym typeface="Century Gothic"/>
              </a:defRPr>
            </a:lvl4pPr>
            <a:lvl5pPr marL="342900" marR="0" lvl="4" indent="-254000" algn="ctr" rtl="0">
              <a:lnSpc>
                <a:spcPct val="85000"/>
              </a:lnSpc>
              <a:spcBef>
                <a:spcPts val="200"/>
              </a:spcBef>
              <a:spcAft>
                <a:spcPts val="200"/>
              </a:spcAft>
              <a:buClr>
                <a:schemeClr val="accent1"/>
              </a:buClr>
              <a:buSzPct val="100000"/>
              <a:buFont typeface="Arial"/>
              <a:buChar char="​"/>
              <a:defRPr sz="1400" b="0" i="0" u="none" strike="noStrike" cap="none">
                <a:solidFill>
                  <a:schemeClr val="accent1"/>
                </a:solidFill>
                <a:latin typeface="Century Gothic"/>
                <a:ea typeface="Century Gothic"/>
                <a:cs typeface="Century Gothic"/>
                <a:sym typeface="Century Gothic"/>
              </a:defRPr>
            </a:lvl5pPr>
            <a:lvl6pPr marL="0" marR="0" lvl="5" indent="114300" algn="l" rtl="0">
              <a:lnSpc>
                <a:spcPct val="95000"/>
              </a:lnSpc>
              <a:spcBef>
                <a:spcPts val="600"/>
              </a:spcBef>
              <a:spcAft>
                <a:spcPts val="200"/>
              </a:spcAft>
              <a:buClr>
                <a:schemeClr val="accent2"/>
              </a:buClr>
              <a:buSzPct val="100000"/>
              <a:buFont typeface="Arial"/>
              <a:buChar char="​"/>
              <a:defRPr sz="1800" b="0" i="0" u="none" strike="noStrike" cap="none">
                <a:solidFill>
                  <a:schemeClr val="accent2"/>
                </a:solidFill>
                <a:latin typeface="Century Gothic"/>
                <a:ea typeface="Century Gothic"/>
                <a:cs typeface="Century Gothic"/>
                <a:sym typeface="Century Gothic"/>
              </a:defRPr>
            </a:lvl6pPr>
            <a:lvl7pPr marL="0" marR="0" lvl="6" indent="114300" algn="l" rtl="0">
              <a:lnSpc>
                <a:spcPct val="95000"/>
              </a:lnSpc>
              <a:spcBef>
                <a:spcPts val="1000"/>
              </a:spcBef>
              <a:spcAft>
                <a:spcPts val="0"/>
              </a:spcAft>
              <a:buClr>
                <a:schemeClr val="dk1"/>
              </a:buClr>
              <a:buSzPct val="100000"/>
              <a:buFont typeface="Arial"/>
              <a:buChar char="​"/>
              <a:defRPr sz="1800" b="1" i="0" u="none" strike="noStrike" cap="none">
                <a:solidFill>
                  <a:schemeClr val="dk1"/>
                </a:solidFill>
                <a:latin typeface="Century Gothic"/>
                <a:ea typeface="Century Gothic"/>
                <a:cs typeface="Century Gothic"/>
                <a:sym typeface="Century Gothic"/>
              </a:defRPr>
            </a:lvl7pPr>
            <a:lvl8pPr marL="228600" marR="0" lvl="7" indent="-114300" algn="l" rtl="0">
              <a:lnSpc>
                <a:spcPct val="95000"/>
              </a:lnSpc>
              <a:spcBef>
                <a:spcPts val="200"/>
              </a:spcBef>
              <a:spcAft>
                <a:spcPts val="200"/>
              </a:spcAft>
              <a:buClr>
                <a:schemeClr val="dk1"/>
              </a:buClr>
              <a:buSzPct val="100000"/>
              <a:buFont typeface="Century Gothic"/>
              <a:buAutoNum type="arabicPeriod"/>
              <a:defRPr sz="1800" b="0" i="0" u="none" strike="noStrike" cap="none">
                <a:solidFill>
                  <a:schemeClr val="dk1"/>
                </a:solidFill>
                <a:latin typeface="Century Gothic"/>
                <a:ea typeface="Century Gothic"/>
                <a:cs typeface="Century Gothic"/>
                <a:sym typeface="Century Gothic"/>
              </a:defRPr>
            </a:lvl8pPr>
            <a:lvl9pPr marL="0" marR="0" lvl="8" indent="57150" algn="l" rtl="0">
              <a:lnSpc>
                <a:spcPct val="95000"/>
              </a:lnSpc>
              <a:spcBef>
                <a:spcPts val="400"/>
              </a:spcBef>
              <a:spcAft>
                <a:spcPts val="400"/>
              </a:spcAft>
              <a:buClr>
                <a:schemeClr val="accent6"/>
              </a:buClr>
              <a:buSzPct val="100000"/>
              <a:buFont typeface="Arial"/>
              <a:buChar char="​"/>
              <a:defRPr sz="900" b="0" i="0" u="none" strike="noStrike" cap="none">
                <a:solidFill>
                  <a:schemeClr val="accent6"/>
                </a:solidFill>
                <a:latin typeface="Century Gothic"/>
                <a:ea typeface="Century Gothic"/>
                <a:cs typeface="Century Gothic"/>
                <a:sym typeface="Century Gothic"/>
              </a:defRPr>
            </a:lvl9pPr>
          </a:lstStyle>
          <a:p>
            <a:endParaRPr/>
          </a:p>
        </p:txBody>
      </p:sp>
      <p:sp>
        <p:nvSpPr>
          <p:cNvPr id="178" name="Shape 178"/>
          <p:cNvSpPr txBox="1"/>
          <p:nvPr/>
        </p:nvSpPr>
        <p:spPr>
          <a:xfrm>
            <a:off x="153254" y="4837176"/>
            <a:ext cx="133200" cy="130800"/>
          </a:xfrm>
          <a:prstGeom prst="rect">
            <a:avLst/>
          </a:prstGeom>
          <a:noFill/>
          <a:ln>
            <a:noFill/>
          </a:ln>
        </p:spPr>
        <p:txBody>
          <a:bodyPr lIns="0" tIns="0" rIns="0" bIns="0" anchor="t" anchorCtr="0">
            <a:noAutofit/>
          </a:bodyPr>
          <a:lstStyle/>
          <a:p>
            <a:pPr marL="0" marR="0" lvl="0" indent="0" algn="r" rtl="0">
              <a:spcBef>
                <a:spcPts val="0"/>
              </a:spcBef>
              <a:buSzPct val="25000"/>
              <a:buNone/>
            </a:pPr>
            <a:fld id="{00000000-1234-1234-1234-123412341234}" type="slidenum">
              <a:rPr lang="en" sz="850">
                <a:solidFill>
                  <a:srgbClr val="D8D8D8"/>
                </a:solidFill>
                <a:latin typeface="Century Gothic"/>
                <a:ea typeface="Century Gothic"/>
                <a:cs typeface="Century Gothic"/>
                <a:sym typeface="Century Gothic"/>
              </a:rPr>
              <a:t>‹#›</a:t>
            </a:fld>
            <a:endParaRPr lang="en" sz="850">
              <a:solidFill>
                <a:srgbClr val="D8D8D8"/>
              </a:solidFill>
              <a:latin typeface="Century Gothic"/>
              <a:ea typeface="Century Gothic"/>
              <a:cs typeface="Century Gothic"/>
              <a:sym typeface="Century Gothic"/>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cSld name="End Slide">
    <p:spTree>
      <p:nvGrpSpPr>
        <p:cNvPr id="1" name="Shape 179"/>
        <p:cNvGrpSpPr/>
        <p:nvPr/>
      </p:nvGrpSpPr>
      <p:grpSpPr>
        <a:xfrm>
          <a:off x="0" y="0"/>
          <a:ext cx="0" cy="0"/>
          <a:chOff x="0" y="0"/>
          <a:chExt cx="0" cy="0"/>
        </a:xfrm>
      </p:grpSpPr>
      <p:sp>
        <p:nvSpPr>
          <p:cNvPr id="180" name="Shape 180"/>
          <p:cNvSpPr txBox="1"/>
          <p:nvPr/>
        </p:nvSpPr>
        <p:spPr>
          <a:xfrm>
            <a:off x="171052" y="4837176"/>
            <a:ext cx="115499" cy="107700"/>
          </a:xfrm>
          <a:prstGeom prst="rect">
            <a:avLst/>
          </a:prstGeom>
          <a:noFill/>
          <a:ln>
            <a:noFill/>
          </a:ln>
        </p:spPr>
        <p:txBody>
          <a:bodyPr lIns="0" tIns="0" rIns="0" bIns="0" anchor="t" anchorCtr="0">
            <a:noAutofit/>
          </a:bodyPr>
          <a:lstStyle/>
          <a:p>
            <a:pPr marL="0" marR="0" lvl="0" indent="0" algn="r" rtl="0">
              <a:spcBef>
                <a:spcPts val="0"/>
              </a:spcBef>
              <a:buSzPct val="25000"/>
              <a:buNone/>
            </a:pPr>
            <a:fld id="{00000000-1234-1234-1234-123412341234}" type="slidenum">
              <a:rPr lang="en" sz="700">
                <a:solidFill>
                  <a:srgbClr val="A2A2A2"/>
                </a:solidFill>
                <a:latin typeface="Century Gothic"/>
                <a:ea typeface="Century Gothic"/>
                <a:cs typeface="Century Gothic"/>
                <a:sym typeface="Century Gothic"/>
              </a:rPr>
              <a:t>‹#›</a:t>
            </a:fld>
            <a:endParaRPr lang="en" sz="700">
              <a:solidFill>
                <a:srgbClr val="A2A2A2"/>
              </a:solidFill>
              <a:latin typeface="Century Gothic"/>
              <a:ea typeface="Century Gothic"/>
              <a:cs typeface="Century Gothic"/>
              <a:sym typeface="Century Gothic"/>
            </a:endParaRPr>
          </a:p>
        </p:txBody>
      </p:sp>
      <p:sp>
        <p:nvSpPr>
          <p:cNvPr id="181" name="Shape 181"/>
          <p:cNvSpPr txBox="1"/>
          <p:nvPr/>
        </p:nvSpPr>
        <p:spPr>
          <a:xfrm>
            <a:off x="153254" y="4837176"/>
            <a:ext cx="133200" cy="130800"/>
          </a:xfrm>
          <a:prstGeom prst="rect">
            <a:avLst/>
          </a:prstGeom>
          <a:solidFill>
            <a:schemeClr val="lt1"/>
          </a:solidFill>
          <a:ln>
            <a:noFill/>
          </a:ln>
        </p:spPr>
        <p:txBody>
          <a:bodyPr lIns="0" tIns="0" rIns="0" bIns="0" anchor="t" anchorCtr="0">
            <a:noAutofit/>
          </a:bodyPr>
          <a:lstStyle/>
          <a:p>
            <a:pPr marL="0" marR="0" lvl="0" indent="0" algn="r" rtl="0">
              <a:spcBef>
                <a:spcPts val="0"/>
              </a:spcBef>
              <a:buSzPct val="25000"/>
              <a:buNone/>
            </a:pPr>
            <a:fld id="{00000000-1234-1234-1234-123412341234}" type="slidenum">
              <a:rPr lang="en" sz="850">
                <a:solidFill>
                  <a:srgbClr val="6C6C6C"/>
                </a:solidFill>
                <a:latin typeface="Century Gothic"/>
                <a:ea typeface="Century Gothic"/>
                <a:cs typeface="Century Gothic"/>
                <a:sym typeface="Century Gothic"/>
              </a:rPr>
              <a:t>‹#›</a:t>
            </a:fld>
            <a:endParaRPr lang="en" sz="850">
              <a:solidFill>
                <a:srgbClr val="6C6C6C"/>
              </a:solidFill>
              <a:latin typeface="Century Gothic"/>
              <a:ea typeface="Century Gothic"/>
              <a:cs typeface="Century Gothic"/>
              <a:sym typeface="Century Gothic"/>
            </a:endParaRPr>
          </a:p>
        </p:txBody>
      </p:sp>
      <p:pic>
        <p:nvPicPr>
          <p:cNvPr id="182" name="Shape 182" descr="Think-Big-Logo-Big.png"/>
          <p:cNvPicPr preferRelativeResize="0"/>
          <p:nvPr/>
        </p:nvPicPr>
        <p:blipFill rotWithShape="1">
          <a:blip r:embed="rId2">
            <a:alphaModFix/>
          </a:blip>
          <a:srcRect/>
          <a:stretch/>
        </p:blipFill>
        <p:spPr>
          <a:xfrm>
            <a:off x="3505200" y="1519886"/>
            <a:ext cx="2133600" cy="2103600"/>
          </a:xfrm>
          <a:prstGeom prst="rect">
            <a:avLst/>
          </a:prstGeom>
          <a:noFill/>
          <a:ln>
            <a:noFill/>
          </a:ln>
        </p:spPr>
      </p:pic>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cSld name="2_Two Content">
    <p:spTree>
      <p:nvGrpSpPr>
        <p:cNvPr id="1" name="Shape 183"/>
        <p:cNvGrpSpPr/>
        <p:nvPr/>
      </p:nvGrpSpPr>
      <p:grpSpPr>
        <a:xfrm>
          <a:off x="0" y="0"/>
          <a:ext cx="0" cy="0"/>
          <a:chOff x="0" y="0"/>
          <a:chExt cx="0" cy="0"/>
        </a:xfrm>
      </p:grpSpPr>
      <p:sp>
        <p:nvSpPr>
          <p:cNvPr id="184" name="Shape 184"/>
          <p:cNvSpPr txBox="1">
            <a:spLocks noGrp="1"/>
          </p:cNvSpPr>
          <p:nvPr>
            <p:ph type="body" idx="1"/>
          </p:nvPr>
        </p:nvSpPr>
        <p:spPr>
          <a:xfrm>
            <a:off x="4800600" y="912279"/>
            <a:ext cx="3886200" cy="3698100"/>
          </a:xfrm>
          <a:prstGeom prst="rect">
            <a:avLst/>
          </a:prstGeom>
          <a:noFill/>
          <a:ln>
            <a:noFill/>
          </a:ln>
        </p:spPr>
        <p:txBody>
          <a:bodyPr lIns="91425" tIns="91425" rIns="91425" bIns="91425" anchor="t" anchorCtr="0"/>
          <a:lstStyle>
            <a:lvl1pPr marL="169862" marR="0" lvl="0" indent="-55562"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1pPr>
            <a:lvl2pPr marL="457200" marR="0" lvl="1" indent="-127000" algn="l" rtl="0">
              <a:lnSpc>
                <a:spcPct val="85000"/>
              </a:lnSpc>
              <a:spcBef>
                <a:spcPts val="200"/>
              </a:spcBef>
              <a:spcAft>
                <a:spcPts val="200"/>
              </a:spcAft>
              <a:buClr>
                <a:schemeClr val="dk1"/>
              </a:buClr>
              <a:buSzPct val="100000"/>
              <a:buFont typeface="Arial"/>
              <a:buChar char="–"/>
              <a:defRPr sz="1600" b="0" i="0" u="none" strike="noStrike" cap="none">
                <a:solidFill>
                  <a:schemeClr val="dk1"/>
                </a:solidFill>
                <a:latin typeface="Century Gothic"/>
                <a:ea typeface="Century Gothic"/>
                <a:cs typeface="Century Gothic"/>
                <a:sym typeface="Century Gothic"/>
              </a:defRPr>
            </a:lvl2pPr>
            <a:lvl3pPr marL="568325" marR="0" lvl="2" indent="-22225" algn="l" rtl="0">
              <a:lnSpc>
                <a:spcPct val="85000"/>
              </a:lnSpc>
              <a:spcBef>
                <a:spcPts val="200"/>
              </a:spcBef>
              <a:spcAft>
                <a:spcPts val="200"/>
              </a:spcAft>
              <a:buClr>
                <a:schemeClr val="dk1"/>
              </a:buClr>
              <a:buSzPct val="100000"/>
              <a:buFont typeface="Arial"/>
              <a:buChar char="-"/>
              <a:defRPr sz="1400" b="0" i="0" u="none" strike="noStrike" cap="none">
                <a:solidFill>
                  <a:schemeClr val="dk1"/>
                </a:solidFill>
                <a:latin typeface="Century Gothic"/>
                <a:ea typeface="Century Gothic"/>
                <a:cs typeface="Century Gothic"/>
                <a:sym typeface="Century Gothic"/>
              </a:defRPr>
            </a:lvl3pPr>
            <a:lvl4pPr marL="0" marR="0" lvl="3" indent="114300"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4pPr>
            <a:lvl5pPr marL="0" marR="0" lvl="4" indent="114300" algn="l" rtl="0">
              <a:lnSpc>
                <a:spcPct val="95000"/>
              </a:lnSpc>
              <a:spcBef>
                <a:spcPts val="600"/>
              </a:spcBef>
              <a:spcAft>
                <a:spcPts val="200"/>
              </a:spcAft>
              <a:buClr>
                <a:schemeClr val="accent1"/>
              </a:buClr>
              <a:buSzPct val="100000"/>
              <a:buFont typeface="Arial"/>
              <a:buChar char="​"/>
              <a:defRPr sz="1800" b="0" i="0" u="none" strike="noStrike" cap="none">
                <a:solidFill>
                  <a:schemeClr val="accent1"/>
                </a:solidFill>
                <a:latin typeface="Century Gothic"/>
                <a:ea typeface="Century Gothic"/>
                <a:cs typeface="Century Gothic"/>
                <a:sym typeface="Century Gothic"/>
              </a:defRPr>
            </a:lvl5pPr>
            <a:lvl6pPr marL="0" marR="0" lvl="5" indent="114300" algn="l" rtl="0">
              <a:lnSpc>
                <a:spcPct val="95000"/>
              </a:lnSpc>
              <a:spcBef>
                <a:spcPts val="600"/>
              </a:spcBef>
              <a:spcAft>
                <a:spcPts val="200"/>
              </a:spcAft>
              <a:buClr>
                <a:schemeClr val="accent2"/>
              </a:buClr>
              <a:buSzPct val="100000"/>
              <a:buFont typeface="Arial"/>
              <a:buChar char="​"/>
              <a:defRPr sz="1800" b="0" i="0" u="none" strike="noStrike" cap="none">
                <a:solidFill>
                  <a:schemeClr val="accent2"/>
                </a:solidFill>
                <a:latin typeface="Century Gothic"/>
                <a:ea typeface="Century Gothic"/>
                <a:cs typeface="Century Gothic"/>
                <a:sym typeface="Century Gothic"/>
              </a:defRPr>
            </a:lvl6pPr>
            <a:lvl7pPr marL="0" marR="0" lvl="6" indent="114300" algn="l" rtl="0">
              <a:lnSpc>
                <a:spcPct val="95000"/>
              </a:lnSpc>
              <a:spcBef>
                <a:spcPts val="1000"/>
              </a:spcBef>
              <a:spcAft>
                <a:spcPts val="0"/>
              </a:spcAft>
              <a:buClr>
                <a:schemeClr val="dk1"/>
              </a:buClr>
              <a:buSzPct val="100000"/>
              <a:buFont typeface="Arial"/>
              <a:buChar char="​"/>
              <a:defRPr sz="1800" b="1" i="0" u="none" strike="noStrike" cap="none">
                <a:solidFill>
                  <a:schemeClr val="dk1"/>
                </a:solidFill>
                <a:latin typeface="Century Gothic"/>
                <a:ea typeface="Century Gothic"/>
                <a:cs typeface="Century Gothic"/>
                <a:sym typeface="Century Gothic"/>
              </a:defRPr>
            </a:lvl7pPr>
            <a:lvl8pPr marL="228600" marR="0" lvl="7" indent="-114300" algn="l" rtl="0">
              <a:lnSpc>
                <a:spcPct val="95000"/>
              </a:lnSpc>
              <a:spcBef>
                <a:spcPts val="200"/>
              </a:spcBef>
              <a:spcAft>
                <a:spcPts val="200"/>
              </a:spcAft>
              <a:buClr>
                <a:schemeClr val="dk1"/>
              </a:buClr>
              <a:buSzPct val="100000"/>
              <a:buFont typeface="Century Gothic"/>
              <a:buAutoNum type="arabicPeriod"/>
              <a:defRPr sz="1800" b="0" i="0" u="none" strike="noStrike" cap="none">
                <a:solidFill>
                  <a:schemeClr val="dk1"/>
                </a:solidFill>
                <a:latin typeface="Century Gothic"/>
                <a:ea typeface="Century Gothic"/>
                <a:cs typeface="Century Gothic"/>
                <a:sym typeface="Century Gothic"/>
              </a:defRPr>
            </a:lvl8pPr>
            <a:lvl9pPr marL="0" marR="0" lvl="8" indent="57150" algn="l" rtl="0">
              <a:lnSpc>
                <a:spcPct val="95000"/>
              </a:lnSpc>
              <a:spcBef>
                <a:spcPts val="400"/>
              </a:spcBef>
              <a:spcAft>
                <a:spcPts val="400"/>
              </a:spcAft>
              <a:buClr>
                <a:schemeClr val="accent6"/>
              </a:buClr>
              <a:buSzPct val="100000"/>
              <a:buFont typeface="Arial"/>
              <a:buChar char="​"/>
              <a:defRPr sz="900" b="0" i="0" u="none" strike="noStrike" cap="none">
                <a:solidFill>
                  <a:schemeClr val="accent6"/>
                </a:solidFill>
                <a:latin typeface="Century Gothic"/>
                <a:ea typeface="Century Gothic"/>
                <a:cs typeface="Century Gothic"/>
                <a:sym typeface="Century Gothic"/>
              </a:defRPr>
            </a:lvl9pPr>
          </a:lstStyle>
          <a:p>
            <a:endParaRPr/>
          </a:p>
        </p:txBody>
      </p:sp>
      <p:sp>
        <p:nvSpPr>
          <p:cNvPr id="185" name="Shape 185"/>
          <p:cNvSpPr txBox="1">
            <a:spLocks noGrp="1"/>
          </p:cNvSpPr>
          <p:nvPr>
            <p:ph type="body" idx="2"/>
          </p:nvPr>
        </p:nvSpPr>
        <p:spPr>
          <a:xfrm>
            <a:off x="457200" y="912279"/>
            <a:ext cx="3886200" cy="3698100"/>
          </a:xfrm>
          <a:prstGeom prst="rect">
            <a:avLst/>
          </a:prstGeom>
          <a:noFill/>
          <a:ln>
            <a:noFill/>
          </a:ln>
        </p:spPr>
        <p:txBody>
          <a:bodyPr lIns="91425" tIns="91425" rIns="91425" bIns="91425" anchor="t" anchorCtr="0"/>
          <a:lstStyle>
            <a:lvl1pPr marL="169862" marR="0" lvl="0" indent="-55562"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1pPr>
            <a:lvl2pPr marL="515937" marR="0" lvl="1" indent="-134937" algn="l" rtl="0">
              <a:lnSpc>
                <a:spcPct val="85000"/>
              </a:lnSpc>
              <a:spcBef>
                <a:spcPts val="200"/>
              </a:spcBef>
              <a:spcAft>
                <a:spcPts val="200"/>
              </a:spcAft>
              <a:buClr>
                <a:schemeClr val="dk1"/>
              </a:buClr>
              <a:buSzPct val="100000"/>
              <a:buFont typeface="Arial"/>
              <a:buChar char="–"/>
              <a:defRPr sz="1600" b="0" i="0" u="none" strike="noStrike" cap="none">
                <a:solidFill>
                  <a:schemeClr val="dk1"/>
                </a:solidFill>
                <a:latin typeface="Century Gothic"/>
                <a:ea typeface="Century Gothic"/>
                <a:cs typeface="Century Gothic"/>
                <a:sym typeface="Century Gothic"/>
              </a:defRPr>
            </a:lvl2pPr>
            <a:lvl3pPr marL="742950" marR="0" lvl="2" indent="-146050" algn="l" rtl="0">
              <a:lnSpc>
                <a:spcPct val="85000"/>
              </a:lnSpc>
              <a:spcBef>
                <a:spcPts val="200"/>
              </a:spcBef>
              <a:spcAft>
                <a:spcPts val="200"/>
              </a:spcAft>
              <a:buClr>
                <a:schemeClr val="dk1"/>
              </a:buClr>
              <a:buSzPct val="100000"/>
              <a:buFont typeface="Arial"/>
              <a:buChar char="-"/>
              <a:defRPr sz="1400" b="0" i="0" u="none" strike="noStrike" cap="none">
                <a:solidFill>
                  <a:schemeClr val="dk1"/>
                </a:solidFill>
                <a:latin typeface="Century Gothic"/>
                <a:ea typeface="Century Gothic"/>
                <a:cs typeface="Century Gothic"/>
                <a:sym typeface="Century Gothic"/>
              </a:defRPr>
            </a:lvl3pPr>
            <a:lvl4pPr marL="0" marR="0" lvl="3" indent="114300"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4pPr>
            <a:lvl5pPr marL="0" marR="0" lvl="4" indent="114300" algn="l" rtl="0">
              <a:lnSpc>
                <a:spcPct val="95000"/>
              </a:lnSpc>
              <a:spcBef>
                <a:spcPts val="600"/>
              </a:spcBef>
              <a:spcAft>
                <a:spcPts val="200"/>
              </a:spcAft>
              <a:buClr>
                <a:schemeClr val="accent1"/>
              </a:buClr>
              <a:buSzPct val="100000"/>
              <a:buFont typeface="Arial"/>
              <a:buChar char="​"/>
              <a:defRPr sz="1800" b="0" i="0" u="none" strike="noStrike" cap="none">
                <a:solidFill>
                  <a:schemeClr val="accent1"/>
                </a:solidFill>
                <a:latin typeface="Century Gothic"/>
                <a:ea typeface="Century Gothic"/>
                <a:cs typeface="Century Gothic"/>
                <a:sym typeface="Century Gothic"/>
              </a:defRPr>
            </a:lvl5pPr>
            <a:lvl6pPr marL="0" marR="0" lvl="5" indent="114300" algn="l" rtl="0">
              <a:lnSpc>
                <a:spcPct val="95000"/>
              </a:lnSpc>
              <a:spcBef>
                <a:spcPts val="600"/>
              </a:spcBef>
              <a:spcAft>
                <a:spcPts val="200"/>
              </a:spcAft>
              <a:buClr>
                <a:schemeClr val="accent2"/>
              </a:buClr>
              <a:buSzPct val="100000"/>
              <a:buFont typeface="Arial"/>
              <a:buChar char="​"/>
              <a:defRPr sz="1800" b="0" i="0" u="none" strike="noStrike" cap="none">
                <a:solidFill>
                  <a:schemeClr val="accent2"/>
                </a:solidFill>
                <a:latin typeface="Century Gothic"/>
                <a:ea typeface="Century Gothic"/>
                <a:cs typeface="Century Gothic"/>
                <a:sym typeface="Century Gothic"/>
              </a:defRPr>
            </a:lvl6pPr>
            <a:lvl7pPr marL="0" marR="0" lvl="6" indent="114300" algn="l" rtl="0">
              <a:lnSpc>
                <a:spcPct val="95000"/>
              </a:lnSpc>
              <a:spcBef>
                <a:spcPts val="1000"/>
              </a:spcBef>
              <a:spcAft>
                <a:spcPts val="0"/>
              </a:spcAft>
              <a:buClr>
                <a:schemeClr val="dk1"/>
              </a:buClr>
              <a:buSzPct val="100000"/>
              <a:buFont typeface="Arial"/>
              <a:buChar char="​"/>
              <a:defRPr sz="1800" b="1" i="0" u="none" strike="noStrike" cap="none">
                <a:solidFill>
                  <a:schemeClr val="dk1"/>
                </a:solidFill>
                <a:latin typeface="Century Gothic"/>
                <a:ea typeface="Century Gothic"/>
                <a:cs typeface="Century Gothic"/>
                <a:sym typeface="Century Gothic"/>
              </a:defRPr>
            </a:lvl7pPr>
            <a:lvl8pPr marL="228600" marR="0" lvl="7" indent="-114300" algn="l" rtl="0">
              <a:lnSpc>
                <a:spcPct val="95000"/>
              </a:lnSpc>
              <a:spcBef>
                <a:spcPts val="200"/>
              </a:spcBef>
              <a:spcAft>
                <a:spcPts val="200"/>
              </a:spcAft>
              <a:buClr>
                <a:schemeClr val="dk1"/>
              </a:buClr>
              <a:buSzPct val="100000"/>
              <a:buFont typeface="Century Gothic"/>
              <a:buAutoNum type="arabicPeriod"/>
              <a:defRPr sz="1800" b="0" i="0" u="none" strike="noStrike" cap="none">
                <a:solidFill>
                  <a:schemeClr val="dk1"/>
                </a:solidFill>
                <a:latin typeface="Century Gothic"/>
                <a:ea typeface="Century Gothic"/>
                <a:cs typeface="Century Gothic"/>
                <a:sym typeface="Century Gothic"/>
              </a:defRPr>
            </a:lvl8pPr>
            <a:lvl9pPr marL="0" marR="0" lvl="8" indent="57150" algn="l" rtl="0">
              <a:lnSpc>
                <a:spcPct val="95000"/>
              </a:lnSpc>
              <a:spcBef>
                <a:spcPts val="400"/>
              </a:spcBef>
              <a:spcAft>
                <a:spcPts val="400"/>
              </a:spcAft>
              <a:buClr>
                <a:schemeClr val="accent6"/>
              </a:buClr>
              <a:buSzPct val="100000"/>
              <a:buFont typeface="Arial"/>
              <a:buChar char="​"/>
              <a:defRPr sz="900" b="0" i="0" u="none" strike="noStrike" cap="none">
                <a:solidFill>
                  <a:schemeClr val="accent6"/>
                </a:solidFill>
                <a:latin typeface="Century Gothic"/>
                <a:ea typeface="Century Gothic"/>
                <a:cs typeface="Century Gothic"/>
                <a:sym typeface="Century Gothic"/>
              </a:defRPr>
            </a:lvl9pPr>
          </a:lstStyle>
          <a:p>
            <a:endParaRPr/>
          </a:p>
        </p:txBody>
      </p:sp>
      <p:sp>
        <p:nvSpPr>
          <p:cNvPr id="186" name="Shape 186"/>
          <p:cNvSpPr txBox="1">
            <a:spLocks noGrp="1"/>
          </p:cNvSpPr>
          <p:nvPr>
            <p:ph type="title"/>
          </p:nvPr>
        </p:nvSpPr>
        <p:spPr>
          <a:xfrm>
            <a:off x="457200" y="128588"/>
            <a:ext cx="8229600" cy="526200"/>
          </a:xfrm>
          <a:prstGeom prst="rect">
            <a:avLst/>
          </a:prstGeom>
          <a:noFill/>
          <a:ln>
            <a:noFill/>
          </a:ln>
        </p:spPr>
        <p:txBody>
          <a:bodyPr lIns="91425" tIns="91425" rIns="91425" bIns="91425" anchor="b" anchorCtr="0"/>
          <a:lstStyle>
            <a:lvl1pPr marL="0" marR="0" lvl="0" indent="0" algn="l" rtl="0">
              <a:lnSpc>
                <a:spcPct val="95000"/>
              </a:lnSpc>
              <a:spcBef>
                <a:spcPts val="0"/>
              </a:spcBef>
              <a:buClr>
                <a:schemeClr val="accent1"/>
              </a:buClr>
              <a:buFont typeface="Century Gothic"/>
              <a:buNone/>
              <a:defRPr sz="2200" b="0" i="0" u="none" strike="noStrike" cap="none">
                <a:solidFill>
                  <a:schemeClr val="accent1"/>
                </a:solidFill>
                <a:latin typeface="Century Gothic"/>
                <a:ea typeface="Century Gothic"/>
                <a:cs typeface="Century Gothic"/>
                <a:sym typeface="Century Gothic"/>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4" name="Shape 2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cSld name="Custom Layout">
    <p:spTree>
      <p:nvGrpSpPr>
        <p:cNvPr id="1" name="Shape 187"/>
        <p:cNvGrpSpPr/>
        <p:nvPr/>
      </p:nvGrpSpPr>
      <p:grpSpPr>
        <a:xfrm>
          <a:off x="0" y="0"/>
          <a:ext cx="0" cy="0"/>
          <a:chOff x="0" y="0"/>
          <a:chExt cx="0" cy="0"/>
        </a:xfrm>
      </p:grpSpPr>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cSld name="1_Blank">
    <p:spTree>
      <p:nvGrpSpPr>
        <p:cNvPr id="1" name="Shape 277"/>
        <p:cNvGrpSpPr/>
        <p:nvPr/>
      </p:nvGrpSpPr>
      <p:grpSpPr>
        <a:xfrm>
          <a:off x="0" y="0"/>
          <a:ext cx="0" cy="0"/>
          <a:chOff x="0" y="0"/>
          <a:chExt cx="0" cy="0"/>
        </a:xfrm>
      </p:grpSpPr>
      <p:sp>
        <p:nvSpPr>
          <p:cNvPr id="278" name="Shape 278"/>
          <p:cNvSpPr txBox="1">
            <a:spLocks noGrp="1"/>
          </p:cNvSpPr>
          <p:nvPr>
            <p:ph type="ftr" idx="11"/>
          </p:nvPr>
        </p:nvSpPr>
        <p:spPr>
          <a:xfrm>
            <a:off x="457200" y="4857864"/>
            <a:ext cx="928800" cy="107700"/>
          </a:xfrm>
          <a:prstGeom prst="rect">
            <a:avLst/>
          </a:prstGeom>
          <a:noFill/>
          <a:ln>
            <a:noFill/>
          </a:ln>
        </p:spPr>
        <p:txBody>
          <a:bodyPr lIns="91425" tIns="91425" rIns="91425" bIns="91425" anchor="ctr" anchorCtr="0"/>
          <a:lstStyle>
            <a:lvl1pPr marL="0" marR="0" lvl="0" indent="0" algn="l" rtl="0">
              <a:spcBef>
                <a:spcPts val="0"/>
              </a:spcBef>
              <a:buNone/>
              <a:defRPr sz="700" b="0" i="0" u="none" strike="noStrike" cap="none">
                <a:solidFill>
                  <a:srgbClr val="C4BD97"/>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79"/>
        <p:cNvGrpSpPr/>
        <p:nvPr/>
      </p:nvGrpSpPr>
      <p:grpSpPr>
        <a:xfrm>
          <a:off x="0" y="0"/>
          <a:ext cx="0" cy="0"/>
          <a:chOff x="0" y="0"/>
          <a:chExt cx="0" cy="0"/>
        </a:xfrm>
      </p:grpSpPr>
      <p:sp>
        <p:nvSpPr>
          <p:cNvPr id="280" name="Shape 280"/>
          <p:cNvSpPr txBox="1">
            <a:spLocks noGrp="1"/>
          </p:cNvSpPr>
          <p:nvPr>
            <p:ph type="title"/>
          </p:nvPr>
        </p:nvSpPr>
        <p:spPr>
          <a:xfrm>
            <a:off x="457200" y="62419"/>
            <a:ext cx="8229600" cy="699600"/>
          </a:xfrm>
          <a:prstGeom prst="rect">
            <a:avLst/>
          </a:prstGeom>
          <a:noFill/>
          <a:ln>
            <a:noFill/>
          </a:ln>
        </p:spPr>
        <p:txBody>
          <a:bodyPr lIns="91425" tIns="91425" rIns="91425" bIns="91425" anchor="ctr" anchorCtr="0"/>
          <a:lstStyle>
            <a:lvl1pPr marL="0" marR="0" lvl="0" indent="0" algn="l" rtl="0">
              <a:spcBef>
                <a:spcPts val="0"/>
              </a:spcBef>
              <a:buClr>
                <a:schemeClr val="accent6"/>
              </a:buClr>
              <a:buFont typeface="Century Gothic"/>
              <a:buNone/>
              <a:defRPr sz="3000" b="0" i="0" u="none" strike="noStrike" cap="none">
                <a:solidFill>
                  <a:schemeClr val="accent6"/>
                </a:solidFill>
                <a:latin typeface="Century Gothic"/>
                <a:ea typeface="Century Gothic"/>
                <a:cs typeface="Century Gothic"/>
                <a:sym typeface="Century Gothic"/>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281" name="Shape 281"/>
          <p:cNvSpPr txBox="1">
            <a:spLocks noGrp="1"/>
          </p:cNvSpPr>
          <p:nvPr>
            <p:ph type="body" idx="1"/>
          </p:nvPr>
        </p:nvSpPr>
        <p:spPr>
          <a:xfrm>
            <a:off x="457200" y="883478"/>
            <a:ext cx="8229600" cy="3711000"/>
          </a:xfrm>
          <a:prstGeom prst="rect">
            <a:avLst/>
          </a:prstGeom>
          <a:noFill/>
          <a:ln>
            <a:noFill/>
          </a:ln>
        </p:spPr>
        <p:txBody>
          <a:bodyPr lIns="91425" tIns="91425" rIns="91425" bIns="91425" anchor="t" anchorCtr="0"/>
          <a:lstStyle>
            <a:lvl1pPr marL="342900" marR="0" lvl="0" indent="-139700" algn="l" rtl="0">
              <a:spcBef>
                <a:spcPts val="640"/>
              </a:spcBef>
              <a:buClr>
                <a:schemeClr val="dk1"/>
              </a:buClr>
              <a:buSzPct val="100000"/>
              <a:buFont typeface="Arial"/>
              <a:buChar char="•"/>
              <a:defRPr sz="3200" b="0" i="0" u="none" strike="noStrike" cap="none">
                <a:solidFill>
                  <a:schemeClr val="dk1"/>
                </a:solidFill>
                <a:latin typeface="Century Gothic"/>
                <a:ea typeface="Century Gothic"/>
                <a:cs typeface="Century Gothic"/>
                <a:sym typeface="Century Gothic"/>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Century Gothic"/>
                <a:ea typeface="Century Gothic"/>
                <a:cs typeface="Century Gothic"/>
                <a:sym typeface="Century Gothic"/>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Century Gothic"/>
                <a:ea typeface="Century Gothic"/>
                <a:cs typeface="Century Gothic"/>
                <a:sym typeface="Century Gothic"/>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Century Gothic"/>
                <a:ea typeface="Century Gothic"/>
                <a:cs typeface="Century Gothic"/>
                <a:sym typeface="Century Gothic"/>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Century Gothic"/>
                <a:ea typeface="Century Gothic"/>
                <a:cs typeface="Century Gothic"/>
                <a:sym typeface="Century Gothic"/>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82" name="Shape 282"/>
          <p:cNvSpPr txBox="1">
            <a:spLocks noGrp="1"/>
          </p:cNvSpPr>
          <p:nvPr>
            <p:ph type="dt" idx="10"/>
          </p:nvPr>
        </p:nvSpPr>
        <p:spPr>
          <a:xfrm>
            <a:off x="457200" y="4767262"/>
            <a:ext cx="2133600" cy="273900"/>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83" name="Shape 283"/>
          <p:cNvSpPr txBox="1">
            <a:spLocks noGrp="1"/>
          </p:cNvSpPr>
          <p:nvPr>
            <p:ph type="ftr" idx="11"/>
          </p:nvPr>
        </p:nvSpPr>
        <p:spPr>
          <a:xfrm>
            <a:off x="3124200" y="4767262"/>
            <a:ext cx="2895600" cy="273900"/>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84" name="Shape 284"/>
          <p:cNvSpPr txBox="1">
            <a:spLocks noGrp="1"/>
          </p:cNvSpPr>
          <p:nvPr>
            <p:ph type="sldNum" idx="12"/>
          </p:nvPr>
        </p:nvSpPr>
        <p:spPr>
          <a:xfrm>
            <a:off x="6553200" y="4767262"/>
            <a:ext cx="2133600" cy="27390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 sz="1200">
                <a:solidFill>
                  <a:srgbClr val="888888"/>
                </a:solidFill>
                <a:latin typeface="Calibri"/>
                <a:ea typeface="Calibri"/>
                <a:cs typeface="Calibri"/>
                <a:sym typeface="Calibri"/>
              </a:rPr>
              <a:t>‹#›</a:t>
            </a:fld>
            <a:endParaRPr lang="en" sz="1200">
              <a:solidFill>
                <a:srgbClr val="888888"/>
              </a:solidFill>
              <a:latin typeface="Calibri"/>
              <a:ea typeface="Calibri"/>
              <a:cs typeface="Calibri"/>
              <a:sym typeface="Calibri"/>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85"/>
        <p:cNvGrpSpPr/>
        <p:nvPr/>
      </p:nvGrpSpPr>
      <p:grpSpPr>
        <a:xfrm>
          <a:off x="0" y="0"/>
          <a:ext cx="0" cy="0"/>
          <a:chOff x="0" y="0"/>
          <a:chExt cx="0" cy="0"/>
        </a:xfrm>
      </p:grpSpPr>
      <p:sp>
        <p:nvSpPr>
          <p:cNvPr id="286" name="Shape 286"/>
          <p:cNvSpPr txBox="1">
            <a:spLocks noGrp="1"/>
          </p:cNvSpPr>
          <p:nvPr>
            <p:ph type="title"/>
          </p:nvPr>
        </p:nvSpPr>
        <p:spPr>
          <a:xfrm>
            <a:off x="457200" y="62419"/>
            <a:ext cx="8229600" cy="699600"/>
          </a:xfrm>
          <a:prstGeom prst="rect">
            <a:avLst/>
          </a:prstGeom>
          <a:noFill/>
          <a:ln>
            <a:noFill/>
          </a:ln>
        </p:spPr>
        <p:txBody>
          <a:bodyPr lIns="91425" tIns="91425" rIns="91425" bIns="91425" anchor="ctr" anchorCtr="0"/>
          <a:lstStyle>
            <a:lvl1pPr marL="0" marR="0" lvl="0" indent="0" algn="l" rtl="0">
              <a:spcBef>
                <a:spcPts val="0"/>
              </a:spcBef>
              <a:buClr>
                <a:schemeClr val="accent6"/>
              </a:buClr>
              <a:buFont typeface="Century Gothic"/>
              <a:buNone/>
              <a:defRPr sz="3000" b="0" i="0" u="none" strike="noStrike" cap="none">
                <a:solidFill>
                  <a:schemeClr val="accent6"/>
                </a:solidFill>
                <a:latin typeface="Century Gothic"/>
                <a:ea typeface="Century Gothic"/>
                <a:cs typeface="Century Gothic"/>
                <a:sym typeface="Century Gothic"/>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287" name="Shape 287"/>
          <p:cNvSpPr txBox="1">
            <a:spLocks noGrp="1"/>
          </p:cNvSpPr>
          <p:nvPr>
            <p:ph type="dt" idx="10"/>
          </p:nvPr>
        </p:nvSpPr>
        <p:spPr>
          <a:xfrm>
            <a:off x="457200" y="4767262"/>
            <a:ext cx="2133600" cy="273900"/>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88" name="Shape 288"/>
          <p:cNvSpPr txBox="1">
            <a:spLocks noGrp="1"/>
          </p:cNvSpPr>
          <p:nvPr>
            <p:ph type="ftr" idx="11"/>
          </p:nvPr>
        </p:nvSpPr>
        <p:spPr>
          <a:xfrm>
            <a:off x="3124200" y="4767262"/>
            <a:ext cx="2895600" cy="273900"/>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89" name="Shape 289"/>
          <p:cNvSpPr txBox="1">
            <a:spLocks noGrp="1"/>
          </p:cNvSpPr>
          <p:nvPr>
            <p:ph type="sldNum" idx="12"/>
          </p:nvPr>
        </p:nvSpPr>
        <p:spPr>
          <a:xfrm>
            <a:off x="6553200" y="4767262"/>
            <a:ext cx="2133600" cy="27390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 sz="1200">
                <a:solidFill>
                  <a:srgbClr val="888888"/>
                </a:solidFill>
                <a:latin typeface="Calibri"/>
                <a:ea typeface="Calibri"/>
                <a:cs typeface="Calibri"/>
                <a:sym typeface="Calibri"/>
              </a:rPr>
              <a:t>‹#›</a:t>
            </a:fld>
            <a:endParaRPr lang="en" sz="1200">
              <a:solidFill>
                <a:srgbClr val="888888"/>
              </a:solidFill>
              <a:latin typeface="Calibri"/>
              <a:ea typeface="Calibri"/>
              <a:cs typeface="Calibri"/>
              <a:sym typeface="Calibri"/>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cSld name="Alternate Title Slide">
    <p:spTree>
      <p:nvGrpSpPr>
        <p:cNvPr id="1" name="Shape 290"/>
        <p:cNvGrpSpPr/>
        <p:nvPr/>
      </p:nvGrpSpPr>
      <p:grpSpPr>
        <a:xfrm>
          <a:off x="0" y="0"/>
          <a:ext cx="0" cy="0"/>
          <a:chOff x="0" y="0"/>
          <a:chExt cx="0" cy="0"/>
        </a:xfrm>
      </p:grpSpPr>
      <p:sp>
        <p:nvSpPr>
          <p:cNvPr id="291" name="Shape 291"/>
          <p:cNvSpPr txBox="1">
            <a:spLocks noGrp="1"/>
          </p:cNvSpPr>
          <p:nvPr>
            <p:ph type="body" idx="1"/>
          </p:nvPr>
        </p:nvSpPr>
        <p:spPr>
          <a:xfrm>
            <a:off x="0" y="1903976"/>
            <a:ext cx="9144000" cy="1493399"/>
          </a:xfrm>
          <a:prstGeom prst="rect">
            <a:avLst/>
          </a:prstGeom>
          <a:solidFill>
            <a:srgbClr val="E36C09">
              <a:alpha val="89800"/>
            </a:srgbClr>
          </a:solidFill>
          <a:ln>
            <a:noFill/>
          </a:ln>
        </p:spPr>
        <p:txBody>
          <a:bodyPr lIns="91425" tIns="91425" rIns="91425" bIns="91425" anchor="ctr" anchorCtr="0"/>
          <a:lstStyle>
            <a:lvl1pPr marL="0" marR="0" lvl="0" indent="139700" algn="ctr" rtl="0">
              <a:lnSpc>
                <a:spcPct val="85000"/>
              </a:lnSpc>
              <a:spcBef>
                <a:spcPts val="200"/>
              </a:spcBef>
              <a:spcAft>
                <a:spcPts val="200"/>
              </a:spcAft>
              <a:buClr>
                <a:schemeClr val="lt1"/>
              </a:buClr>
              <a:buSzPct val="100000"/>
              <a:buFont typeface="Arial"/>
              <a:buChar char="​"/>
              <a:defRPr sz="2200" b="0" i="0" u="none" strike="noStrike" cap="none">
                <a:solidFill>
                  <a:schemeClr val="lt1"/>
                </a:solidFill>
                <a:latin typeface="Century Gothic"/>
                <a:ea typeface="Century Gothic"/>
                <a:cs typeface="Century Gothic"/>
                <a:sym typeface="Century Gothic"/>
              </a:defRPr>
            </a:lvl1pPr>
            <a:lvl2pPr marL="0" marR="0" lvl="1" indent="114300" algn="ctr" rtl="0">
              <a:lnSpc>
                <a:spcPct val="85000"/>
              </a:lnSpc>
              <a:spcBef>
                <a:spcPts val="0"/>
              </a:spcBef>
              <a:spcAft>
                <a:spcPts val="200"/>
              </a:spcAft>
              <a:buClr>
                <a:schemeClr val="lt1"/>
              </a:buClr>
              <a:buSzPct val="100000"/>
              <a:buFont typeface="Arial"/>
              <a:buChar char="​"/>
              <a:defRPr sz="1800" b="1" i="0" u="none" strike="noStrike" cap="none">
                <a:solidFill>
                  <a:schemeClr val="lt1"/>
                </a:solidFill>
                <a:latin typeface="Century Gothic"/>
                <a:ea typeface="Century Gothic"/>
                <a:cs typeface="Century Gothic"/>
                <a:sym typeface="Century Gothic"/>
              </a:defRPr>
            </a:lvl2pPr>
            <a:lvl3pPr marL="0" marR="0" lvl="2" indent="88900" algn="ctr" rtl="0">
              <a:lnSpc>
                <a:spcPct val="85000"/>
              </a:lnSpc>
              <a:spcBef>
                <a:spcPts val="600"/>
              </a:spcBef>
              <a:spcAft>
                <a:spcPts val="200"/>
              </a:spcAft>
              <a:buClr>
                <a:schemeClr val="lt1"/>
              </a:buClr>
              <a:buSzPct val="100000"/>
              <a:buFont typeface="Arial"/>
              <a:buChar char="​"/>
              <a:defRPr sz="1400" b="1" i="0" u="none" strike="noStrike" cap="none">
                <a:solidFill>
                  <a:schemeClr val="lt1"/>
                </a:solidFill>
                <a:latin typeface="Century Gothic"/>
                <a:ea typeface="Century Gothic"/>
                <a:cs typeface="Century Gothic"/>
                <a:sym typeface="Century Gothic"/>
              </a:defRPr>
            </a:lvl3pPr>
            <a:lvl4pPr marL="0" marR="0" lvl="3" indent="88900" algn="ctr" rtl="0">
              <a:lnSpc>
                <a:spcPct val="85000"/>
              </a:lnSpc>
              <a:spcBef>
                <a:spcPts val="200"/>
              </a:spcBef>
              <a:spcAft>
                <a:spcPts val="200"/>
              </a:spcAft>
              <a:buClr>
                <a:schemeClr val="lt1"/>
              </a:buClr>
              <a:buSzPct val="100000"/>
              <a:buFont typeface="Arial"/>
              <a:buChar char="​"/>
              <a:defRPr sz="1400" b="0" i="0" u="none" strike="noStrike" cap="none">
                <a:solidFill>
                  <a:schemeClr val="lt1"/>
                </a:solidFill>
                <a:latin typeface="Century Gothic"/>
                <a:ea typeface="Century Gothic"/>
                <a:cs typeface="Century Gothic"/>
                <a:sym typeface="Century Gothic"/>
              </a:defRPr>
            </a:lvl4pPr>
            <a:lvl5pPr marL="0" marR="0" lvl="4" indent="88900" algn="ctr" rtl="0">
              <a:lnSpc>
                <a:spcPct val="85000"/>
              </a:lnSpc>
              <a:spcBef>
                <a:spcPts val="200"/>
              </a:spcBef>
              <a:spcAft>
                <a:spcPts val="200"/>
              </a:spcAft>
              <a:buClr>
                <a:schemeClr val="lt1"/>
              </a:buClr>
              <a:buSzPct val="100000"/>
              <a:buFont typeface="Arial"/>
              <a:buChar char="​"/>
              <a:defRPr sz="1400" b="0" i="0" u="none" strike="noStrike" cap="none">
                <a:solidFill>
                  <a:schemeClr val="lt1"/>
                </a:solidFill>
                <a:latin typeface="Century Gothic"/>
                <a:ea typeface="Century Gothic"/>
                <a:cs typeface="Century Gothic"/>
                <a:sym typeface="Century Gothic"/>
              </a:defRPr>
            </a:lvl5pPr>
            <a:lvl6pPr marL="0" marR="0" lvl="5" indent="88900" algn="ctr" rtl="0">
              <a:lnSpc>
                <a:spcPct val="85000"/>
              </a:lnSpc>
              <a:spcBef>
                <a:spcPts val="200"/>
              </a:spcBef>
              <a:spcAft>
                <a:spcPts val="200"/>
              </a:spcAft>
              <a:buClr>
                <a:schemeClr val="lt1"/>
              </a:buClr>
              <a:buSzPct val="100000"/>
              <a:buFont typeface="Arial"/>
              <a:buChar char="​"/>
              <a:defRPr sz="1400" b="0" i="0" u="none" strike="noStrike" cap="none">
                <a:solidFill>
                  <a:schemeClr val="lt1"/>
                </a:solidFill>
                <a:latin typeface="Calibri"/>
                <a:ea typeface="Calibri"/>
                <a:cs typeface="Calibri"/>
                <a:sym typeface="Calibri"/>
              </a:defRPr>
            </a:lvl6pPr>
            <a:lvl7pPr marL="0" marR="0" lvl="6" indent="88900" algn="ctr" rtl="0">
              <a:lnSpc>
                <a:spcPct val="85000"/>
              </a:lnSpc>
              <a:spcBef>
                <a:spcPts val="200"/>
              </a:spcBef>
              <a:spcAft>
                <a:spcPts val="200"/>
              </a:spcAft>
              <a:buClr>
                <a:schemeClr val="lt1"/>
              </a:buClr>
              <a:buSzPct val="100000"/>
              <a:buFont typeface="Arial"/>
              <a:buChar char="​"/>
              <a:defRPr sz="1400" b="0" i="0" u="none" strike="noStrike" cap="none">
                <a:solidFill>
                  <a:schemeClr val="lt1"/>
                </a:solidFill>
                <a:latin typeface="Calibri"/>
                <a:ea typeface="Calibri"/>
                <a:cs typeface="Calibri"/>
                <a:sym typeface="Calibri"/>
              </a:defRPr>
            </a:lvl7pPr>
            <a:lvl8pPr marL="0" marR="0" lvl="7" indent="88900" algn="ctr" rtl="0">
              <a:lnSpc>
                <a:spcPct val="85000"/>
              </a:lnSpc>
              <a:spcBef>
                <a:spcPts val="200"/>
              </a:spcBef>
              <a:spcAft>
                <a:spcPts val="200"/>
              </a:spcAft>
              <a:buClr>
                <a:schemeClr val="lt1"/>
              </a:buClr>
              <a:buSzPct val="100000"/>
              <a:buFont typeface="Arial"/>
              <a:buChar char="​"/>
              <a:defRPr sz="1400" b="0" i="0" u="none" strike="noStrike" cap="none">
                <a:solidFill>
                  <a:schemeClr val="lt1"/>
                </a:solidFill>
                <a:latin typeface="Calibri"/>
                <a:ea typeface="Calibri"/>
                <a:cs typeface="Calibri"/>
                <a:sym typeface="Calibri"/>
              </a:defRPr>
            </a:lvl8pPr>
            <a:lvl9pPr marL="0" marR="0" lvl="8" indent="88900" algn="ctr" rtl="0">
              <a:lnSpc>
                <a:spcPct val="85000"/>
              </a:lnSpc>
              <a:spcBef>
                <a:spcPts val="200"/>
              </a:spcBef>
              <a:spcAft>
                <a:spcPts val="200"/>
              </a:spcAft>
              <a:buClr>
                <a:schemeClr val="lt1"/>
              </a:buClr>
              <a:buSzPct val="100000"/>
              <a:buFont typeface="Arial"/>
              <a:buChar char="​"/>
              <a:defRPr sz="1400" b="0" i="0" u="none" strike="noStrike" cap="none">
                <a:solidFill>
                  <a:schemeClr val="lt1"/>
                </a:solidFill>
                <a:latin typeface="Calibri"/>
                <a:ea typeface="Calibri"/>
                <a:cs typeface="Calibri"/>
                <a:sym typeface="Calibri"/>
              </a:defRPr>
            </a:lvl9pPr>
          </a:lstStyle>
          <a:p>
            <a:endParaRPr/>
          </a:p>
        </p:txBody>
      </p:sp>
      <p:sp>
        <p:nvSpPr>
          <p:cNvPr id="292" name="Shape 292"/>
          <p:cNvSpPr txBox="1"/>
          <p:nvPr/>
        </p:nvSpPr>
        <p:spPr>
          <a:xfrm>
            <a:off x="5905907" y="220687"/>
            <a:ext cx="3100500" cy="323100"/>
          </a:xfrm>
          <a:prstGeom prst="rect">
            <a:avLst/>
          </a:prstGeom>
          <a:noFill/>
          <a:ln>
            <a:noFill/>
          </a:ln>
        </p:spPr>
        <p:txBody>
          <a:bodyPr lIns="91425" tIns="45700" rIns="91425" bIns="45700" anchor="t" anchorCtr="0">
            <a:noAutofit/>
          </a:bodyPr>
          <a:lstStyle/>
          <a:p>
            <a:pPr marL="0" marR="0" lvl="0" indent="0" algn="r" rtl="0">
              <a:spcBef>
                <a:spcPts val="0"/>
              </a:spcBef>
              <a:buSzPct val="25000"/>
              <a:buNone/>
            </a:pPr>
            <a:r>
              <a:rPr lang="en" sz="1500">
                <a:solidFill>
                  <a:srgbClr val="666666"/>
                </a:solidFill>
                <a:latin typeface="Century Gothic"/>
                <a:ea typeface="Century Gothic"/>
                <a:cs typeface="Century Gothic"/>
                <a:sym typeface="Century Gothic"/>
              </a:rPr>
              <a:t>MAKING BIG DATA COME ALIVE</a:t>
            </a:r>
          </a:p>
        </p:txBody>
      </p:sp>
      <p:pic>
        <p:nvPicPr>
          <p:cNvPr id="293" name="Shape 293" descr="Think-Big-Logo-PPT.png"/>
          <p:cNvPicPr preferRelativeResize="0"/>
          <p:nvPr/>
        </p:nvPicPr>
        <p:blipFill rotWithShape="1">
          <a:blip r:embed="rId2">
            <a:alphaModFix/>
          </a:blip>
          <a:srcRect l="11617" t="14421" r="16759" b="15672"/>
          <a:stretch/>
        </p:blipFill>
        <p:spPr>
          <a:xfrm>
            <a:off x="0" y="1"/>
            <a:ext cx="1468800" cy="1413600"/>
          </a:xfrm>
          <a:prstGeom prst="rect">
            <a:avLst/>
          </a:prstGeom>
          <a:noFill/>
          <a:ln>
            <a:noFill/>
          </a:ln>
        </p:spPr>
      </p:pic>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294"/>
        <p:cNvGrpSpPr/>
        <p:nvPr/>
      </p:nvGrpSpPr>
      <p:grpSpPr>
        <a:xfrm>
          <a:off x="0" y="0"/>
          <a:ext cx="0" cy="0"/>
          <a:chOff x="0" y="0"/>
          <a:chExt cx="0" cy="0"/>
        </a:xfrm>
      </p:grpSpPr>
      <p:sp>
        <p:nvSpPr>
          <p:cNvPr id="295" name="Shape 295"/>
          <p:cNvSpPr txBox="1">
            <a:spLocks noGrp="1"/>
          </p:cNvSpPr>
          <p:nvPr>
            <p:ph type="ctrTitle"/>
          </p:nvPr>
        </p:nvSpPr>
        <p:spPr>
          <a:xfrm>
            <a:off x="685800" y="1597819"/>
            <a:ext cx="7772400" cy="1102500"/>
          </a:xfrm>
          <a:prstGeom prst="rect">
            <a:avLst/>
          </a:prstGeom>
          <a:noFill/>
          <a:ln>
            <a:noFill/>
          </a:ln>
        </p:spPr>
        <p:txBody>
          <a:bodyPr lIns="91425" tIns="91425" rIns="91425" bIns="91425" anchor="ctr" anchorCtr="0"/>
          <a:lstStyle>
            <a:lvl1pPr marL="0" marR="0" lvl="0" indent="0" algn="l" rtl="0">
              <a:spcBef>
                <a:spcPts val="0"/>
              </a:spcBef>
              <a:buClr>
                <a:schemeClr val="accent6"/>
              </a:buClr>
              <a:buFont typeface="Century Gothic"/>
              <a:buNone/>
              <a:defRPr sz="3000" b="0" i="0" u="none" strike="noStrike" cap="none">
                <a:solidFill>
                  <a:schemeClr val="accent6"/>
                </a:solidFill>
                <a:latin typeface="Century Gothic"/>
                <a:ea typeface="Century Gothic"/>
                <a:cs typeface="Century Gothic"/>
                <a:sym typeface="Century Gothic"/>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296" name="Shape 296"/>
          <p:cNvSpPr txBox="1">
            <a:spLocks noGrp="1"/>
          </p:cNvSpPr>
          <p:nvPr>
            <p:ph type="subTitle" idx="1"/>
          </p:nvPr>
        </p:nvSpPr>
        <p:spPr>
          <a:xfrm>
            <a:off x="1371600" y="2914650"/>
            <a:ext cx="6400800" cy="1314300"/>
          </a:xfrm>
          <a:prstGeom prst="rect">
            <a:avLst/>
          </a:prstGeom>
          <a:noFill/>
          <a:ln>
            <a:noFill/>
          </a:ln>
        </p:spPr>
        <p:txBody>
          <a:bodyPr lIns="91425" tIns="91425" rIns="91425" bIns="91425" anchor="t" anchorCtr="0"/>
          <a:lstStyle>
            <a:lvl1pPr marL="0" marR="0" lvl="0" indent="0" algn="ctr" rtl="0">
              <a:spcBef>
                <a:spcPts val="640"/>
              </a:spcBef>
              <a:buClr>
                <a:srgbClr val="888888"/>
              </a:buClr>
              <a:buFont typeface="Arial"/>
              <a:buNone/>
              <a:defRPr sz="3200" b="0" i="0" u="none" strike="noStrike" cap="none">
                <a:solidFill>
                  <a:srgbClr val="888888"/>
                </a:solidFill>
                <a:latin typeface="Century Gothic"/>
                <a:ea typeface="Century Gothic"/>
                <a:cs typeface="Century Gothic"/>
                <a:sym typeface="Century Gothic"/>
              </a:defRPr>
            </a:lvl1pPr>
            <a:lvl2pPr marL="457200" marR="0" lvl="1" indent="0" algn="ctr" rtl="0">
              <a:spcBef>
                <a:spcPts val="560"/>
              </a:spcBef>
              <a:buClr>
                <a:srgbClr val="888888"/>
              </a:buClr>
              <a:buFont typeface="Arial"/>
              <a:buNone/>
              <a:defRPr sz="2800" b="0" i="0" u="none" strike="noStrike" cap="none">
                <a:solidFill>
                  <a:srgbClr val="888888"/>
                </a:solidFill>
                <a:latin typeface="Century Gothic"/>
                <a:ea typeface="Century Gothic"/>
                <a:cs typeface="Century Gothic"/>
                <a:sym typeface="Century Gothic"/>
              </a:defRPr>
            </a:lvl2pPr>
            <a:lvl3pPr marL="914400" marR="0" lvl="2" indent="0" algn="ctr" rtl="0">
              <a:spcBef>
                <a:spcPts val="480"/>
              </a:spcBef>
              <a:buClr>
                <a:srgbClr val="888888"/>
              </a:buClr>
              <a:buFont typeface="Arial"/>
              <a:buNone/>
              <a:defRPr sz="2400" b="0" i="0" u="none" strike="noStrike" cap="none">
                <a:solidFill>
                  <a:srgbClr val="888888"/>
                </a:solidFill>
                <a:latin typeface="Century Gothic"/>
                <a:ea typeface="Century Gothic"/>
                <a:cs typeface="Century Gothic"/>
                <a:sym typeface="Century Gothic"/>
              </a:defRPr>
            </a:lvl3pPr>
            <a:lvl4pPr marL="1371600" marR="0" lvl="3" indent="0" algn="ctr" rtl="0">
              <a:spcBef>
                <a:spcPts val="400"/>
              </a:spcBef>
              <a:buClr>
                <a:srgbClr val="888888"/>
              </a:buClr>
              <a:buFont typeface="Arial"/>
              <a:buNone/>
              <a:defRPr sz="2000" b="0" i="0" u="none" strike="noStrike" cap="none">
                <a:solidFill>
                  <a:srgbClr val="888888"/>
                </a:solidFill>
                <a:latin typeface="Century Gothic"/>
                <a:ea typeface="Century Gothic"/>
                <a:cs typeface="Century Gothic"/>
                <a:sym typeface="Century Gothic"/>
              </a:defRPr>
            </a:lvl4pPr>
            <a:lvl5pPr marL="1828800" marR="0" lvl="4" indent="0" algn="ctr" rtl="0">
              <a:spcBef>
                <a:spcPts val="400"/>
              </a:spcBef>
              <a:buClr>
                <a:srgbClr val="888888"/>
              </a:buClr>
              <a:buFont typeface="Arial"/>
              <a:buNone/>
              <a:defRPr sz="2000" b="0" i="0" u="none" strike="noStrike" cap="none">
                <a:solidFill>
                  <a:srgbClr val="888888"/>
                </a:solidFill>
                <a:latin typeface="Century Gothic"/>
                <a:ea typeface="Century Gothic"/>
                <a:cs typeface="Century Gothic"/>
                <a:sym typeface="Century Gothic"/>
              </a:defRPr>
            </a:lvl5pPr>
            <a:lvl6pPr marL="2286000" marR="0" lvl="5"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6pPr>
            <a:lvl7pPr marL="2743200" marR="0" lvl="6"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7pPr>
            <a:lvl8pPr marL="3200400" marR="0" lvl="7"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8pPr>
            <a:lvl9pPr marL="3657600" marR="0" lvl="8"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9pPr>
          </a:lstStyle>
          <a:p>
            <a:endParaRPr/>
          </a:p>
        </p:txBody>
      </p:sp>
      <p:sp>
        <p:nvSpPr>
          <p:cNvPr id="297" name="Shape 297"/>
          <p:cNvSpPr txBox="1">
            <a:spLocks noGrp="1"/>
          </p:cNvSpPr>
          <p:nvPr>
            <p:ph type="dt" idx="10"/>
          </p:nvPr>
        </p:nvSpPr>
        <p:spPr>
          <a:xfrm>
            <a:off x="457200" y="4767262"/>
            <a:ext cx="2133600" cy="273900"/>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98" name="Shape 298"/>
          <p:cNvSpPr txBox="1">
            <a:spLocks noGrp="1"/>
          </p:cNvSpPr>
          <p:nvPr>
            <p:ph type="ftr" idx="11"/>
          </p:nvPr>
        </p:nvSpPr>
        <p:spPr>
          <a:xfrm>
            <a:off x="3124200" y="4767262"/>
            <a:ext cx="2895600" cy="273900"/>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99" name="Shape 299"/>
          <p:cNvSpPr txBox="1">
            <a:spLocks noGrp="1"/>
          </p:cNvSpPr>
          <p:nvPr>
            <p:ph type="sldNum" idx="12"/>
          </p:nvPr>
        </p:nvSpPr>
        <p:spPr>
          <a:xfrm>
            <a:off x="6553200" y="4767262"/>
            <a:ext cx="2133600" cy="27390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 sz="1200">
                <a:solidFill>
                  <a:srgbClr val="888888"/>
                </a:solidFill>
                <a:latin typeface="Calibri"/>
                <a:ea typeface="Calibri"/>
                <a:cs typeface="Calibri"/>
                <a:sym typeface="Calibri"/>
              </a:rPr>
              <a:t>‹#›</a:t>
            </a:fld>
            <a:endParaRPr lang="en" sz="1200">
              <a:solidFill>
                <a:srgbClr val="888888"/>
              </a:solidFill>
              <a:latin typeface="Calibri"/>
              <a:ea typeface="Calibri"/>
              <a:cs typeface="Calibri"/>
              <a:sym typeface="Calibri"/>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300"/>
        <p:cNvGrpSpPr/>
        <p:nvPr/>
      </p:nvGrpSpPr>
      <p:grpSpPr>
        <a:xfrm>
          <a:off x="0" y="0"/>
          <a:ext cx="0" cy="0"/>
          <a:chOff x="0" y="0"/>
          <a:chExt cx="0" cy="0"/>
        </a:xfrm>
      </p:grpSpPr>
      <p:sp>
        <p:nvSpPr>
          <p:cNvPr id="301" name="Shape 301"/>
          <p:cNvSpPr txBox="1">
            <a:spLocks noGrp="1"/>
          </p:cNvSpPr>
          <p:nvPr>
            <p:ph type="title"/>
          </p:nvPr>
        </p:nvSpPr>
        <p:spPr>
          <a:xfrm>
            <a:off x="722312" y="3305176"/>
            <a:ext cx="7772400" cy="1021500"/>
          </a:xfrm>
          <a:prstGeom prst="rect">
            <a:avLst/>
          </a:prstGeom>
          <a:noFill/>
          <a:ln>
            <a:noFill/>
          </a:ln>
        </p:spPr>
        <p:txBody>
          <a:bodyPr lIns="91425" tIns="91425" rIns="91425" bIns="91425" anchor="t" anchorCtr="0"/>
          <a:lstStyle>
            <a:lvl1pPr marL="0" marR="0" lvl="0" indent="0" algn="l" rtl="0">
              <a:spcBef>
                <a:spcPts val="0"/>
              </a:spcBef>
              <a:buClr>
                <a:schemeClr val="accent6"/>
              </a:buClr>
              <a:buFont typeface="Century Gothic"/>
              <a:buNone/>
              <a:defRPr sz="4000" b="1" i="0" u="none" strike="noStrike" cap="none">
                <a:solidFill>
                  <a:schemeClr val="accent6"/>
                </a:solidFill>
                <a:latin typeface="Century Gothic"/>
                <a:ea typeface="Century Gothic"/>
                <a:cs typeface="Century Gothic"/>
                <a:sym typeface="Century Gothic"/>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302" name="Shape 302"/>
          <p:cNvSpPr txBox="1">
            <a:spLocks noGrp="1"/>
          </p:cNvSpPr>
          <p:nvPr>
            <p:ph type="body" idx="1"/>
          </p:nvPr>
        </p:nvSpPr>
        <p:spPr>
          <a:xfrm>
            <a:off x="722312" y="2180034"/>
            <a:ext cx="7772400" cy="1125000"/>
          </a:xfrm>
          <a:prstGeom prst="rect">
            <a:avLst/>
          </a:prstGeom>
          <a:noFill/>
          <a:ln>
            <a:noFill/>
          </a:ln>
        </p:spPr>
        <p:txBody>
          <a:bodyPr lIns="91425" tIns="91425" rIns="91425" bIns="91425" anchor="b" anchorCtr="0"/>
          <a:lstStyle>
            <a:lvl1pPr marL="0" marR="0" lvl="0" indent="0" algn="l" rtl="0">
              <a:spcBef>
                <a:spcPts val="400"/>
              </a:spcBef>
              <a:buClr>
                <a:srgbClr val="888888"/>
              </a:buClr>
              <a:buFont typeface="Arial"/>
              <a:buNone/>
              <a:defRPr sz="2000" b="0" i="0" u="none" strike="noStrike" cap="none">
                <a:solidFill>
                  <a:srgbClr val="888888"/>
                </a:solidFill>
                <a:latin typeface="Century Gothic"/>
                <a:ea typeface="Century Gothic"/>
                <a:cs typeface="Century Gothic"/>
                <a:sym typeface="Century Gothic"/>
              </a:defRPr>
            </a:lvl1pPr>
            <a:lvl2pPr marL="457200" marR="0" lvl="1" indent="0" algn="l" rtl="0">
              <a:spcBef>
                <a:spcPts val="360"/>
              </a:spcBef>
              <a:buClr>
                <a:srgbClr val="888888"/>
              </a:buClr>
              <a:buFont typeface="Arial"/>
              <a:buNone/>
              <a:defRPr sz="1800" b="0" i="0" u="none" strike="noStrike" cap="none">
                <a:solidFill>
                  <a:srgbClr val="888888"/>
                </a:solidFill>
                <a:latin typeface="Century Gothic"/>
                <a:ea typeface="Century Gothic"/>
                <a:cs typeface="Century Gothic"/>
                <a:sym typeface="Century Gothic"/>
              </a:defRPr>
            </a:lvl2pPr>
            <a:lvl3pPr marL="914400" marR="0" lvl="2" indent="0" algn="l" rtl="0">
              <a:spcBef>
                <a:spcPts val="320"/>
              </a:spcBef>
              <a:buClr>
                <a:srgbClr val="888888"/>
              </a:buClr>
              <a:buFont typeface="Arial"/>
              <a:buNone/>
              <a:defRPr sz="1600" b="0" i="0" u="none" strike="noStrike" cap="none">
                <a:solidFill>
                  <a:srgbClr val="888888"/>
                </a:solidFill>
                <a:latin typeface="Century Gothic"/>
                <a:ea typeface="Century Gothic"/>
                <a:cs typeface="Century Gothic"/>
                <a:sym typeface="Century Gothic"/>
              </a:defRPr>
            </a:lvl3pPr>
            <a:lvl4pPr marL="1371600" marR="0" lvl="3" indent="0" algn="l" rtl="0">
              <a:spcBef>
                <a:spcPts val="280"/>
              </a:spcBef>
              <a:buClr>
                <a:srgbClr val="888888"/>
              </a:buClr>
              <a:buFont typeface="Arial"/>
              <a:buNone/>
              <a:defRPr sz="1400" b="0" i="0" u="none" strike="noStrike" cap="none">
                <a:solidFill>
                  <a:srgbClr val="888888"/>
                </a:solidFill>
                <a:latin typeface="Century Gothic"/>
                <a:ea typeface="Century Gothic"/>
                <a:cs typeface="Century Gothic"/>
                <a:sym typeface="Century Gothic"/>
              </a:defRPr>
            </a:lvl4pPr>
            <a:lvl5pPr marL="1828800" marR="0" lvl="4" indent="0" algn="l" rtl="0">
              <a:spcBef>
                <a:spcPts val="280"/>
              </a:spcBef>
              <a:buClr>
                <a:srgbClr val="888888"/>
              </a:buClr>
              <a:buFont typeface="Arial"/>
              <a:buNone/>
              <a:defRPr sz="1400" b="0" i="0" u="none" strike="noStrike" cap="none">
                <a:solidFill>
                  <a:srgbClr val="888888"/>
                </a:solidFill>
                <a:latin typeface="Century Gothic"/>
                <a:ea typeface="Century Gothic"/>
                <a:cs typeface="Century Gothic"/>
                <a:sym typeface="Century Gothic"/>
              </a:defRPr>
            </a:lvl5pPr>
            <a:lvl6pPr marL="2286000" marR="0" lvl="5" indent="0" algn="l" rtl="0">
              <a:spcBef>
                <a:spcPts val="280"/>
              </a:spcBef>
              <a:buClr>
                <a:srgbClr val="888888"/>
              </a:buClr>
              <a:buFont typeface="Arial"/>
              <a:buNone/>
              <a:defRPr sz="1400" b="0" i="0" u="none" strike="noStrike" cap="none">
                <a:solidFill>
                  <a:srgbClr val="888888"/>
                </a:solidFill>
                <a:latin typeface="Calibri"/>
                <a:ea typeface="Calibri"/>
                <a:cs typeface="Calibri"/>
                <a:sym typeface="Calibri"/>
              </a:defRPr>
            </a:lvl6pPr>
            <a:lvl7pPr marL="2743200" marR="0" lvl="6" indent="0" algn="l" rtl="0">
              <a:spcBef>
                <a:spcPts val="280"/>
              </a:spcBef>
              <a:buClr>
                <a:srgbClr val="888888"/>
              </a:buClr>
              <a:buFont typeface="Arial"/>
              <a:buNone/>
              <a:defRPr sz="1400" b="0" i="0" u="none" strike="noStrike" cap="none">
                <a:solidFill>
                  <a:srgbClr val="888888"/>
                </a:solidFill>
                <a:latin typeface="Calibri"/>
                <a:ea typeface="Calibri"/>
                <a:cs typeface="Calibri"/>
                <a:sym typeface="Calibri"/>
              </a:defRPr>
            </a:lvl7pPr>
            <a:lvl8pPr marL="3200400" marR="0" lvl="7" indent="0" algn="l" rtl="0">
              <a:spcBef>
                <a:spcPts val="280"/>
              </a:spcBef>
              <a:buClr>
                <a:srgbClr val="888888"/>
              </a:buClr>
              <a:buFont typeface="Arial"/>
              <a:buNone/>
              <a:defRPr sz="1400" b="0" i="0" u="none" strike="noStrike" cap="none">
                <a:solidFill>
                  <a:srgbClr val="888888"/>
                </a:solidFill>
                <a:latin typeface="Calibri"/>
                <a:ea typeface="Calibri"/>
                <a:cs typeface="Calibri"/>
                <a:sym typeface="Calibri"/>
              </a:defRPr>
            </a:lvl8pPr>
            <a:lvl9pPr marL="3657600" marR="0" lvl="8" indent="0" algn="l" rtl="0">
              <a:spcBef>
                <a:spcPts val="280"/>
              </a:spcBef>
              <a:buClr>
                <a:srgbClr val="888888"/>
              </a:buClr>
              <a:buFont typeface="Arial"/>
              <a:buNone/>
              <a:defRPr sz="1400" b="0" i="0" u="none" strike="noStrike" cap="none">
                <a:solidFill>
                  <a:srgbClr val="888888"/>
                </a:solidFill>
                <a:latin typeface="Calibri"/>
                <a:ea typeface="Calibri"/>
                <a:cs typeface="Calibri"/>
                <a:sym typeface="Calibri"/>
              </a:defRPr>
            </a:lvl9pPr>
          </a:lstStyle>
          <a:p>
            <a:endParaRPr/>
          </a:p>
        </p:txBody>
      </p:sp>
      <p:sp>
        <p:nvSpPr>
          <p:cNvPr id="303" name="Shape 303"/>
          <p:cNvSpPr txBox="1">
            <a:spLocks noGrp="1"/>
          </p:cNvSpPr>
          <p:nvPr>
            <p:ph type="dt" idx="10"/>
          </p:nvPr>
        </p:nvSpPr>
        <p:spPr>
          <a:xfrm>
            <a:off x="457200" y="4767262"/>
            <a:ext cx="2133600" cy="273900"/>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304" name="Shape 304"/>
          <p:cNvSpPr txBox="1">
            <a:spLocks noGrp="1"/>
          </p:cNvSpPr>
          <p:nvPr>
            <p:ph type="ftr" idx="11"/>
          </p:nvPr>
        </p:nvSpPr>
        <p:spPr>
          <a:xfrm>
            <a:off x="3124200" y="4767262"/>
            <a:ext cx="2895600" cy="273900"/>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305" name="Shape 305"/>
          <p:cNvSpPr txBox="1">
            <a:spLocks noGrp="1"/>
          </p:cNvSpPr>
          <p:nvPr>
            <p:ph type="sldNum" idx="12"/>
          </p:nvPr>
        </p:nvSpPr>
        <p:spPr>
          <a:xfrm>
            <a:off x="6553200" y="4767262"/>
            <a:ext cx="2133600" cy="27390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 sz="1200">
                <a:solidFill>
                  <a:srgbClr val="888888"/>
                </a:solidFill>
                <a:latin typeface="Calibri"/>
                <a:ea typeface="Calibri"/>
                <a:cs typeface="Calibri"/>
                <a:sym typeface="Calibri"/>
              </a:rPr>
              <a:t>‹#›</a:t>
            </a:fld>
            <a:endParaRPr lang="en" sz="1200">
              <a:solidFill>
                <a:srgbClr val="888888"/>
              </a:solidFill>
              <a:latin typeface="Calibri"/>
              <a:ea typeface="Calibri"/>
              <a:cs typeface="Calibri"/>
              <a:sym typeface="Calibri"/>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306"/>
        <p:cNvGrpSpPr/>
        <p:nvPr/>
      </p:nvGrpSpPr>
      <p:grpSpPr>
        <a:xfrm>
          <a:off x="0" y="0"/>
          <a:ext cx="0" cy="0"/>
          <a:chOff x="0" y="0"/>
          <a:chExt cx="0" cy="0"/>
        </a:xfrm>
      </p:grpSpPr>
      <p:sp>
        <p:nvSpPr>
          <p:cNvPr id="307" name="Shape 307"/>
          <p:cNvSpPr txBox="1">
            <a:spLocks noGrp="1"/>
          </p:cNvSpPr>
          <p:nvPr>
            <p:ph type="title"/>
          </p:nvPr>
        </p:nvSpPr>
        <p:spPr>
          <a:xfrm>
            <a:off x="457200" y="62419"/>
            <a:ext cx="8229600" cy="699600"/>
          </a:xfrm>
          <a:prstGeom prst="rect">
            <a:avLst/>
          </a:prstGeom>
          <a:noFill/>
          <a:ln>
            <a:noFill/>
          </a:ln>
        </p:spPr>
        <p:txBody>
          <a:bodyPr lIns="91425" tIns="91425" rIns="91425" bIns="91425" anchor="ctr" anchorCtr="0"/>
          <a:lstStyle>
            <a:lvl1pPr marL="0" marR="0" lvl="0" indent="0" algn="l" rtl="0">
              <a:spcBef>
                <a:spcPts val="0"/>
              </a:spcBef>
              <a:buClr>
                <a:schemeClr val="accent6"/>
              </a:buClr>
              <a:buFont typeface="Century Gothic"/>
              <a:buNone/>
              <a:defRPr sz="3000" b="0" i="0" u="none" strike="noStrike" cap="none">
                <a:solidFill>
                  <a:schemeClr val="accent6"/>
                </a:solidFill>
                <a:latin typeface="Century Gothic"/>
                <a:ea typeface="Century Gothic"/>
                <a:cs typeface="Century Gothic"/>
                <a:sym typeface="Century Gothic"/>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308" name="Shape 308"/>
          <p:cNvSpPr txBox="1">
            <a:spLocks noGrp="1"/>
          </p:cNvSpPr>
          <p:nvPr>
            <p:ph type="body" idx="1"/>
          </p:nvPr>
        </p:nvSpPr>
        <p:spPr>
          <a:xfrm>
            <a:off x="457200" y="883478"/>
            <a:ext cx="4038600" cy="3711000"/>
          </a:xfrm>
          <a:prstGeom prst="rect">
            <a:avLst/>
          </a:prstGeom>
          <a:noFill/>
          <a:ln>
            <a:noFill/>
          </a:ln>
        </p:spPr>
        <p:txBody>
          <a:bodyPr lIns="91425" tIns="91425" rIns="91425" bIns="91425" anchor="t" anchorCtr="0"/>
          <a:lstStyle>
            <a:lvl1pPr marL="342900" marR="0" lvl="0" indent="-165100" algn="l" rtl="0">
              <a:spcBef>
                <a:spcPts val="560"/>
              </a:spcBef>
              <a:buClr>
                <a:schemeClr val="dk1"/>
              </a:buClr>
              <a:buSzPct val="100000"/>
              <a:buFont typeface="Arial"/>
              <a:buChar char="•"/>
              <a:defRPr sz="2800" b="0" i="0" u="none" strike="noStrike" cap="none">
                <a:solidFill>
                  <a:schemeClr val="dk1"/>
                </a:solidFill>
                <a:latin typeface="Century Gothic"/>
                <a:ea typeface="Century Gothic"/>
                <a:cs typeface="Century Gothic"/>
                <a:sym typeface="Century Gothic"/>
              </a:defRPr>
            </a:lvl1pPr>
            <a:lvl2pPr marL="742950" marR="0" lvl="1" indent="-133350" algn="l" rtl="0">
              <a:spcBef>
                <a:spcPts val="480"/>
              </a:spcBef>
              <a:buClr>
                <a:schemeClr val="dk1"/>
              </a:buClr>
              <a:buSzPct val="100000"/>
              <a:buFont typeface="Arial"/>
              <a:buChar char="–"/>
              <a:defRPr sz="2400" b="0" i="0" u="none" strike="noStrike" cap="none">
                <a:solidFill>
                  <a:schemeClr val="dk1"/>
                </a:solidFill>
                <a:latin typeface="Century Gothic"/>
                <a:ea typeface="Century Gothic"/>
                <a:cs typeface="Century Gothic"/>
                <a:sym typeface="Century Gothic"/>
              </a:defRPr>
            </a:lvl2pPr>
            <a:lvl3pPr marL="1143000" marR="0" lvl="2" indent="-101600" algn="l" rtl="0">
              <a:spcBef>
                <a:spcPts val="400"/>
              </a:spcBef>
              <a:buClr>
                <a:schemeClr val="dk1"/>
              </a:buClr>
              <a:buSzPct val="100000"/>
              <a:buFont typeface="Arial"/>
              <a:buChar char="•"/>
              <a:defRPr sz="2000" b="0" i="0" u="none" strike="noStrike" cap="none">
                <a:solidFill>
                  <a:schemeClr val="dk1"/>
                </a:solidFill>
                <a:latin typeface="Century Gothic"/>
                <a:ea typeface="Century Gothic"/>
                <a:cs typeface="Century Gothic"/>
                <a:sym typeface="Century Gothic"/>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09" name="Shape 309"/>
          <p:cNvSpPr txBox="1">
            <a:spLocks noGrp="1"/>
          </p:cNvSpPr>
          <p:nvPr>
            <p:ph type="body" idx="2"/>
          </p:nvPr>
        </p:nvSpPr>
        <p:spPr>
          <a:xfrm>
            <a:off x="4648200" y="883478"/>
            <a:ext cx="4038600" cy="3711000"/>
          </a:xfrm>
          <a:prstGeom prst="rect">
            <a:avLst/>
          </a:prstGeom>
          <a:noFill/>
          <a:ln>
            <a:noFill/>
          </a:ln>
        </p:spPr>
        <p:txBody>
          <a:bodyPr lIns="91425" tIns="91425" rIns="91425" bIns="91425" anchor="t" anchorCtr="0"/>
          <a:lstStyle>
            <a:lvl1pPr marL="342900" marR="0" lvl="0" indent="-165100" algn="l" rtl="0">
              <a:spcBef>
                <a:spcPts val="560"/>
              </a:spcBef>
              <a:buClr>
                <a:schemeClr val="dk1"/>
              </a:buClr>
              <a:buSzPct val="100000"/>
              <a:buFont typeface="Arial"/>
              <a:buChar char="•"/>
              <a:defRPr sz="2800" b="0" i="0" u="none" strike="noStrike" cap="none">
                <a:solidFill>
                  <a:schemeClr val="dk1"/>
                </a:solidFill>
                <a:latin typeface="Century Gothic"/>
                <a:ea typeface="Century Gothic"/>
                <a:cs typeface="Century Gothic"/>
                <a:sym typeface="Century Gothic"/>
              </a:defRPr>
            </a:lvl1pPr>
            <a:lvl2pPr marL="742950" marR="0" lvl="1" indent="-133350" algn="l" rtl="0">
              <a:spcBef>
                <a:spcPts val="480"/>
              </a:spcBef>
              <a:buClr>
                <a:schemeClr val="dk1"/>
              </a:buClr>
              <a:buSzPct val="100000"/>
              <a:buFont typeface="Arial"/>
              <a:buChar char="–"/>
              <a:defRPr sz="2400" b="0" i="0" u="none" strike="noStrike" cap="none">
                <a:solidFill>
                  <a:schemeClr val="dk1"/>
                </a:solidFill>
                <a:latin typeface="Century Gothic"/>
                <a:ea typeface="Century Gothic"/>
                <a:cs typeface="Century Gothic"/>
                <a:sym typeface="Century Gothic"/>
              </a:defRPr>
            </a:lvl2pPr>
            <a:lvl3pPr marL="1143000" marR="0" lvl="2" indent="-101600" algn="l" rtl="0">
              <a:spcBef>
                <a:spcPts val="400"/>
              </a:spcBef>
              <a:buClr>
                <a:schemeClr val="dk1"/>
              </a:buClr>
              <a:buSzPct val="100000"/>
              <a:buFont typeface="Arial"/>
              <a:buChar char="•"/>
              <a:defRPr sz="2000" b="0" i="0" u="none" strike="noStrike" cap="none">
                <a:solidFill>
                  <a:schemeClr val="dk1"/>
                </a:solidFill>
                <a:latin typeface="Century Gothic"/>
                <a:ea typeface="Century Gothic"/>
                <a:cs typeface="Century Gothic"/>
                <a:sym typeface="Century Gothic"/>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10" name="Shape 310"/>
          <p:cNvSpPr txBox="1">
            <a:spLocks noGrp="1"/>
          </p:cNvSpPr>
          <p:nvPr>
            <p:ph type="dt" idx="10"/>
          </p:nvPr>
        </p:nvSpPr>
        <p:spPr>
          <a:xfrm>
            <a:off x="457200" y="4767262"/>
            <a:ext cx="2133600" cy="273900"/>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311" name="Shape 311"/>
          <p:cNvSpPr txBox="1">
            <a:spLocks noGrp="1"/>
          </p:cNvSpPr>
          <p:nvPr>
            <p:ph type="ftr" idx="11"/>
          </p:nvPr>
        </p:nvSpPr>
        <p:spPr>
          <a:xfrm>
            <a:off x="3124200" y="4767262"/>
            <a:ext cx="2895600" cy="273900"/>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312" name="Shape 312"/>
          <p:cNvSpPr txBox="1">
            <a:spLocks noGrp="1"/>
          </p:cNvSpPr>
          <p:nvPr>
            <p:ph type="sldNum" idx="12"/>
          </p:nvPr>
        </p:nvSpPr>
        <p:spPr>
          <a:xfrm>
            <a:off x="6553200" y="4767262"/>
            <a:ext cx="2133600" cy="27390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 sz="1200">
                <a:solidFill>
                  <a:srgbClr val="888888"/>
                </a:solidFill>
                <a:latin typeface="Calibri"/>
                <a:ea typeface="Calibri"/>
                <a:cs typeface="Calibri"/>
                <a:sym typeface="Calibri"/>
              </a:rPr>
              <a:t>‹#›</a:t>
            </a:fld>
            <a:endParaRPr lang="en" sz="1200">
              <a:solidFill>
                <a:srgbClr val="888888"/>
              </a:solidFill>
              <a:latin typeface="Calibri"/>
              <a:ea typeface="Calibri"/>
              <a:cs typeface="Calibri"/>
              <a:sym typeface="Calibri"/>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cSld name="Title and Subtitle Only">
    <p:spTree>
      <p:nvGrpSpPr>
        <p:cNvPr id="1" name="Shape 313"/>
        <p:cNvGrpSpPr/>
        <p:nvPr/>
      </p:nvGrpSpPr>
      <p:grpSpPr>
        <a:xfrm>
          <a:off x="0" y="0"/>
          <a:ext cx="0" cy="0"/>
          <a:chOff x="0" y="0"/>
          <a:chExt cx="0" cy="0"/>
        </a:xfrm>
      </p:grpSpPr>
      <p:sp>
        <p:nvSpPr>
          <p:cNvPr id="314" name="Shape 314"/>
          <p:cNvSpPr txBox="1">
            <a:spLocks noGrp="1"/>
          </p:cNvSpPr>
          <p:nvPr>
            <p:ph type="title"/>
          </p:nvPr>
        </p:nvSpPr>
        <p:spPr>
          <a:xfrm>
            <a:off x="457200" y="173735"/>
            <a:ext cx="7129800" cy="704099"/>
          </a:xfrm>
          <a:prstGeom prst="rect">
            <a:avLst/>
          </a:prstGeom>
          <a:noFill/>
          <a:ln>
            <a:noFill/>
          </a:ln>
        </p:spPr>
        <p:txBody>
          <a:bodyPr lIns="91425" tIns="91425" rIns="91425" bIns="91425" anchor="b" anchorCtr="0"/>
          <a:lstStyle>
            <a:lvl1pPr marL="0" marR="0" lvl="0" indent="0" algn="l" rtl="0">
              <a:spcBef>
                <a:spcPts val="0"/>
              </a:spcBef>
              <a:buClr>
                <a:schemeClr val="accent6"/>
              </a:buClr>
              <a:buFont typeface="Century Gothic"/>
              <a:buNone/>
              <a:defRPr sz="3600" b="0" i="0" u="none" strike="noStrike" cap="none">
                <a:solidFill>
                  <a:schemeClr val="accent6"/>
                </a:solidFill>
                <a:latin typeface="Century Gothic"/>
                <a:ea typeface="Century Gothic"/>
                <a:cs typeface="Century Gothic"/>
                <a:sym typeface="Century Gothic"/>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315" name="Shape 315"/>
          <p:cNvSpPr txBox="1">
            <a:spLocks noGrp="1"/>
          </p:cNvSpPr>
          <p:nvPr>
            <p:ph type="dt" idx="10"/>
          </p:nvPr>
        </p:nvSpPr>
        <p:spPr>
          <a:xfrm>
            <a:off x="457200" y="4767262"/>
            <a:ext cx="2133600" cy="273900"/>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316" name="Shape 316"/>
          <p:cNvSpPr txBox="1">
            <a:spLocks noGrp="1"/>
          </p:cNvSpPr>
          <p:nvPr>
            <p:ph type="ftr" idx="11"/>
          </p:nvPr>
        </p:nvSpPr>
        <p:spPr>
          <a:xfrm>
            <a:off x="3124200" y="4767262"/>
            <a:ext cx="2895600" cy="273900"/>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1_Title and Subtitle Only">
    <p:spTree>
      <p:nvGrpSpPr>
        <p:cNvPr id="1" name="Shape 317"/>
        <p:cNvGrpSpPr/>
        <p:nvPr/>
      </p:nvGrpSpPr>
      <p:grpSpPr>
        <a:xfrm>
          <a:off x="0" y="0"/>
          <a:ext cx="0" cy="0"/>
          <a:chOff x="0" y="0"/>
          <a:chExt cx="0" cy="0"/>
        </a:xfrm>
      </p:grpSpPr>
      <p:sp>
        <p:nvSpPr>
          <p:cNvPr id="318" name="Shape 318"/>
          <p:cNvSpPr txBox="1">
            <a:spLocks noGrp="1"/>
          </p:cNvSpPr>
          <p:nvPr>
            <p:ph type="title"/>
          </p:nvPr>
        </p:nvSpPr>
        <p:spPr>
          <a:xfrm>
            <a:off x="457200" y="128588"/>
            <a:ext cx="8229600" cy="526200"/>
          </a:xfrm>
          <a:prstGeom prst="rect">
            <a:avLst/>
          </a:prstGeom>
          <a:noFill/>
          <a:ln>
            <a:noFill/>
          </a:ln>
        </p:spPr>
        <p:txBody>
          <a:bodyPr lIns="91425" tIns="91425" rIns="91425" bIns="91425" anchor="b" anchorCtr="0"/>
          <a:lstStyle>
            <a:lvl1pPr marL="0" marR="0" lvl="0" indent="0" algn="l" rtl="0">
              <a:spcBef>
                <a:spcPts val="0"/>
              </a:spcBef>
              <a:buClr>
                <a:schemeClr val="accent6"/>
              </a:buClr>
              <a:buFont typeface="Century Gothic"/>
              <a:buNone/>
              <a:defRPr sz="3000" b="0" i="0" u="none" strike="noStrike" cap="none">
                <a:solidFill>
                  <a:schemeClr val="accent6"/>
                </a:solidFill>
                <a:latin typeface="Century Gothic"/>
                <a:ea typeface="Century Gothic"/>
                <a:cs typeface="Century Gothic"/>
                <a:sym typeface="Century Gothic"/>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319" name="Shape 319"/>
          <p:cNvSpPr txBox="1">
            <a:spLocks noGrp="1"/>
          </p:cNvSpPr>
          <p:nvPr>
            <p:ph type="ftr" idx="11"/>
          </p:nvPr>
        </p:nvSpPr>
        <p:spPr>
          <a:xfrm>
            <a:off x="457200" y="4857864"/>
            <a:ext cx="928800" cy="107700"/>
          </a:xfrm>
          <a:prstGeom prst="rect">
            <a:avLst/>
          </a:prstGeom>
          <a:noFill/>
          <a:ln>
            <a:noFill/>
          </a:ln>
        </p:spPr>
        <p:txBody>
          <a:bodyPr lIns="91425" tIns="91425" rIns="91425" bIns="91425" anchor="ctr" anchorCtr="0"/>
          <a:lstStyle>
            <a:lvl1pPr marL="0" marR="0" lvl="0" indent="0" algn="l" rtl="0">
              <a:spcBef>
                <a:spcPts val="0"/>
              </a:spcBef>
              <a:buNone/>
              <a:defRPr sz="700">
                <a:solidFill>
                  <a:srgbClr val="C4BD97"/>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7" name="Shape 2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cSld name="Alternate Title Slide">
    <p:spTree>
      <p:nvGrpSpPr>
        <p:cNvPr id="1" name="Shape 328"/>
        <p:cNvGrpSpPr/>
        <p:nvPr/>
      </p:nvGrpSpPr>
      <p:grpSpPr>
        <a:xfrm>
          <a:off x="0" y="0"/>
          <a:ext cx="0" cy="0"/>
          <a:chOff x="0" y="0"/>
          <a:chExt cx="0" cy="0"/>
        </a:xfrm>
      </p:grpSpPr>
      <p:sp>
        <p:nvSpPr>
          <p:cNvPr id="329" name="Shape 329"/>
          <p:cNvSpPr txBox="1">
            <a:spLocks noGrp="1"/>
          </p:cNvSpPr>
          <p:nvPr>
            <p:ph type="body" idx="1"/>
          </p:nvPr>
        </p:nvSpPr>
        <p:spPr>
          <a:xfrm>
            <a:off x="0" y="1890896"/>
            <a:ext cx="9144000" cy="1519500"/>
          </a:xfrm>
          <a:prstGeom prst="rect">
            <a:avLst/>
          </a:prstGeom>
          <a:solidFill>
            <a:schemeClr val="accent1">
              <a:alpha val="89800"/>
            </a:schemeClr>
          </a:solidFill>
          <a:ln>
            <a:noFill/>
          </a:ln>
        </p:spPr>
        <p:txBody>
          <a:bodyPr lIns="91425" tIns="91425" rIns="91425" bIns="91425" anchor="ctr" anchorCtr="0"/>
          <a:lstStyle>
            <a:lvl1pPr marL="0" marR="0" lvl="0" indent="139700" algn="ctr" rtl="0">
              <a:lnSpc>
                <a:spcPct val="85000"/>
              </a:lnSpc>
              <a:spcBef>
                <a:spcPts val="200"/>
              </a:spcBef>
              <a:spcAft>
                <a:spcPts val="200"/>
              </a:spcAft>
              <a:buClr>
                <a:schemeClr val="lt1"/>
              </a:buClr>
              <a:buSzPct val="100000"/>
              <a:buFont typeface="Arial"/>
              <a:buChar char="​"/>
              <a:defRPr sz="2200" b="0" i="0" u="none" strike="noStrike" cap="none">
                <a:solidFill>
                  <a:schemeClr val="lt1"/>
                </a:solidFill>
                <a:latin typeface="Century Gothic"/>
                <a:ea typeface="Century Gothic"/>
                <a:cs typeface="Century Gothic"/>
                <a:sym typeface="Century Gothic"/>
              </a:defRPr>
            </a:lvl1pPr>
            <a:lvl2pPr marL="0" marR="0" lvl="1" indent="114300" algn="ctr" rtl="0">
              <a:lnSpc>
                <a:spcPct val="85000"/>
              </a:lnSpc>
              <a:spcBef>
                <a:spcPts val="0"/>
              </a:spcBef>
              <a:spcAft>
                <a:spcPts val="200"/>
              </a:spcAft>
              <a:buClr>
                <a:schemeClr val="lt1"/>
              </a:buClr>
              <a:buSzPct val="100000"/>
              <a:buFont typeface="Arial"/>
              <a:buChar char="​"/>
              <a:defRPr sz="1800" b="1" i="0" u="none" strike="noStrike" cap="none">
                <a:solidFill>
                  <a:schemeClr val="lt1"/>
                </a:solidFill>
                <a:latin typeface="Century Gothic"/>
                <a:ea typeface="Century Gothic"/>
                <a:cs typeface="Century Gothic"/>
                <a:sym typeface="Century Gothic"/>
              </a:defRPr>
            </a:lvl2pPr>
            <a:lvl3pPr marL="0" marR="0" lvl="2" indent="88900" algn="ctr" rtl="0">
              <a:lnSpc>
                <a:spcPct val="85000"/>
              </a:lnSpc>
              <a:spcBef>
                <a:spcPts val="600"/>
              </a:spcBef>
              <a:spcAft>
                <a:spcPts val="200"/>
              </a:spcAft>
              <a:buClr>
                <a:schemeClr val="lt1"/>
              </a:buClr>
              <a:buSzPct val="100000"/>
              <a:buFont typeface="Arial"/>
              <a:buChar char="​"/>
              <a:defRPr sz="1400" b="1" i="0" u="none" strike="noStrike" cap="none">
                <a:solidFill>
                  <a:schemeClr val="lt1"/>
                </a:solidFill>
                <a:latin typeface="Century Gothic"/>
                <a:ea typeface="Century Gothic"/>
                <a:cs typeface="Century Gothic"/>
                <a:sym typeface="Century Gothic"/>
              </a:defRPr>
            </a:lvl3pPr>
            <a:lvl4pPr marL="0" marR="0" lvl="3" indent="88900" algn="ctr" rtl="0">
              <a:lnSpc>
                <a:spcPct val="85000"/>
              </a:lnSpc>
              <a:spcBef>
                <a:spcPts val="200"/>
              </a:spcBef>
              <a:spcAft>
                <a:spcPts val="200"/>
              </a:spcAft>
              <a:buClr>
                <a:schemeClr val="lt1"/>
              </a:buClr>
              <a:buSzPct val="100000"/>
              <a:buFont typeface="Arial"/>
              <a:buChar char="​"/>
              <a:defRPr sz="1400" b="0" i="0" u="none" strike="noStrike" cap="none">
                <a:solidFill>
                  <a:schemeClr val="lt1"/>
                </a:solidFill>
                <a:latin typeface="Century Gothic"/>
                <a:ea typeface="Century Gothic"/>
                <a:cs typeface="Century Gothic"/>
                <a:sym typeface="Century Gothic"/>
              </a:defRPr>
            </a:lvl4pPr>
            <a:lvl5pPr marL="0" marR="0" lvl="4" indent="88900" algn="ctr" rtl="0">
              <a:lnSpc>
                <a:spcPct val="85000"/>
              </a:lnSpc>
              <a:spcBef>
                <a:spcPts val="200"/>
              </a:spcBef>
              <a:spcAft>
                <a:spcPts val="200"/>
              </a:spcAft>
              <a:buClr>
                <a:schemeClr val="lt1"/>
              </a:buClr>
              <a:buSzPct val="100000"/>
              <a:buFont typeface="Arial"/>
              <a:buChar char="​"/>
              <a:defRPr sz="1400" b="0" i="0" u="none" strike="noStrike" cap="none">
                <a:solidFill>
                  <a:schemeClr val="lt1"/>
                </a:solidFill>
                <a:latin typeface="Century Gothic"/>
                <a:ea typeface="Century Gothic"/>
                <a:cs typeface="Century Gothic"/>
                <a:sym typeface="Century Gothic"/>
              </a:defRPr>
            </a:lvl5pPr>
            <a:lvl6pPr marL="0" marR="0" lvl="5" indent="88900" algn="ctr" rtl="0">
              <a:lnSpc>
                <a:spcPct val="85000"/>
              </a:lnSpc>
              <a:spcBef>
                <a:spcPts val="200"/>
              </a:spcBef>
              <a:spcAft>
                <a:spcPts val="200"/>
              </a:spcAft>
              <a:buClr>
                <a:schemeClr val="lt1"/>
              </a:buClr>
              <a:buSzPct val="100000"/>
              <a:buFont typeface="Arial"/>
              <a:buChar char="​"/>
              <a:defRPr sz="1400" b="0" i="0" u="none" strike="noStrike" cap="none">
                <a:solidFill>
                  <a:schemeClr val="lt1"/>
                </a:solidFill>
                <a:latin typeface="Century Gothic"/>
                <a:ea typeface="Century Gothic"/>
                <a:cs typeface="Century Gothic"/>
                <a:sym typeface="Century Gothic"/>
              </a:defRPr>
            </a:lvl6pPr>
            <a:lvl7pPr marL="0" marR="0" lvl="6" indent="88900" algn="ctr" rtl="0">
              <a:lnSpc>
                <a:spcPct val="85000"/>
              </a:lnSpc>
              <a:spcBef>
                <a:spcPts val="200"/>
              </a:spcBef>
              <a:spcAft>
                <a:spcPts val="200"/>
              </a:spcAft>
              <a:buClr>
                <a:schemeClr val="lt1"/>
              </a:buClr>
              <a:buSzPct val="100000"/>
              <a:buFont typeface="Arial"/>
              <a:buChar char="​"/>
              <a:defRPr sz="1400" b="0" i="0" u="none" strike="noStrike" cap="none">
                <a:solidFill>
                  <a:schemeClr val="lt1"/>
                </a:solidFill>
                <a:latin typeface="Century Gothic"/>
                <a:ea typeface="Century Gothic"/>
                <a:cs typeface="Century Gothic"/>
                <a:sym typeface="Century Gothic"/>
              </a:defRPr>
            </a:lvl7pPr>
            <a:lvl8pPr marL="0" marR="0" lvl="7" indent="88900" algn="ctr" rtl="0">
              <a:lnSpc>
                <a:spcPct val="85000"/>
              </a:lnSpc>
              <a:spcBef>
                <a:spcPts val="200"/>
              </a:spcBef>
              <a:spcAft>
                <a:spcPts val="200"/>
              </a:spcAft>
              <a:buClr>
                <a:schemeClr val="lt1"/>
              </a:buClr>
              <a:buSzPct val="100000"/>
              <a:buFont typeface="Arial"/>
              <a:buChar char="​"/>
              <a:defRPr sz="1400" b="0" i="0" u="none" strike="noStrike" cap="none">
                <a:solidFill>
                  <a:schemeClr val="lt1"/>
                </a:solidFill>
                <a:latin typeface="Century Gothic"/>
                <a:ea typeface="Century Gothic"/>
                <a:cs typeface="Century Gothic"/>
                <a:sym typeface="Century Gothic"/>
              </a:defRPr>
            </a:lvl8pPr>
            <a:lvl9pPr marL="0" marR="0" lvl="8" indent="88900" algn="ctr" rtl="0">
              <a:lnSpc>
                <a:spcPct val="85000"/>
              </a:lnSpc>
              <a:spcBef>
                <a:spcPts val="200"/>
              </a:spcBef>
              <a:spcAft>
                <a:spcPts val="200"/>
              </a:spcAft>
              <a:buClr>
                <a:schemeClr val="lt1"/>
              </a:buClr>
              <a:buSzPct val="100000"/>
              <a:buFont typeface="Arial"/>
              <a:buChar char="​"/>
              <a:defRPr sz="1400" b="0" i="0" u="none" strike="noStrike" cap="none">
                <a:solidFill>
                  <a:schemeClr val="lt1"/>
                </a:solidFill>
                <a:latin typeface="Century Gothic"/>
                <a:ea typeface="Century Gothic"/>
                <a:cs typeface="Century Gothic"/>
                <a:sym typeface="Century Gothic"/>
              </a:defRPr>
            </a:lvl9pPr>
          </a:lstStyle>
          <a:p>
            <a:endParaRPr/>
          </a:p>
        </p:txBody>
      </p:sp>
      <p:sp>
        <p:nvSpPr>
          <p:cNvPr id="330" name="Shape 330"/>
          <p:cNvSpPr txBox="1"/>
          <p:nvPr/>
        </p:nvSpPr>
        <p:spPr>
          <a:xfrm>
            <a:off x="5851800" y="220675"/>
            <a:ext cx="3154500" cy="3231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1500" b="0" i="0" u="none" strike="noStrike" cap="none">
                <a:solidFill>
                  <a:srgbClr val="898989"/>
                </a:solidFill>
                <a:latin typeface="Century Gothic"/>
                <a:ea typeface="Century Gothic"/>
                <a:cs typeface="Century Gothic"/>
                <a:sym typeface="Century Gothic"/>
              </a:rPr>
              <a:t>MAKING BIG DATA COME</a:t>
            </a:r>
            <a:r>
              <a:rPr lang="en" sz="1500">
                <a:solidFill>
                  <a:srgbClr val="898989"/>
                </a:solidFill>
                <a:latin typeface="Century Gothic"/>
                <a:ea typeface="Century Gothic"/>
                <a:cs typeface="Century Gothic"/>
                <a:sym typeface="Century Gothic"/>
              </a:rPr>
              <a:t> </a:t>
            </a:r>
            <a:r>
              <a:rPr lang="en" sz="1500" b="0" i="0" u="none" strike="noStrike" cap="none">
                <a:solidFill>
                  <a:srgbClr val="898989"/>
                </a:solidFill>
                <a:latin typeface="Century Gothic"/>
                <a:ea typeface="Century Gothic"/>
                <a:cs typeface="Century Gothic"/>
                <a:sym typeface="Century Gothic"/>
              </a:rPr>
              <a:t>ALIVE</a:t>
            </a:r>
          </a:p>
        </p:txBody>
      </p:sp>
      <p:pic>
        <p:nvPicPr>
          <p:cNvPr id="331" name="Shape 331" descr="Think-Big-Logo-PPT.png"/>
          <p:cNvPicPr preferRelativeResize="0"/>
          <p:nvPr/>
        </p:nvPicPr>
        <p:blipFill rotWithShape="1">
          <a:blip r:embed="rId2">
            <a:alphaModFix/>
          </a:blip>
          <a:srcRect l="11613" t="14420"/>
          <a:stretch/>
        </p:blipFill>
        <p:spPr>
          <a:xfrm>
            <a:off x="-1" y="1"/>
            <a:ext cx="1812600" cy="1730400"/>
          </a:xfrm>
          <a:prstGeom prst="rect">
            <a:avLst/>
          </a:prstGeom>
          <a:noFill/>
          <a:ln>
            <a:noFill/>
          </a:ln>
        </p:spPr>
      </p:pic>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cSld name="Agenda/Table Contents">
    <p:spTree>
      <p:nvGrpSpPr>
        <p:cNvPr id="1" name="Shape 332"/>
        <p:cNvGrpSpPr/>
        <p:nvPr/>
      </p:nvGrpSpPr>
      <p:grpSpPr>
        <a:xfrm>
          <a:off x="0" y="0"/>
          <a:ext cx="0" cy="0"/>
          <a:chOff x="0" y="0"/>
          <a:chExt cx="0" cy="0"/>
        </a:xfrm>
      </p:grpSpPr>
      <p:sp>
        <p:nvSpPr>
          <p:cNvPr id="333" name="Shape 333"/>
          <p:cNvSpPr txBox="1">
            <a:spLocks noGrp="1"/>
          </p:cNvSpPr>
          <p:nvPr>
            <p:ph type="body" idx="1"/>
          </p:nvPr>
        </p:nvSpPr>
        <p:spPr>
          <a:xfrm>
            <a:off x="457200" y="1546423"/>
            <a:ext cx="3886200" cy="2908500"/>
          </a:xfrm>
          <a:prstGeom prst="rect">
            <a:avLst/>
          </a:prstGeom>
          <a:noFill/>
          <a:ln>
            <a:noFill/>
          </a:ln>
        </p:spPr>
        <p:txBody>
          <a:bodyPr lIns="91425" tIns="91425" rIns="91425" bIns="91425" anchor="t" anchorCtr="0"/>
          <a:lstStyle>
            <a:lvl1pPr marL="169862" marR="0" lvl="0" indent="-55562"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1pPr>
            <a:lvl2pPr marL="515937" marR="0" lvl="1" indent="-134937" algn="l" rtl="0">
              <a:lnSpc>
                <a:spcPct val="85000"/>
              </a:lnSpc>
              <a:spcBef>
                <a:spcPts val="200"/>
              </a:spcBef>
              <a:spcAft>
                <a:spcPts val="200"/>
              </a:spcAft>
              <a:buClr>
                <a:schemeClr val="dk1"/>
              </a:buClr>
              <a:buSzPct val="100000"/>
              <a:buFont typeface="Arial"/>
              <a:buChar char="–"/>
              <a:defRPr sz="1600" b="0" i="0" u="none" strike="noStrike" cap="none">
                <a:solidFill>
                  <a:schemeClr val="dk1"/>
                </a:solidFill>
                <a:latin typeface="Century Gothic"/>
                <a:ea typeface="Century Gothic"/>
                <a:cs typeface="Century Gothic"/>
                <a:sym typeface="Century Gothic"/>
              </a:defRPr>
            </a:lvl2pPr>
            <a:lvl3pPr marL="687387" marR="0" lvl="2" indent="-90487" algn="l" rtl="0">
              <a:lnSpc>
                <a:spcPct val="85000"/>
              </a:lnSpc>
              <a:spcBef>
                <a:spcPts val="200"/>
              </a:spcBef>
              <a:spcAft>
                <a:spcPts val="200"/>
              </a:spcAft>
              <a:buClr>
                <a:schemeClr val="dk1"/>
              </a:buClr>
              <a:buSzPct val="100000"/>
              <a:buFont typeface="Arial"/>
              <a:buChar char="-"/>
              <a:defRPr sz="1400" b="0" i="0" u="none" strike="noStrike" cap="none">
                <a:solidFill>
                  <a:schemeClr val="dk1"/>
                </a:solidFill>
                <a:latin typeface="Century Gothic"/>
                <a:ea typeface="Century Gothic"/>
                <a:cs typeface="Century Gothic"/>
                <a:sym typeface="Century Gothic"/>
              </a:defRPr>
            </a:lvl3pPr>
            <a:lvl4pPr marL="0" marR="0" lvl="3" indent="114300"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4pPr>
            <a:lvl5pPr marL="0" marR="0" lvl="4" indent="114300" algn="l" rtl="0">
              <a:lnSpc>
                <a:spcPct val="95000"/>
              </a:lnSpc>
              <a:spcBef>
                <a:spcPts val="600"/>
              </a:spcBef>
              <a:spcAft>
                <a:spcPts val="200"/>
              </a:spcAft>
              <a:buClr>
                <a:schemeClr val="accent1"/>
              </a:buClr>
              <a:buSzPct val="100000"/>
              <a:buFont typeface="Arial"/>
              <a:buChar char="​"/>
              <a:defRPr sz="1800" b="0" i="0" u="none" strike="noStrike" cap="none">
                <a:solidFill>
                  <a:schemeClr val="accent1"/>
                </a:solidFill>
                <a:latin typeface="Century Gothic"/>
                <a:ea typeface="Century Gothic"/>
                <a:cs typeface="Century Gothic"/>
                <a:sym typeface="Century Gothic"/>
              </a:defRPr>
            </a:lvl5pPr>
            <a:lvl6pPr marL="0" marR="0" lvl="5" indent="114300" algn="l" rtl="0">
              <a:lnSpc>
                <a:spcPct val="95000"/>
              </a:lnSpc>
              <a:spcBef>
                <a:spcPts val="600"/>
              </a:spcBef>
              <a:spcAft>
                <a:spcPts val="200"/>
              </a:spcAft>
              <a:buClr>
                <a:schemeClr val="accent2"/>
              </a:buClr>
              <a:buSzPct val="100000"/>
              <a:buFont typeface="Arial"/>
              <a:buChar char="​"/>
              <a:defRPr sz="1800" b="0" i="0" u="none" strike="noStrike" cap="none">
                <a:solidFill>
                  <a:schemeClr val="accent2"/>
                </a:solidFill>
                <a:latin typeface="Century Gothic"/>
                <a:ea typeface="Century Gothic"/>
                <a:cs typeface="Century Gothic"/>
                <a:sym typeface="Century Gothic"/>
              </a:defRPr>
            </a:lvl6pPr>
            <a:lvl7pPr marL="0" marR="0" lvl="6" indent="114300" algn="l" rtl="0">
              <a:lnSpc>
                <a:spcPct val="95000"/>
              </a:lnSpc>
              <a:spcBef>
                <a:spcPts val="1000"/>
              </a:spcBef>
              <a:spcAft>
                <a:spcPts val="0"/>
              </a:spcAft>
              <a:buClr>
                <a:schemeClr val="dk1"/>
              </a:buClr>
              <a:buSzPct val="100000"/>
              <a:buFont typeface="Arial"/>
              <a:buChar char="​"/>
              <a:defRPr sz="1800" b="1" i="0" u="none" strike="noStrike" cap="none">
                <a:solidFill>
                  <a:schemeClr val="dk1"/>
                </a:solidFill>
                <a:latin typeface="Century Gothic"/>
                <a:ea typeface="Century Gothic"/>
                <a:cs typeface="Century Gothic"/>
                <a:sym typeface="Century Gothic"/>
              </a:defRPr>
            </a:lvl7pPr>
            <a:lvl8pPr marL="228600" marR="0" lvl="7" indent="-114300" algn="l" rtl="0">
              <a:lnSpc>
                <a:spcPct val="95000"/>
              </a:lnSpc>
              <a:spcBef>
                <a:spcPts val="200"/>
              </a:spcBef>
              <a:spcAft>
                <a:spcPts val="200"/>
              </a:spcAft>
              <a:buClr>
                <a:schemeClr val="dk1"/>
              </a:buClr>
              <a:buSzPct val="100000"/>
              <a:buFont typeface="Century Gothic"/>
              <a:buAutoNum type="arabicPeriod"/>
              <a:defRPr sz="1800" b="0" i="0" u="none" strike="noStrike" cap="none">
                <a:solidFill>
                  <a:schemeClr val="dk1"/>
                </a:solidFill>
                <a:latin typeface="Century Gothic"/>
                <a:ea typeface="Century Gothic"/>
                <a:cs typeface="Century Gothic"/>
                <a:sym typeface="Century Gothic"/>
              </a:defRPr>
            </a:lvl8pPr>
            <a:lvl9pPr marL="0" marR="0" lvl="8" indent="57150" algn="l" rtl="0">
              <a:lnSpc>
                <a:spcPct val="95000"/>
              </a:lnSpc>
              <a:spcBef>
                <a:spcPts val="400"/>
              </a:spcBef>
              <a:spcAft>
                <a:spcPts val="400"/>
              </a:spcAft>
              <a:buClr>
                <a:schemeClr val="accent6"/>
              </a:buClr>
              <a:buSzPct val="100000"/>
              <a:buFont typeface="Arial"/>
              <a:buChar char="​"/>
              <a:defRPr sz="900" b="0" i="0" u="none" strike="noStrike" cap="none">
                <a:solidFill>
                  <a:schemeClr val="accent6"/>
                </a:solidFill>
                <a:latin typeface="Century Gothic"/>
                <a:ea typeface="Century Gothic"/>
                <a:cs typeface="Century Gothic"/>
                <a:sym typeface="Century Gothic"/>
              </a:defRPr>
            </a:lvl9pPr>
          </a:lstStyle>
          <a:p>
            <a:endParaRPr/>
          </a:p>
        </p:txBody>
      </p:sp>
      <p:sp>
        <p:nvSpPr>
          <p:cNvPr id="334" name="Shape 334"/>
          <p:cNvSpPr txBox="1">
            <a:spLocks noGrp="1"/>
          </p:cNvSpPr>
          <p:nvPr>
            <p:ph type="title"/>
          </p:nvPr>
        </p:nvSpPr>
        <p:spPr>
          <a:xfrm>
            <a:off x="457200" y="639708"/>
            <a:ext cx="3886200" cy="704100"/>
          </a:xfrm>
          <a:prstGeom prst="rect">
            <a:avLst/>
          </a:prstGeom>
          <a:noFill/>
          <a:ln>
            <a:noFill/>
          </a:ln>
        </p:spPr>
        <p:txBody>
          <a:bodyPr lIns="91425" tIns="91425" rIns="91425" bIns="91425" anchor="b" anchorCtr="0"/>
          <a:lstStyle>
            <a:lvl1pPr marL="0" marR="0" lvl="0" indent="0" algn="l" rtl="0">
              <a:lnSpc>
                <a:spcPct val="90000"/>
              </a:lnSpc>
              <a:spcBef>
                <a:spcPts val="0"/>
              </a:spcBef>
              <a:buClr>
                <a:schemeClr val="accent1"/>
              </a:buClr>
              <a:buFont typeface="Century Gothic"/>
              <a:buNone/>
              <a:defRPr sz="2200" b="0" i="0" u="none" strike="noStrike" cap="none">
                <a:solidFill>
                  <a:schemeClr val="accent1"/>
                </a:solidFill>
                <a:latin typeface="Century Gothic"/>
                <a:ea typeface="Century Gothic"/>
                <a:cs typeface="Century Gothic"/>
                <a:sym typeface="Century Gothic"/>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335" name="Shape 335"/>
          <p:cNvSpPr/>
          <p:nvPr/>
        </p:nvSpPr>
        <p:spPr>
          <a:xfrm>
            <a:off x="99059" y="4858087"/>
            <a:ext cx="236100" cy="177300"/>
          </a:xfrm>
          <a:prstGeom prst="rect">
            <a:avLst/>
          </a:prstGeom>
          <a:solidFill>
            <a:schemeClr val="lt1"/>
          </a:solidFill>
          <a:ln>
            <a:noFill/>
          </a:ln>
        </p:spPr>
        <p:txBody>
          <a:bodyPr lIns="91425" tIns="91425" rIns="91425" bIns="91425" anchor="t" anchorCtr="0">
            <a:noAutofit/>
          </a:bodyPr>
          <a:lstStyle/>
          <a:p>
            <a:pPr marL="0" marR="0" lvl="0" indent="0" algn="ctr" rtl="0">
              <a:spcBef>
                <a:spcPts val="0"/>
              </a:spcBef>
              <a:buNone/>
            </a:pPr>
            <a:endParaRPr sz="1800" b="0" i="0" u="none" strike="noStrike" cap="none">
              <a:solidFill>
                <a:srgbClr val="FFFFFF"/>
              </a:solidFill>
              <a:latin typeface="Century Gothic"/>
              <a:ea typeface="Century Gothic"/>
              <a:cs typeface="Century Gothic"/>
              <a:sym typeface="Century Gothic"/>
            </a:endParaRPr>
          </a:p>
        </p:txBody>
      </p:sp>
      <p:sp>
        <p:nvSpPr>
          <p:cNvPr id="336" name="Shape 336"/>
          <p:cNvSpPr>
            <a:spLocks noGrp="1"/>
          </p:cNvSpPr>
          <p:nvPr>
            <p:ph type="pic" idx="2"/>
          </p:nvPr>
        </p:nvSpPr>
        <p:spPr>
          <a:xfrm>
            <a:off x="4800600" y="0"/>
            <a:ext cx="4343400" cy="5143500"/>
          </a:xfrm>
          <a:prstGeom prst="rect">
            <a:avLst/>
          </a:prstGeom>
          <a:noFill/>
          <a:ln>
            <a:noFill/>
          </a:ln>
        </p:spPr>
        <p:txBody>
          <a:bodyPr lIns="91425" tIns="91425" rIns="91425" bIns="91425" anchor="t" anchorCtr="0"/>
          <a:lstStyle>
            <a:lvl1pPr marL="0" marR="0" lvl="0" indent="0" algn="ctr" rtl="0">
              <a:lnSpc>
                <a:spcPct val="95000"/>
              </a:lnSpc>
              <a:spcBef>
                <a:spcPts val="600"/>
              </a:spcBef>
              <a:spcAft>
                <a:spcPts val="200"/>
              </a:spcAft>
              <a:buClr>
                <a:schemeClr val="dk1"/>
              </a:buClr>
              <a:buFont typeface="Arial"/>
              <a:buNone/>
              <a:defRPr sz="1200" b="0" i="0" u="none" strike="noStrike" cap="none">
                <a:solidFill>
                  <a:schemeClr val="dk1"/>
                </a:solidFill>
                <a:latin typeface="Century Gothic"/>
                <a:ea typeface="Century Gothic"/>
                <a:cs typeface="Century Gothic"/>
                <a:sym typeface="Century Gothic"/>
              </a:defRPr>
            </a:lvl1pPr>
            <a:lvl2pPr marL="457200" marR="0" lvl="1" indent="-127000" algn="l" rtl="0">
              <a:lnSpc>
                <a:spcPct val="85000"/>
              </a:lnSpc>
              <a:spcBef>
                <a:spcPts val="200"/>
              </a:spcBef>
              <a:spcAft>
                <a:spcPts val="200"/>
              </a:spcAft>
              <a:buClr>
                <a:schemeClr val="dk1"/>
              </a:buClr>
              <a:buSzPct val="100000"/>
              <a:buFont typeface="Arial"/>
              <a:buChar char="–"/>
              <a:defRPr sz="1600" b="0" i="0" u="none" strike="noStrike" cap="none">
                <a:solidFill>
                  <a:schemeClr val="dk1"/>
                </a:solidFill>
                <a:latin typeface="Century Gothic"/>
                <a:ea typeface="Century Gothic"/>
                <a:cs typeface="Century Gothic"/>
                <a:sym typeface="Century Gothic"/>
              </a:defRPr>
            </a:lvl2pPr>
            <a:lvl3pPr marL="568325" marR="0" lvl="2" indent="-22225" algn="l" rtl="0">
              <a:lnSpc>
                <a:spcPct val="85000"/>
              </a:lnSpc>
              <a:spcBef>
                <a:spcPts val="200"/>
              </a:spcBef>
              <a:spcAft>
                <a:spcPts val="200"/>
              </a:spcAft>
              <a:buClr>
                <a:schemeClr val="dk1"/>
              </a:buClr>
              <a:buSzPct val="100000"/>
              <a:buFont typeface="Arial"/>
              <a:buChar char="-"/>
              <a:defRPr sz="1400" b="0" i="0" u="none" strike="noStrike" cap="none">
                <a:solidFill>
                  <a:schemeClr val="dk1"/>
                </a:solidFill>
                <a:latin typeface="Century Gothic"/>
                <a:ea typeface="Century Gothic"/>
                <a:cs typeface="Century Gothic"/>
                <a:sym typeface="Century Gothic"/>
              </a:defRPr>
            </a:lvl3pPr>
            <a:lvl4pPr marL="0" marR="0" lvl="3" indent="114300"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4pPr>
            <a:lvl5pPr marL="0" marR="0" lvl="4" indent="114300" algn="l" rtl="0">
              <a:lnSpc>
                <a:spcPct val="95000"/>
              </a:lnSpc>
              <a:spcBef>
                <a:spcPts val="600"/>
              </a:spcBef>
              <a:spcAft>
                <a:spcPts val="200"/>
              </a:spcAft>
              <a:buClr>
                <a:schemeClr val="accent1"/>
              </a:buClr>
              <a:buSzPct val="100000"/>
              <a:buFont typeface="Arial"/>
              <a:buChar char="​"/>
              <a:defRPr sz="1800" b="0" i="0" u="none" strike="noStrike" cap="none">
                <a:solidFill>
                  <a:schemeClr val="accent1"/>
                </a:solidFill>
                <a:latin typeface="Century Gothic"/>
                <a:ea typeface="Century Gothic"/>
                <a:cs typeface="Century Gothic"/>
                <a:sym typeface="Century Gothic"/>
              </a:defRPr>
            </a:lvl5pPr>
            <a:lvl6pPr marL="0" marR="0" lvl="5" indent="114300" algn="l" rtl="0">
              <a:lnSpc>
                <a:spcPct val="95000"/>
              </a:lnSpc>
              <a:spcBef>
                <a:spcPts val="600"/>
              </a:spcBef>
              <a:spcAft>
                <a:spcPts val="200"/>
              </a:spcAft>
              <a:buClr>
                <a:schemeClr val="accent2"/>
              </a:buClr>
              <a:buSzPct val="100000"/>
              <a:buFont typeface="Arial"/>
              <a:buChar char="​"/>
              <a:defRPr sz="1800" b="0" i="0" u="none" strike="noStrike" cap="none">
                <a:solidFill>
                  <a:schemeClr val="accent2"/>
                </a:solidFill>
                <a:latin typeface="Century Gothic"/>
                <a:ea typeface="Century Gothic"/>
                <a:cs typeface="Century Gothic"/>
                <a:sym typeface="Century Gothic"/>
              </a:defRPr>
            </a:lvl6pPr>
            <a:lvl7pPr marL="0" marR="0" lvl="6" indent="114300" algn="l" rtl="0">
              <a:lnSpc>
                <a:spcPct val="95000"/>
              </a:lnSpc>
              <a:spcBef>
                <a:spcPts val="1000"/>
              </a:spcBef>
              <a:spcAft>
                <a:spcPts val="0"/>
              </a:spcAft>
              <a:buClr>
                <a:schemeClr val="dk1"/>
              </a:buClr>
              <a:buSzPct val="100000"/>
              <a:buFont typeface="Arial"/>
              <a:buChar char="​"/>
              <a:defRPr sz="1800" b="1" i="0" u="none" strike="noStrike" cap="none">
                <a:solidFill>
                  <a:schemeClr val="dk1"/>
                </a:solidFill>
                <a:latin typeface="Century Gothic"/>
                <a:ea typeface="Century Gothic"/>
                <a:cs typeface="Century Gothic"/>
                <a:sym typeface="Century Gothic"/>
              </a:defRPr>
            </a:lvl7pPr>
            <a:lvl8pPr marL="228600" marR="0" lvl="7" indent="-114300" algn="l" rtl="0">
              <a:lnSpc>
                <a:spcPct val="95000"/>
              </a:lnSpc>
              <a:spcBef>
                <a:spcPts val="200"/>
              </a:spcBef>
              <a:spcAft>
                <a:spcPts val="200"/>
              </a:spcAft>
              <a:buClr>
                <a:schemeClr val="dk1"/>
              </a:buClr>
              <a:buSzPct val="100000"/>
              <a:buFont typeface="Century Gothic"/>
              <a:buAutoNum type="arabicPeriod"/>
              <a:defRPr sz="1800" b="0" i="0" u="none" strike="noStrike" cap="none">
                <a:solidFill>
                  <a:schemeClr val="dk1"/>
                </a:solidFill>
                <a:latin typeface="Century Gothic"/>
                <a:ea typeface="Century Gothic"/>
                <a:cs typeface="Century Gothic"/>
                <a:sym typeface="Century Gothic"/>
              </a:defRPr>
            </a:lvl8pPr>
            <a:lvl9pPr marL="0" marR="0" lvl="8" indent="57150" algn="l" rtl="0">
              <a:lnSpc>
                <a:spcPct val="95000"/>
              </a:lnSpc>
              <a:spcBef>
                <a:spcPts val="400"/>
              </a:spcBef>
              <a:spcAft>
                <a:spcPts val="400"/>
              </a:spcAft>
              <a:buClr>
                <a:schemeClr val="accent6"/>
              </a:buClr>
              <a:buSzPct val="100000"/>
              <a:buFont typeface="Arial"/>
              <a:buChar char="​"/>
              <a:defRPr sz="900" b="0" i="0" u="none" strike="noStrike" cap="none">
                <a:solidFill>
                  <a:schemeClr val="accent6"/>
                </a:solidFill>
                <a:latin typeface="Century Gothic"/>
                <a:ea typeface="Century Gothic"/>
                <a:cs typeface="Century Gothic"/>
                <a:sym typeface="Century Gothic"/>
              </a:defRPr>
            </a:lvl9pPr>
          </a:lstStyle>
          <a:p>
            <a:endParaRPr/>
          </a:p>
        </p:txBody>
      </p:sp>
      <p:sp>
        <p:nvSpPr>
          <p:cNvPr id="337" name="Shape 337"/>
          <p:cNvSpPr txBox="1">
            <a:spLocks noGrp="1"/>
          </p:cNvSpPr>
          <p:nvPr>
            <p:ph type="dt" idx="10"/>
          </p:nvPr>
        </p:nvSpPr>
        <p:spPr>
          <a:xfrm>
            <a:off x="3505200" y="4864346"/>
            <a:ext cx="2133600" cy="107700"/>
          </a:xfrm>
          <a:prstGeom prst="rect">
            <a:avLst/>
          </a:prstGeom>
          <a:noFill/>
          <a:ln>
            <a:noFill/>
          </a:ln>
        </p:spPr>
        <p:txBody>
          <a:bodyPr lIns="91425" tIns="91425" rIns="91425" bIns="91425" anchor="ctr" anchorCtr="0"/>
          <a:lstStyle>
            <a:lvl1pPr marL="0" marR="0" lvl="0" indent="0" algn="ctr" rtl="0">
              <a:spcBef>
                <a:spcPts val="0"/>
              </a:spcBef>
              <a:buNone/>
              <a:defRPr sz="700" b="0" i="0" u="none" strike="noStrike" cap="none">
                <a:solidFill>
                  <a:srgbClr val="A2A2A2"/>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338" name="Shape 338"/>
          <p:cNvSpPr txBox="1">
            <a:spLocks noGrp="1"/>
          </p:cNvSpPr>
          <p:nvPr>
            <p:ph type="ftr" idx="11"/>
          </p:nvPr>
        </p:nvSpPr>
        <p:spPr>
          <a:xfrm>
            <a:off x="457200" y="4857864"/>
            <a:ext cx="1762200" cy="107700"/>
          </a:xfrm>
          <a:prstGeom prst="rect">
            <a:avLst/>
          </a:prstGeom>
          <a:noFill/>
          <a:ln>
            <a:noFill/>
          </a:ln>
        </p:spPr>
        <p:txBody>
          <a:bodyPr lIns="91425" tIns="91425" rIns="91425" bIns="91425" anchor="ctr" anchorCtr="0"/>
          <a:lstStyle>
            <a:lvl1pPr marL="0" marR="0" lvl="0" indent="0" algn="l" rtl="0">
              <a:spcBef>
                <a:spcPts val="0"/>
              </a:spcBef>
              <a:buNone/>
              <a:defRPr sz="700" b="0" i="0" u="none" strike="noStrike" cap="none">
                <a:solidFill>
                  <a:srgbClr val="A2A2A2"/>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339" name="Shape 339"/>
          <p:cNvSpPr txBox="1"/>
          <p:nvPr/>
        </p:nvSpPr>
        <p:spPr>
          <a:xfrm>
            <a:off x="153254" y="4835592"/>
            <a:ext cx="133200" cy="130800"/>
          </a:xfrm>
          <a:prstGeom prst="rect">
            <a:avLst/>
          </a:prstGeom>
          <a:noFill/>
          <a:ln>
            <a:noFill/>
          </a:ln>
        </p:spPr>
        <p:txBody>
          <a:bodyPr lIns="0" tIns="0" rIns="0" bIns="0" anchor="t" anchorCtr="0">
            <a:noAutofit/>
          </a:bodyPr>
          <a:lstStyle/>
          <a:p>
            <a:pPr marL="0" marR="0" lvl="0" indent="0" algn="r" rtl="0">
              <a:spcBef>
                <a:spcPts val="0"/>
              </a:spcBef>
              <a:buSzPct val="25000"/>
              <a:buNone/>
            </a:pPr>
            <a:fld id="{00000000-1234-1234-1234-123412341234}" type="slidenum">
              <a:rPr lang="en" sz="850" b="0" i="0" u="none" strike="noStrike" cap="none">
                <a:solidFill>
                  <a:srgbClr val="6C6C6C"/>
                </a:solidFill>
                <a:latin typeface="Century Gothic"/>
                <a:ea typeface="Century Gothic"/>
                <a:cs typeface="Century Gothic"/>
                <a:sym typeface="Century Gothic"/>
              </a:rPr>
              <a:t>‹#›</a:t>
            </a:fld>
            <a:endParaRPr lang="en" sz="850" b="0" i="0" u="none" strike="noStrike" cap="none">
              <a:solidFill>
                <a:srgbClr val="6C6C6C"/>
              </a:solidFill>
              <a:latin typeface="Century Gothic"/>
              <a:ea typeface="Century Gothic"/>
              <a:cs typeface="Century Gothic"/>
              <a:sym typeface="Century Gothic"/>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340"/>
        <p:cNvGrpSpPr/>
        <p:nvPr/>
      </p:nvGrpSpPr>
      <p:grpSpPr>
        <a:xfrm>
          <a:off x="0" y="0"/>
          <a:ext cx="0" cy="0"/>
          <a:chOff x="0" y="0"/>
          <a:chExt cx="0" cy="0"/>
        </a:xfrm>
      </p:grpSpPr>
      <p:sp>
        <p:nvSpPr>
          <p:cNvPr id="341" name="Shape 341"/>
          <p:cNvSpPr txBox="1">
            <a:spLocks noGrp="1"/>
          </p:cNvSpPr>
          <p:nvPr>
            <p:ph type="title"/>
          </p:nvPr>
        </p:nvSpPr>
        <p:spPr>
          <a:xfrm>
            <a:off x="457200" y="173735"/>
            <a:ext cx="7129500" cy="698699"/>
          </a:xfrm>
          <a:prstGeom prst="rect">
            <a:avLst/>
          </a:prstGeom>
          <a:noFill/>
          <a:ln>
            <a:noFill/>
          </a:ln>
        </p:spPr>
        <p:txBody>
          <a:bodyPr lIns="91425" tIns="91425" rIns="91425" bIns="91425" anchor="b" anchorCtr="0"/>
          <a:lstStyle>
            <a:lvl1pPr marL="0" marR="0" lvl="0" indent="0" algn="l" rtl="0">
              <a:lnSpc>
                <a:spcPct val="95000"/>
              </a:lnSpc>
              <a:spcBef>
                <a:spcPts val="0"/>
              </a:spcBef>
              <a:buClr>
                <a:schemeClr val="accent1"/>
              </a:buClr>
              <a:buFont typeface="Century Gothic"/>
              <a:buNone/>
              <a:defRPr sz="2200" b="0" i="0" u="none" strike="noStrike" cap="none">
                <a:solidFill>
                  <a:schemeClr val="accent1"/>
                </a:solidFill>
                <a:latin typeface="Century Gothic"/>
                <a:ea typeface="Century Gothic"/>
                <a:cs typeface="Century Gothic"/>
                <a:sym typeface="Century Gothic"/>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342" name="Shape 342"/>
          <p:cNvSpPr txBox="1">
            <a:spLocks noGrp="1"/>
          </p:cNvSpPr>
          <p:nvPr>
            <p:ph type="body" idx="1"/>
          </p:nvPr>
        </p:nvSpPr>
        <p:spPr>
          <a:xfrm>
            <a:off x="457200" y="1216151"/>
            <a:ext cx="8229600" cy="3107399"/>
          </a:xfrm>
          <a:prstGeom prst="rect">
            <a:avLst/>
          </a:prstGeom>
          <a:noFill/>
          <a:ln>
            <a:noFill/>
          </a:ln>
        </p:spPr>
        <p:txBody>
          <a:bodyPr lIns="91425" tIns="91425" rIns="91425" bIns="91425" anchor="t" anchorCtr="0"/>
          <a:lstStyle>
            <a:lvl1pPr marL="169862" marR="0" lvl="0" indent="-55562"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1pPr>
            <a:lvl2pPr marL="515937" marR="0" lvl="1" indent="-134937" algn="l" rtl="0">
              <a:lnSpc>
                <a:spcPct val="85000"/>
              </a:lnSpc>
              <a:spcBef>
                <a:spcPts val="200"/>
              </a:spcBef>
              <a:spcAft>
                <a:spcPts val="200"/>
              </a:spcAft>
              <a:buClr>
                <a:schemeClr val="dk1"/>
              </a:buClr>
              <a:buSzPct val="100000"/>
              <a:buFont typeface="Arial"/>
              <a:buChar char="–"/>
              <a:defRPr sz="1600" b="0" i="0" u="none" strike="noStrike" cap="none">
                <a:solidFill>
                  <a:schemeClr val="dk1"/>
                </a:solidFill>
                <a:latin typeface="Century Gothic"/>
                <a:ea typeface="Century Gothic"/>
                <a:cs typeface="Century Gothic"/>
                <a:sym typeface="Century Gothic"/>
              </a:defRPr>
            </a:lvl2pPr>
            <a:lvl3pPr marL="687387" marR="0" lvl="2" indent="-90487" algn="l" rtl="0">
              <a:lnSpc>
                <a:spcPct val="85000"/>
              </a:lnSpc>
              <a:spcBef>
                <a:spcPts val="200"/>
              </a:spcBef>
              <a:spcAft>
                <a:spcPts val="200"/>
              </a:spcAft>
              <a:buClr>
                <a:schemeClr val="dk1"/>
              </a:buClr>
              <a:buSzPct val="100000"/>
              <a:buFont typeface="Arial"/>
              <a:buChar char="-"/>
              <a:defRPr sz="1400" b="0" i="0" u="none" strike="noStrike" cap="none">
                <a:solidFill>
                  <a:schemeClr val="dk1"/>
                </a:solidFill>
                <a:latin typeface="Century Gothic"/>
                <a:ea typeface="Century Gothic"/>
                <a:cs typeface="Century Gothic"/>
                <a:sym typeface="Century Gothic"/>
              </a:defRPr>
            </a:lvl3pPr>
            <a:lvl4pPr marL="0" marR="0" lvl="3" indent="114300"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4pPr>
            <a:lvl5pPr marL="0" marR="0" lvl="4" indent="114300" algn="l" rtl="0">
              <a:lnSpc>
                <a:spcPct val="95000"/>
              </a:lnSpc>
              <a:spcBef>
                <a:spcPts val="600"/>
              </a:spcBef>
              <a:spcAft>
                <a:spcPts val="200"/>
              </a:spcAft>
              <a:buClr>
                <a:schemeClr val="accent1"/>
              </a:buClr>
              <a:buSzPct val="100000"/>
              <a:buFont typeface="Arial"/>
              <a:buChar char="​"/>
              <a:defRPr sz="1800" b="0" i="0" u="none" strike="noStrike" cap="none">
                <a:solidFill>
                  <a:schemeClr val="accent1"/>
                </a:solidFill>
                <a:latin typeface="Century Gothic"/>
                <a:ea typeface="Century Gothic"/>
                <a:cs typeface="Century Gothic"/>
                <a:sym typeface="Century Gothic"/>
              </a:defRPr>
            </a:lvl5pPr>
            <a:lvl6pPr marL="0" marR="0" lvl="5" indent="114300" algn="l" rtl="0">
              <a:lnSpc>
                <a:spcPct val="95000"/>
              </a:lnSpc>
              <a:spcBef>
                <a:spcPts val="600"/>
              </a:spcBef>
              <a:spcAft>
                <a:spcPts val="200"/>
              </a:spcAft>
              <a:buClr>
                <a:schemeClr val="accent2"/>
              </a:buClr>
              <a:buSzPct val="100000"/>
              <a:buFont typeface="Arial"/>
              <a:buChar char="​"/>
              <a:defRPr sz="1800" b="0" i="0" u="none" strike="noStrike" cap="none">
                <a:solidFill>
                  <a:schemeClr val="accent2"/>
                </a:solidFill>
                <a:latin typeface="Century Gothic"/>
                <a:ea typeface="Century Gothic"/>
                <a:cs typeface="Century Gothic"/>
                <a:sym typeface="Century Gothic"/>
              </a:defRPr>
            </a:lvl6pPr>
            <a:lvl7pPr marL="0" marR="0" lvl="6" indent="114300" algn="l" rtl="0">
              <a:lnSpc>
                <a:spcPct val="95000"/>
              </a:lnSpc>
              <a:spcBef>
                <a:spcPts val="1000"/>
              </a:spcBef>
              <a:spcAft>
                <a:spcPts val="0"/>
              </a:spcAft>
              <a:buClr>
                <a:schemeClr val="dk1"/>
              </a:buClr>
              <a:buSzPct val="100000"/>
              <a:buFont typeface="Arial"/>
              <a:buChar char="​"/>
              <a:defRPr sz="1800" b="1" i="0" u="none" strike="noStrike" cap="none">
                <a:solidFill>
                  <a:schemeClr val="dk1"/>
                </a:solidFill>
                <a:latin typeface="Century Gothic"/>
                <a:ea typeface="Century Gothic"/>
                <a:cs typeface="Century Gothic"/>
                <a:sym typeface="Century Gothic"/>
              </a:defRPr>
            </a:lvl7pPr>
            <a:lvl8pPr marL="228600" marR="0" lvl="7" indent="-114300" algn="l" rtl="0">
              <a:lnSpc>
                <a:spcPct val="95000"/>
              </a:lnSpc>
              <a:spcBef>
                <a:spcPts val="200"/>
              </a:spcBef>
              <a:spcAft>
                <a:spcPts val="200"/>
              </a:spcAft>
              <a:buClr>
                <a:schemeClr val="dk1"/>
              </a:buClr>
              <a:buSzPct val="100000"/>
              <a:buFont typeface="Century Gothic"/>
              <a:buAutoNum type="arabicPeriod"/>
              <a:defRPr sz="1800" b="0" i="0" u="none" strike="noStrike" cap="none">
                <a:solidFill>
                  <a:schemeClr val="dk1"/>
                </a:solidFill>
                <a:latin typeface="Century Gothic"/>
                <a:ea typeface="Century Gothic"/>
                <a:cs typeface="Century Gothic"/>
                <a:sym typeface="Century Gothic"/>
              </a:defRPr>
            </a:lvl8pPr>
            <a:lvl9pPr marL="0" marR="0" lvl="8" indent="57150" algn="l" rtl="0">
              <a:lnSpc>
                <a:spcPct val="95000"/>
              </a:lnSpc>
              <a:spcBef>
                <a:spcPts val="400"/>
              </a:spcBef>
              <a:spcAft>
                <a:spcPts val="400"/>
              </a:spcAft>
              <a:buClr>
                <a:schemeClr val="accent6"/>
              </a:buClr>
              <a:buSzPct val="100000"/>
              <a:buFont typeface="Arial"/>
              <a:buChar char="​"/>
              <a:defRPr sz="900" b="0" i="0" u="none" strike="noStrike" cap="none">
                <a:solidFill>
                  <a:schemeClr val="accent6"/>
                </a:solidFill>
                <a:latin typeface="Century Gothic"/>
                <a:ea typeface="Century Gothic"/>
                <a:cs typeface="Century Gothic"/>
                <a:sym typeface="Century Gothic"/>
              </a:defRPr>
            </a:lvl9pPr>
          </a:lstStyle>
          <a:p>
            <a:endParaRPr/>
          </a:p>
        </p:txBody>
      </p:sp>
      <p:sp>
        <p:nvSpPr>
          <p:cNvPr id="343" name="Shape 343"/>
          <p:cNvSpPr txBox="1">
            <a:spLocks noGrp="1"/>
          </p:cNvSpPr>
          <p:nvPr>
            <p:ph type="dt" idx="10"/>
          </p:nvPr>
        </p:nvSpPr>
        <p:spPr>
          <a:xfrm>
            <a:off x="3505200" y="4864346"/>
            <a:ext cx="2133600" cy="107700"/>
          </a:xfrm>
          <a:prstGeom prst="rect">
            <a:avLst/>
          </a:prstGeom>
          <a:noFill/>
          <a:ln>
            <a:noFill/>
          </a:ln>
        </p:spPr>
        <p:txBody>
          <a:bodyPr lIns="91425" tIns="91425" rIns="91425" bIns="91425" anchor="ctr" anchorCtr="0"/>
          <a:lstStyle>
            <a:lvl1pPr marL="0" marR="0" lvl="0" indent="0" algn="ctr" rtl="0">
              <a:spcBef>
                <a:spcPts val="0"/>
              </a:spcBef>
              <a:buNone/>
              <a:defRPr sz="700" b="0" i="0" u="none" strike="noStrike" cap="none">
                <a:solidFill>
                  <a:srgbClr val="A2A2A2"/>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344" name="Shape 344"/>
          <p:cNvSpPr txBox="1">
            <a:spLocks noGrp="1"/>
          </p:cNvSpPr>
          <p:nvPr>
            <p:ph type="ftr" idx="11"/>
          </p:nvPr>
        </p:nvSpPr>
        <p:spPr>
          <a:xfrm>
            <a:off x="457200" y="4857864"/>
            <a:ext cx="1762200" cy="107700"/>
          </a:xfrm>
          <a:prstGeom prst="rect">
            <a:avLst/>
          </a:prstGeom>
          <a:noFill/>
          <a:ln>
            <a:noFill/>
          </a:ln>
        </p:spPr>
        <p:txBody>
          <a:bodyPr lIns="91425" tIns="91425" rIns="91425" bIns="91425" anchor="ctr" anchorCtr="0"/>
          <a:lstStyle>
            <a:lvl1pPr marL="0" marR="0" lvl="0" indent="0" algn="l" rtl="0">
              <a:spcBef>
                <a:spcPts val="0"/>
              </a:spcBef>
              <a:buNone/>
              <a:defRPr sz="700" b="0" i="0" u="none" strike="noStrike" cap="none">
                <a:solidFill>
                  <a:srgbClr val="A2A2A2"/>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cSld name="1_Two Content">
    <p:spTree>
      <p:nvGrpSpPr>
        <p:cNvPr id="1" name="Shape 345"/>
        <p:cNvGrpSpPr/>
        <p:nvPr/>
      </p:nvGrpSpPr>
      <p:grpSpPr>
        <a:xfrm>
          <a:off x="0" y="0"/>
          <a:ext cx="0" cy="0"/>
          <a:chOff x="0" y="0"/>
          <a:chExt cx="0" cy="0"/>
        </a:xfrm>
      </p:grpSpPr>
      <p:sp>
        <p:nvSpPr>
          <p:cNvPr id="346" name="Shape 346"/>
          <p:cNvSpPr txBox="1">
            <a:spLocks noGrp="1"/>
          </p:cNvSpPr>
          <p:nvPr>
            <p:ph type="body" idx="1"/>
          </p:nvPr>
        </p:nvSpPr>
        <p:spPr>
          <a:xfrm>
            <a:off x="4800600" y="1216187"/>
            <a:ext cx="3886200" cy="3106800"/>
          </a:xfrm>
          <a:prstGeom prst="rect">
            <a:avLst/>
          </a:prstGeom>
          <a:noFill/>
          <a:ln>
            <a:noFill/>
          </a:ln>
        </p:spPr>
        <p:txBody>
          <a:bodyPr lIns="91425" tIns="91425" rIns="91425" bIns="91425" anchor="t" anchorCtr="0"/>
          <a:lstStyle>
            <a:lvl1pPr marL="169862" marR="0" lvl="0" indent="-55562"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1pPr>
            <a:lvl2pPr marL="457200" marR="0" lvl="1" indent="-127000" algn="l" rtl="0">
              <a:lnSpc>
                <a:spcPct val="85000"/>
              </a:lnSpc>
              <a:spcBef>
                <a:spcPts val="200"/>
              </a:spcBef>
              <a:spcAft>
                <a:spcPts val="200"/>
              </a:spcAft>
              <a:buClr>
                <a:schemeClr val="dk1"/>
              </a:buClr>
              <a:buSzPct val="100000"/>
              <a:buFont typeface="Arial"/>
              <a:buChar char="–"/>
              <a:defRPr sz="1600" b="0" i="0" u="none" strike="noStrike" cap="none">
                <a:solidFill>
                  <a:schemeClr val="dk1"/>
                </a:solidFill>
                <a:latin typeface="Century Gothic"/>
                <a:ea typeface="Century Gothic"/>
                <a:cs typeface="Century Gothic"/>
                <a:sym typeface="Century Gothic"/>
              </a:defRPr>
            </a:lvl2pPr>
            <a:lvl3pPr marL="687387" marR="0" lvl="2" indent="-90487" algn="l" rtl="0">
              <a:lnSpc>
                <a:spcPct val="85000"/>
              </a:lnSpc>
              <a:spcBef>
                <a:spcPts val="200"/>
              </a:spcBef>
              <a:spcAft>
                <a:spcPts val="200"/>
              </a:spcAft>
              <a:buClr>
                <a:schemeClr val="dk1"/>
              </a:buClr>
              <a:buSzPct val="100000"/>
              <a:buFont typeface="Arial"/>
              <a:buChar char="-"/>
              <a:defRPr sz="1400" b="0" i="0" u="none" strike="noStrike" cap="none">
                <a:solidFill>
                  <a:schemeClr val="dk1"/>
                </a:solidFill>
                <a:latin typeface="Century Gothic"/>
                <a:ea typeface="Century Gothic"/>
                <a:cs typeface="Century Gothic"/>
                <a:sym typeface="Century Gothic"/>
              </a:defRPr>
            </a:lvl3pPr>
            <a:lvl4pPr marL="0" marR="0" lvl="3" indent="114300"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4pPr>
            <a:lvl5pPr marL="0" marR="0" lvl="4" indent="114300" algn="l" rtl="0">
              <a:lnSpc>
                <a:spcPct val="95000"/>
              </a:lnSpc>
              <a:spcBef>
                <a:spcPts val="600"/>
              </a:spcBef>
              <a:spcAft>
                <a:spcPts val="200"/>
              </a:spcAft>
              <a:buClr>
                <a:schemeClr val="accent1"/>
              </a:buClr>
              <a:buSzPct val="100000"/>
              <a:buFont typeface="Arial"/>
              <a:buChar char="​"/>
              <a:defRPr sz="1800" b="0" i="0" u="none" strike="noStrike" cap="none">
                <a:solidFill>
                  <a:schemeClr val="accent1"/>
                </a:solidFill>
                <a:latin typeface="Century Gothic"/>
                <a:ea typeface="Century Gothic"/>
                <a:cs typeface="Century Gothic"/>
                <a:sym typeface="Century Gothic"/>
              </a:defRPr>
            </a:lvl5pPr>
            <a:lvl6pPr marL="0" marR="0" lvl="5" indent="114300" algn="l" rtl="0">
              <a:lnSpc>
                <a:spcPct val="95000"/>
              </a:lnSpc>
              <a:spcBef>
                <a:spcPts val="600"/>
              </a:spcBef>
              <a:spcAft>
                <a:spcPts val="200"/>
              </a:spcAft>
              <a:buClr>
                <a:schemeClr val="accent2"/>
              </a:buClr>
              <a:buSzPct val="100000"/>
              <a:buFont typeface="Arial"/>
              <a:buChar char="​"/>
              <a:defRPr sz="1800" b="0" i="0" u="none" strike="noStrike" cap="none">
                <a:solidFill>
                  <a:schemeClr val="accent2"/>
                </a:solidFill>
                <a:latin typeface="Century Gothic"/>
                <a:ea typeface="Century Gothic"/>
                <a:cs typeface="Century Gothic"/>
                <a:sym typeface="Century Gothic"/>
              </a:defRPr>
            </a:lvl6pPr>
            <a:lvl7pPr marL="0" marR="0" lvl="6" indent="114300" algn="l" rtl="0">
              <a:lnSpc>
                <a:spcPct val="95000"/>
              </a:lnSpc>
              <a:spcBef>
                <a:spcPts val="1000"/>
              </a:spcBef>
              <a:spcAft>
                <a:spcPts val="0"/>
              </a:spcAft>
              <a:buClr>
                <a:schemeClr val="dk1"/>
              </a:buClr>
              <a:buSzPct val="100000"/>
              <a:buFont typeface="Arial"/>
              <a:buChar char="​"/>
              <a:defRPr sz="1800" b="1" i="0" u="none" strike="noStrike" cap="none">
                <a:solidFill>
                  <a:schemeClr val="dk1"/>
                </a:solidFill>
                <a:latin typeface="Century Gothic"/>
                <a:ea typeface="Century Gothic"/>
                <a:cs typeface="Century Gothic"/>
                <a:sym typeface="Century Gothic"/>
              </a:defRPr>
            </a:lvl7pPr>
            <a:lvl8pPr marL="228600" marR="0" lvl="7" indent="-114300" algn="l" rtl="0">
              <a:lnSpc>
                <a:spcPct val="95000"/>
              </a:lnSpc>
              <a:spcBef>
                <a:spcPts val="200"/>
              </a:spcBef>
              <a:spcAft>
                <a:spcPts val="200"/>
              </a:spcAft>
              <a:buClr>
                <a:schemeClr val="dk1"/>
              </a:buClr>
              <a:buSzPct val="100000"/>
              <a:buFont typeface="Century Gothic"/>
              <a:buAutoNum type="arabicPeriod"/>
              <a:defRPr sz="1800" b="0" i="0" u="none" strike="noStrike" cap="none">
                <a:solidFill>
                  <a:schemeClr val="dk1"/>
                </a:solidFill>
                <a:latin typeface="Century Gothic"/>
                <a:ea typeface="Century Gothic"/>
                <a:cs typeface="Century Gothic"/>
                <a:sym typeface="Century Gothic"/>
              </a:defRPr>
            </a:lvl8pPr>
            <a:lvl9pPr marL="0" marR="0" lvl="8" indent="57150" algn="l" rtl="0">
              <a:lnSpc>
                <a:spcPct val="95000"/>
              </a:lnSpc>
              <a:spcBef>
                <a:spcPts val="400"/>
              </a:spcBef>
              <a:spcAft>
                <a:spcPts val="400"/>
              </a:spcAft>
              <a:buClr>
                <a:schemeClr val="accent6"/>
              </a:buClr>
              <a:buSzPct val="100000"/>
              <a:buFont typeface="Arial"/>
              <a:buChar char="​"/>
              <a:defRPr sz="900" b="0" i="0" u="none" strike="noStrike" cap="none">
                <a:solidFill>
                  <a:schemeClr val="accent6"/>
                </a:solidFill>
                <a:latin typeface="Century Gothic"/>
                <a:ea typeface="Century Gothic"/>
                <a:cs typeface="Century Gothic"/>
                <a:sym typeface="Century Gothic"/>
              </a:defRPr>
            </a:lvl9pPr>
          </a:lstStyle>
          <a:p>
            <a:endParaRPr/>
          </a:p>
        </p:txBody>
      </p:sp>
      <p:sp>
        <p:nvSpPr>
          <p:cNvPr id="347" name="Shape 347"/>
          <p:cNvSpPr txBox="1">
            <a:spLocks noGrp="1"/>
          </p:cNvSpPr>
          <p:nvPr>
            <p:ph type="body" idx="2"/>
          </p:nvPr>
        </p:nvSpPr>
        <p:spPr>
          <a:xfrm>
            <a:off x="457200" y="1216151"/>
            <a:ext cx="3886200" cy="3107399"/>
          </a:xfrm>
          <a:prstGeom prst="rect">
            <a:avLst/>
          </a:prstGeom>
          <a:noFill/>
          <a:ln>
            <a:noFill/>
          </a:ln>
        </p:spPr>
        <p:txBody>
          <a:bodyPr lIns="91425" tIns="91425" rIns="91425" bIns="91425" anchor="t" anchorCtr="0"/>
          <a:lstStyle>
            <a:lvl1pPr marL="169862" marR="0" lvl="0" indent="-55562"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1pPr>
            <a:lvl2pPr marL="515937" marR="0" lvl="1" indent="-134937" algn="l" rtl="0">
              <a:lnSpc>
                <a:spcPct val="85000"/>
              </a:lnSpc>
              <a:spcBef>
                <a:spcPts val="200"/>
              </a:spcBef>
              <a:spcAft>
                <a:spcPts val="200"/>
              </a:spcAft>
              <a:buClr>
                <a:schemeClr val="dk1"/>
              </a:buClr>
              <a:buSzPct val="100000"/>
              <a:buFont typeface="Arial"/>
              <a:buChar char="–"/>
              <a:defRPr sz="1600" b="0" i="0" u="none" strike="noStrike" cap="none">
                <a:solidFill>
                  <a:schemeClr val="dk1"/>
                </a:solidFill>
                <a:latin typeface="Century Gothic"/>
                <a:ea typeface="Century Gothic"/>
                <a:cs typeface="Century Gothic"/>
                <a:sym typeface="Century Gothic"/>
              </a:defRPr>
            </a:lvl2pPr>
            <a:lvl3pPr marL="687387" marR="0" lvl="2" indent="-90487" algn="l" rtl="0">
              <a:lnSpc>
                <a:spcPct val="85000"/>
              </a:lnSpc>
              <a:spcBef>
                <a:spcPts val="200"/>
              </a:spcBef>
              <a:spcAft>
                <a:spcPts val="200"/>
              </a:spcAft>
              <a:buClr>
                <a:schemeClr val="dk1"/>
              </a:buClr>
              <a:buSzPct val="100000"/>
              <a:buFont typeface="Arial"/>
              <a:buChar char="-"/>
              <a:defRPr sz="1400" b="0" i="0" u="none" strike="noStrike" cap="none">
                <a:solidFill>
                  <a:schemeClr val="dk1"/>
                </a:solidFill>
                <a:latin typeface="Century Gothic"/>
                <a:ea typeface="Century Gothic"/>
                <a:cs typeface="Century Gothic"/>
                <a:sym typeface="Century Gothic"/>
              </a:defRPr>
            </a:lvl3pPr>
            <a:lvl4pPr marL="0" marR="0" lvl="3" indent="114300"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4pPr>
            <a:lvl5pPr marL="0" marR="0" lvl="4" indent="114300" algn="l" rtl="0">
              <a:lnSpc>
                <a:spcPct val="95000"/>
              </a:lnSpc>
              <a:spcBef>
                <a:spcPts val="600"/>
              </a:spcBef>
              <a:spcAft>
                <a:spcPts val="200"/>
              </a:spcAft>
              <a:buClr>
                <a:schemeClr val="accent1"/>
              </a:buClr>
              <a:buSzPct val="100000"/>
              <a:buFont typeface="Arial"/>
              <a:buChar char="​"/>
              <a:defRPr sz="1800" b="0" i="0" u="none" strike="noStrike" cap="none">
                <a:solidFill>
                  <a:schemeClr val="accent1"/>
                </a:solidFill>
                <a:latin typeface="Century Gothic"/>
                <a:ea typeface="Century Gothic"/>
                <a:cs typeface="Century Gothic"/>
                <a:sym typeface="Century Gothic"/>
              </a:defRPr>
            </a:lvl5pPr>
            <a:lvl6pPr marL="0" marR="0" lvl="5" indent="114300" algn="l" rtl="0">
              <a:lnSpc>
                <a:spcPct val="95000"/>
              </a:lnSpc>
              <a:spcBef>
                <a:spcPts val="600"/>
              </a:spcBef>
              <a:spcAft>
                <a:spcPts val="200"/>
              </a:spcAft>
              <a:buClr>
                <a:schemeClr val="accent2"/>
              </a:buClr>
              <a:buSzPct val="100000"/>
              <a:buFont typeface="Arial"/>
              <a:buChar char="​"/>
              <a:defRPr sz="1800" b="0" i="0" u="none" strike="noStrike" cap="none">
                <a:solidFill>
                  <a:schemeClr val="accent2"/>
                </a:solidFill>
                <a:latin typeface="Century Gothic"/>
                <a:ea typeface="Century Gothic"/>
                <a:cs typeface="Century Gothic"/>
                <a:sym typeface="Century Gothic"/>
              </a:defRPr>
            </a:lvl6pPr>
            <a:lvl7pPr marL="0" marR="0" lvl="6" indent="114300" algn="l" rtl="0">
              <a:lnSpc>
                <a:spcPct val="95000"/>
              </a:lnSpc>
              <a:spcBef>
                <a:spcPts val="1000"/>
              </a:spcBef>
              <a:spcAft>
                <a:spcPts val="0"/>
              </a:spcAft>
              <a:buClr>
                <a:schemeClr val="dk1"/>
              </a:buClr>
              <a:buSzPct val="100000"/>
              <a:buFont typeface="Arial"/>
              <a:buChar char="​"/>
              <a:defRPr sz="1800" b="1" i="0" u="none" strike="noStrike" cap="none">
                <a:solidFill>
                  <a:schemeClr val="dk1"/>
                </a:solidFill>
                <a:latin typeface="Century Gothic"/>
                <a:ea typeface="Century Gothic"/>
                <a:cs typeface="Century Gothic"/>
                <a:sym typeface="Century Gothic"/>
              </a:defRPr>
            </a:lvl7pPr>
            <a:lvl8pPr marL="228600" marR="0" lvl="7" indent="-114300" algn="l" rtl="0">
              <a:lnSpc>
                <a:spcPct val="95000"/>
              </a:lnSpc>
              <a:spcBef>
                <a:spcPts val="200"/>
              </a:spcBef>
              <a:spcAft>
                <a:spcPts val="200"/>
              </a:spcAft>
              <a:buClr>
                <a:schemeClr val="dk1"/>
              </a:buClr>
              <a:buSzPct val="100000"/>
              <a:buFont typeface="Century Gothic"/>
              <a:buAutoNum type="arabicPeriod"/>
              <a:defRPr sz="1800" b="0" i="0" u="none" strike="noStrike" cap="none">
                <a:solidFill>
                  <a:schemeClr val="dk1"/>
                </a:solidFill>
                <a:latin typeface="Century Gothic"/>
                <a:ea typeface="Century Gothic"/>
                <a:cs typeface="Century Gothic"/>
                <a:sym typeface="Century Gothic"/>
              </a:defRPr>
            </a:lvl8pPr>
            <a:lvl9pPr marL="0" marR="0" lvl="8" indent="57150" algn="l" rtl="0">
              <a:lnSpc>
                <a:spcPct val="95000"/>
              </a:lnSpc>
              <a:spcBef>
                <a:spcPts val="400"/>
              </a:spcBef>
              <a:spcAft>
                <a:spcPts val="400"/>
              </a:spcAft>
              <a:buClr>
                <a:schemeClr val="accent6"/>
              </a:buClr>
              <a:buSzPct val="100000"/>
              <a:buFont typeface="Arial"/>
              <a:buChar char="​"/>
              <a:defRPr sz="900" b="0" i="0" u="none" strike="noStrike" cap="none">
                <a:solidFill>
                  <a:schemeClr val="accent6"/>
                </a:solidFill>
                <a:latin typeface="Century Gothic"/>
                <a:ea typeface="Century Gothic"/>
                <a:cs typeface="Century Gothic"/>
                <a:sym typeface="Century Gothic"/>
              </a:defRPr>
            </a:lvl9pPr>
          </a:lstStyle>
          <a:p>
            <a:endParaRPr/>
          </a:p>
        </p:txBody>
      </p:sp>
      <p:sp>
        <p:nvSpPr>
          <p:cNvPr id="348" name="Shape 348"/>
          <p:cNvSpPr txBox="1">
            <a:spLocks noGrp="1"/>
          </p:cNvSpPr>
          <p:nvPr>
            <p:ph type="title"/>
          </p:nvPr>
        </p:nvSpPr>
        <p:spPr>
          <a:xfrm>
            <a:off x="457200" y="173734"/>
            <a:ext cx="7229700" cy="699900"/>
          </a:xfrm>
          <a:prstGeom prst="rect">
            <a:avLst/>
          </a:prstGeom>
          <a:noFill/>
          <a:ln>
            <a:noFill/>
          </a:ln>
        </p:spPr>
        <p:txBody>
          <a:bodyPr lIns="91425" tIns="91425" rIns="91425" bIns="91425" anchor="b" anchorCtr="0"/>
          <a:lstStyle>
            <a:lvl1pPr marL="0" marR="0" lvl="0" indent="0" algn="l" rtl="0">
              <a:lnSpc>
                <a:spcPct val="95000"/>
              </a:lnSpc>
              <a:spcBef>
                <a:spcPts val="0"/>
              </a:spcBef>
              <a:buClr>
                <a:schemeClr val="accent1"/>
              </a:buClr>
              <a:buFont typeface="Century Gothic"/>
              <a:buNone/>
              <a:defRPr sz="2200" b="0" i="0" u="none" strike="noStrike" cap="none">
                <a:solidFill>
                  <a:schemeClr val="accent1"/>
                </a:solidFill>
                <a:latin typeface="Century Gothic"/>
                <a:ea typeface="Century Gothic"/>
                <a:cs typeface="Century Gothic"/>
                <a:sym typeface="Century Gothic"/>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349" name="Shape 349"/>
          <p:cNvSpPr txBox="1">
            <a:spLocks noGrp="1"/>
          </p:cNvSpPr>
          <p:nvPr>
            <p:ph type="dt" idx="10"/>
          </p:nvPr>
        </p:nvSpPr>
        <p:spPr>
          <a:xfrm>
            <a:off x="3505200" y="4864346"/>
            <a:ext cx="2133600" cy="107700"/>
          </a:xfrm>
          <a:prstGeom prst="rect">
            <a:avLst/>
          </a:prstGeom>
          <a:noFill/>
          <a:ln>
            <a:noFill/>
          </a:ln>
        </p:spPr>
        <p:txBody>
          <a:bodyPr lIns="91425" tIns="91425" rIns="91425" bIns="91425" anchor="ctr" anchorCtr="0"/>
          <a:lstStyle>
            <a:lvl1pPr marL="0" marR="0" lvl="0" indent="0" algn="ctr" rtl="0">
              <a:spcBef>
                <a:spcPts val="0"/>
              </a:spcBef>
              <a:buNone/>
              <a:defRPr sz="700" b="0" i="0" u="none" strike="noStrike" cap="none">
                <a:solidFill>
                  <a:srgbClr val="A2A2A2"/>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350" name="Shape 350"/>
          <p:cNvSpPr txBox="1">
            <a:spLocks noGrp="1"/>
          </p:cNvSpPr>
          <p:nvPr>
            <p:ph type="ftr" idx="11"/>
          </p:nvPr>
        </p:nvSpPr>
        <p:spPr>
          <a:xfrm>
            <a:off x="457200" y="4857864"/>
            <a:ext cx="1762200" cy="107700"/>
          </a:xfrm>
          <a:prstGeom prst="rect">
            <a:avLst/>
          </a:prstGeom>
          <a:noFill/>
          <a:ln>
            <a:noFill/>
          </a:ln>
        </p:spPr>
        <p:txBody>
          <a:bodyPr lIns="91425" tIns="91425" rIns="91425" bIns="91425" anchor="ctr" anchorCtr="0"/>
          <a:lstStyle>
            <a:lvl1pPr marL="0" marR="0" lvl="0" indent="0" algn="l" rtl="0">
              <a:spcBef>
                <a:spcPts val="0"/>
              </a:spcBef>
              <a:buNone/>
              <a:defRPr sz="700" b="0" i="0" u="none" strike="noStrike" cap="none">
                <a:solidFill>
                  <a:srgbClr val="A2A2A2"/>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cSld name="Content Image">
    <p:spTree>
      <p:nvGrpSpPr>
        <p:cNvPr id="1" name="Shape 351"/>
        <p:cNvGrpSpPr/>
        <p:nvPr/>
      </p:nvGrpSpPr>
      <p:grpSpPr>
        <a:xfrm>
          <a:off x="0" y="0"/>
          <a:ext cx="0" cy="0"/>
          <a:chOff x="0" y="0"/>
          <a:chExt cx="0" cy="0"/>
        </a:xfrm>
      </p:grpSpPr>
      <p:sp>
        <p:nvSpPr>
          <p:cNvPr id="352" name="Shape 352"/>
          <p:cNvSpPr>
            <a:spLocks noGrp="1"/>
          </p:cNvSpPr>
          <p:nvPr>
            <p:ph type="pic" idx="2"/>
          </p:nvPr>
        </p:nvSpPr>
        <p:spPr>
          <a:xfrm>
            <a:off x="4800600" y="1216151"/>
            <a:ext cx="3886200" cy="3107399"/>
          </a:xfrm>
          <a:prstGeom prst="rect">
            <a:avLst/>
          </a:prstGeom>
          <a:noFill/>
          <a:ln>
            <a:noFill/>
          </a:ln>
        </p:spPr>
        <p:txBody>
          <a:bodyPr lIns="91425" tIns="91425" rIns="91425" bIns="91425" anchor="t" anchorCtr="0"/>
          <a:lstStyle>
            <a:lvl1pPr marL="169862" marR="0" lvl="0" indent="-55562"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1pPr>
            <a:lvl2pPr marL="457200" marR="0" lvl="1" indent="-127000" algn="l" rtl="0">
              <a:lnSpc>
                <a:spcPct val="85000"/>
              </a:lnSpc>
              <a:spcBef>
                <a:spcPts val="200"/>
              </a:spcBef>
              <a:spcAft>
                <a:spcPts val="200"/>
              </a:spcAft>
              <a:buClr>
                <a:schemeClr val="dk1"/>
              </a:buClr>
              <a:buSzPct val="100000"/>
              <a:buFont typeface="Arial"/>
              <a:buChar char="–"/>
              <a:defRPr sz="1600" b="0" i="0" u="none" strike="noStrike" cap="none">
                <a:solidFill>
                  <a:schemeClr val="dk1"/>
                </a:solidFill>
                <a:latin typeface="Century Gothic"/>
                <a:ea typeface="Century Gothic"/>
                <a:cs typeface="Century Gothic"/>
                <a:sym typeface="Century Gothic"/>
              </a:defRPr>
            </a:lvl2pPr>
            <a:lvl3pPr marL="568325" marR="0" lvl="2" indent="-22225" algn="l" rtl="0">
              <a:lnSpc>
                <a:spcPct val="85000"/>
              </a:lnSpc>
              <a:spcBef>
                <a:spcPts val="200"/>
              </a:spcBef>
              <a:spcAft>
                <a:spcPts val="200"/>
              </a:spcAft>
              <a:buClr>
                <a:schemeClr val="dk1"/>
              </a:buClr>
              <a:buSzPct val="100000"/>
              <a:buFont typeface="Arial"/>
              <a:buChar char="-"/>
              <a:defRPr sz="1400" b="0" i="0" u="none" strike="noStrike" cap="none">
                <a:solidFill>
                  <a:schemeClr val="dk1"/>
                </a:solidFill>
                <a:latin typeface="Century Gothic"/>
                <a:ea typeface="Century Gothic"/>
                <a:cs typeface="Century Gothic"/>
                <a:sym typeface="Century Gothic"/>
              </a:defRPr>
            </a:lvl3pPr>
            <a:lvl4pPr marL="0" marR="0" lvl="3" indent="114300"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4pPr>
            <a:lvl5pPr marL="0" marR="0" lvl="4" indent="114300" algn="l" rtl="0">
              <a:lnSpc>
                <a:spcPct val="95000"/>
              </a:lnSpc>
              <a:spcBef>
                <a:spcPts val="600"/>
              </a:spcBef>
              <a:spcAft>
                <a:spcPts val="200"/>
              </a:spcAft>
              <a:buClr>
                <a:schemeClr val="accent1"/>
              </a:buClr>
              <a:buSzPct val="100000"/>
              <a:buFont typeface="Arial"/>
              <a:buChar char="​"/>
              <a:defRPr sz="1800" b="0" i="0" u="none" strike="noStrike" cap="none">
                <a:solidFill>
                  <a:schemeClr val="accent1"/>
                </a:solidFill>
                <a:latin typeface="Century Gothic"/>
                <a:ea typeface="Century Gothic"/>
                <a:cs typeface="Century Gothic"/>
                <a:sym typeface="Century Gothic"/>
              </a:defRPr>
            </a:lvl5pPr>
            <a:lvl6pPr marL="0" marR="0" lvl="5" indent="114300" algn="l" rtl="0">
              <a:lnSpc>
                <a:spcPct val="95000"/>
              </a:lnSpc>
              <a:spcBef>
                <a:spcPts val="600"/>
              </a:spcBef>
              <a:spcAft>
                <a:spcPts val="200"/>
              </a:spcAft>
              <a:buClr>
                <a:schemeClr val="accent2"/>
              </a:buClr>
              <a:buSzPct val="100000"/>
              <a:buFont typeface="Arial"/>
              <a:buChar char="​"/>
              <a:defRPr sz="1800" b="0" i="0" u="none" strike="noStrike" cap="none">
                <a:solidFill>
                  <a:schemeClr val="accent2"/>
                </a:solidFill>
                <a:latin typeface="Century Gothic"/>
                <a:ea typeface="Century Gothic"/>
                <a:cs typeface="Century Gothic"/>
                <a:sym typeface="Century Gothic"/>
              </a:defRPr>
            </a:lvl6pPr>
            <a:lvl7pPr marL="0" marR="0" lvl="6" indent="114300" algn="l" rtl="0">
              <a:lnSpc>
                <a:spcPct val="95000"/>
              </a:lnSpc>
              <a:spcBef>
                <a:spcPts val="1000"/>
              </a:spcBef>
              <a:spcAft>
                <a:spcPts val="0"/>
              </a:spcAft>
              <a:buClr>
                <a:schemeClr val="dk1"/>
              </a:buClr>
              <a:buSzPct val="100000"/>
              <a:buFont typeface="Arial"/>
              <a:buChar char="​"/>
              <a:defRPr sz="1800" b="1" i="0" u="none" strike="noStrike" cap="none">
                <a:solidFill>
                  <a:schemeClr val="dk1"/>
                </a:solidFill>
                <a:latin typeface="Century Gothic"/>
                <a:ea typeface="Century Gothic"/>
                <a:cs typeface="Century Gothic"/>
                <a:sym typeface="Century Gothic"/>
              </a:defRPr>
            </a:lvl7pPr>
            <a:lvl8pPr marL="228600" marR="0" lvl="7" indent="-114300" algn="l" rtl="0">
              <a:lnSpc>
                <a:spcPct val="95000"/>
              </a:lnSpc>
              <a:spcBef>
                <a:spcPts val="200"/>
              </a:spcBef>
              <a:spcAft>
                <a:spcPts val="200"/>
              </a:spcAft>
              <a:buClr>
                <a:schemeClr val="dk1"/>
              </a:buClr>
              <a:buSzPct val="100000"/>
              <a:buFont typeface="Century Gothic"/>
              <a:buAutoNum type="arabicPeriod"/>
              <a:defRPr sz="1800" b="0" i="0" u="none" strike="noStrike" cap="none">
                <a:solidFill>
                  <a:schemeClr val="dk1"/>
                </a:solidFill>
                <a:latin typeface="Century Gothic"/>
                <a:ea typeface="Century Gothic"/>
                <a:cs typeface="Century Gothic"/>
                <a:sym typeface="Century Gothic"/>
              </a:defRPr>
            </a:lvl8pPr>
            <a:lvl9pPr marL="0" marR="0" lvl="8" indent="57150" algn="l" rtl="0">
              <a:lnSpc>
                <a:spcPct val="95000"/>
              </a:lnSpc>
              <a:spcBef>
                <a:spcPts val="400"/>
              </a:spcBef>
              <a:spcAft>
                <a:spcPts val="400"/>
              </a:spcAft>
              <a:buClr>
                <a:schemeClr val="accent6"/>
              </a:buClr>
              <a:buSzPct val="100000"/>
              <a:buFont typeface="Arial"/>
              <a:buChar char="​"/>
              <a:defRPr sz="900" b="0" i="0" u="none" strike="noStrike" cap="none">
                <a:solidFill>
                  <a:schemeClr val="accent6"/>
                </a:solidFill>
                <a:latin typeface="Century Gothic"/>
                <a:ea typeface="Century Gothic"/>
                <a:cs typeface="Century Gothic"/>
                <a:sym typeface="Century Gothic"/>
              </a:defRPr>
            </a:lvl9pPr>
          </a:lstStyle>
          <a:p>
            <a:endParaRPr/>
          </a:p>
        </p:txBody>
      </p:sp>
      <p:sp>
        <p:nvSpPr>
          <p:cNvPr id="353" name="Shape 353"/>
          <p:cNvSpPr txBox="1">
            <a:spLocks noGrp="1"/>
          </p:cNvSpPr>
          <p:nvPr>
            <p:ph type="body" idx="1"/>
          </p:nvPr>
        </p:nvSpPr>
        <p:spPr>
          <a:xfrm>
            <a:off x="457200" y="1216151"/>
            <a:ext cx="3886200" cy="3107399"/>
          </a:xfrm>
          <a:prstGeom prst="rect">
            <a:avLst/>
          </a:prstGeom>
          <a:noFill/>
          <a:ln>
            <a:noFill/>
          </a:ln>
        </p:spPr>
        <p:txBody>
          <a:bodyPr lIns="91425" tIns="91425" rIns="91425" bIns="91425" anchor="t" anchorCtr="0"/>
          <a:lstStyle>
            <a:lvl1pPr marL="169862" marR="0" lvl="0" indent="-55562"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1pPr>
            <a:lvl2pPr marL="515937" marR="0" lvl="1" indent="-134937" algn="l" rtl="0">
              <a:lnSpc>
                <a:spcPct val="85000"/>
              </a:lnSpc>
              <a:spcBef>
                <a:spcPts val="200"/>
              </a:spcBef>
              <a:spcAft>
                <a:spcPts val="200"/>
              </a:spcAft>
              <a:buClr>
                <a:schemeClr val="dk1"/>
              </a:buClr>
              <a:buSzPct val="100000"/>
              <a:buFont typeface="Arial"/>
              <a:buChar char="–"/>
              <a:defRPr sz="1600" b="0" i="0" u="none" strike="noStrike" cap="none">
                <a:solidFill>
                  <a:schemeClr val="dk1"/>
                </a:solidFill>
                <a:latin typeface="Century Gothic"/>
                <a:ea typeface="Century Gothic"/>
                <a:cs typeface="Century Gothic"/>
                <a:sym typeface="Century Gothic"/>
              </a:defRPr>
            </a:lvl2pPr>
            <a:lvl3pPr marL="687387" marR="0" lvl="2" indent="-90487" algn="l" rtl="0">
              <a:lnSpc>
                <a:spcPct val="85000"/>
              </a:lnSpc>
              <a:spcBef>
                <a:spcPts val="200"/>
              </a:spcBef>
              <a:spcAft>
                <a:spcPts val="200"/>
              </a:spcAft>
              <a:buClr>
                <a:schemeClr val="dk1"/>
              </a:buClr>
              <a:buSzPct val="100000"/>
              <a:buFont typeface="Arial"/>
              <a:buChar char="-"/>
              <a:defRPr sz="1400" b="0" i="0" u="none" strike="noStrike" cap="none">
                <a:solidFill>
                  <a:schemeClr val="dk1"/>
                </a:solidFill>
                <a:latin typeface="Century Gothic"/>
                <a:ea typeface="Century Gothic"/>
                <a:cs typeface="Century Gothic"/>
                <a:sym typeface="Century Gothic"/>
              </a:defRPr>
            </a:lvl3pPr>
            <a:lvl4pPr marL="0" marR="0" lvl="3" indent="114300"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4pPr>
            <a:lvl5pPr marL="0" marR="0" lvl="4" indent="114300" algn="l" rtl="0">
              <a:lnSpc>
                <a:spcPct val="95000"/>
              </a:lnSpc>
              <a:spcBef>
                <a:spcPts val="600"/>
              </a:spcBef>
              <a:spcAft>
                <a:spcPts val="200"/>
              </a:spcAft>
              <a:buClr>
                <a:schemeClr val="accent1"/>
              </a:buClr>
              <a:buSzPct val="100000"/>
              <a:buFont typeface="Arial"/>
              <a:buChar char="​"/>
              <a:defRPr sz="1800" b="0" i="0" u="none" strike="noStrike" cap="none">
                <a:solidFill>
                  <a:schemeClr val="accent1"/>
                </a:solidFill>
                <a:latin typeface="Century Gothic"/>
                <a:ea typeface="Century Gothic"/>
                <a:cs typeface="Century Gothic"/>
                <a:sym typeface="Century Gothic"/>
              </a:defRPr>
            </a:lvl5pPr>
            <a:lvl6pPr marL="0" marR="0" lvl="5" indent="114300" algn="l" rtl="0">
              <a:lnSpc>
                <a:spcPct val="95000"/>
              </a:lnSpc>
              <a:spcBef>
                <a:spcPts val="600"/>
              </a:spcBef>
              <a:spcAft>
                <a:spcPts val="200"/>
              </a:spcAft>
              <a:buClr>
                <a:schemeClr val="accent2"/>
              </a:buClr>
              <a:buSzPct val="100000"/>
              <a:buFont typeface="Arial"/>
              <a:buChar char="​"/>
              <a:defRPr sz="1800" b="0" i="0" u="none" strike="noStrike" cap="none">
                <a:solidFill>
                  <a:schemeClr val="accent2"/>
                </a:solidFill>
                <a:latin typeface="Century Gothic"/>
                <a:ea typeface="Century Gothic"/>
                <a:cs typeface="Century Gothic"/>
                <a:sym typeface="Century Gothic"/>
              </a:defRPr>
            </a:lvl6pPr>
            <a:lvl7pPr marL="0" marR="0" lvl="6" indent="114300" algn="l" rtl="0">
              <a:lnSpc>
                <a:spcPct val="95000"/>
              </a:lnSpc>
              <a:spcBef>
                <a:spcPts val="1000"/>
              </a:spcBef>
              <a:spcAft>
                <a:spcPts val="0"/>
              </a:spcAft>
              <a:buClr>
                <a:schemeClr val="dk1"/>
              </a:buClr>
              <a:buSzPct val="100000"/>
              <a:buFont typeface="Arial"/>
              <a:buChar char="​"/>
              <a:defRPr sz="1800" b="1" i="0" u="none" strike="noStrike" cap="none">
                <a:solidFill>
                  <a:schemeClr val="dk1"/>
                </a:solidFill>
                <a:latin typeface="Century Gothic"/>
                <a:ea typeface="Century Gothic"/>
                <a:cs typeface="Century Gothic"/>
                <a:sym typeface="Century Gothic"/>
              </a:defRPr>
            </a:lvl7pPr>
            <a:lvl8pPr marL="228600" marR="0" lvl="7" indent="-114300" algn="l" rtl="0">
              <a:lnSpc>
                <a:spcPct val="95000"/>
              </a:lnSpc>
              <a:spcBef>
                <a:spcPts val="200"/>
              </a:spcBef>
              <a:spcAft>
                <a:spcPts val="200"/>
              </a:spcAft>
              <a:buClr>
                <a:schemeClr val="dk1"/>
              </a:buClr>
              <a:buSzPct val="100000"/>
              <a:buFont typeface="Century Gothic"/>
              <a:buAutoNum type="arabicPeriod"/>
              <a:defRPr sz="1800" b="0" i="0" u="none" strike="noStrike" cap="none">
                <a:solidFill>
                  <a:schemeClr val="dk1"/>
                </a:solidFill>
                <a:latin typeface="Century Gothic"/>
                <a:ea typeface="Century Gothic"/>
                <a:cs typeface="Century Gothic"/>
                <a:sym typeface="Century Gothic"/>
              </a:defRPr>
            </a:lvl8pPr>
            <a:lvl9pPr marL="0" marR="0" lvl="8" indent="57150" algn="l" rtl="0">
              <a:lnSpc>
                <a:spcPct val="95000"/>
              </a:lnSpc>
              <a:spcBef>
                <a:spcPts val="400"/>
              </a:spcBef>
              <a:spcAft>
                <a:spcPts val="400"/>
              </a:spcAft>
              <a:buClr>
                <a:schemeClr val="accent6"/>
              </a:buClr>
              <a:buSzPct val="100000"/>
              <a:buFont typeface="Arial"/>
              <a:buChar char="​"/>
              <a:defRPr sz="900" b="0" i="0" u="none" strike="noStrike" cap="none">
                <a:solidFill>
                  <a:schemeClr val="accent6"/>
                </a:solidFill>
                <a:latin typeface="Century Gothic"/>
                <a:ea typeface="Century Gothic"/>
                <a:cs typeface="Century Gothic"/>
                <a:sym typeface="Century Gothic"/>
              </a:defRPr>
            </a:lvl9pPr>
          </a:lstStyle>
          <a:p>
            <a:endParaRPr/>
          </a:p>
        </p:txBody>
      </p:sp>
      <p:sp>
        <p:nvSpPr>
          <p:cNvPr id="354" name="Shape 354"/>
          <p:cNvSpPr txBox="1">
            <a:spLocks noGrp="1"/>
          </p:cNvSpPr>
          <p:nvPr>
            <p:ph type="title"/>
          </p:nvPr>
        </p:nvSpPr>
        <p:spPr>
          <a:xfrm>
            <a:off x="457200" y="173735"/>
            <a:ext cx="7116600" cy="704099"/>
          </a:xfrm>
          <a:prstGeom prst="rect">
            <a:avLst/>
          </a:prstGeom>
          <a:noFill/>
          <a:ln>
            <a:noFill/>
          </a:ln>
        </p:spPr>
        <p:txBody>
          <a:bodyPr lIns="91425" tIns="91425" rIns="91425" bIns="91425" anchor="b" anchorCtr="0"/>
          <a:lstStyle>
            <a:lvl1pPr marL="0" marR="0" lvl="0" indent="0" algn="l" rtl="0">
              <a:lnSpc>
                <a:spcPct val="95000"/>
              </a:lnSpc>
              <a:spcBef>
                <a:spcPts val="0"/>
              </a:spcBef>
              <a:buClr>
                <a:schemeClr val="accent1"/>
              </a:buClr>
              <a:buFont typeface="Century Gothic"/>
              <a:buNone/>
              <a:defRPr sz="2200" b="0" i="0" u="none" strike="noStrike" cap="none">
                <a:solidFill>
                  <a:schemeClr val="accent1"/>
                </a:solidFill>
                <a:latin typeface="Century Gothic"/>
                <a:ea typeface="Century Gothic"/>
                <a:cs typeface="Century Gothic"/>
                <a:sym typeface="Century Gothic"/>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355" name="Shape 355"/>
          <p:cNvSpPr txBox="1">
            <a:spLocks noGrp="1"/>
          </p:cNvSpPr>
          <p:nvPr>
            <p:ph type="dt" idx="10"/>
          </p:nvPr>
        </p:nvSpPr>
        <p:spPr>
          <a:xfrm>
            <a:off x="3505200" y="4864346"/>
            <a:ext cx="2133600" cy="107700"/>
          </a:xfrm>
          <a:prstGeom prst="rect">
            <a:avLst/>
          </a:prstGeom>
          <a:noFill/>
          <a:ln>
            <a:noFill/>
          </a:ln>
        </p:spPr>
        <p:txBody>
          <a:bodyPr lIns="91425" tIns="91425" rIns="91425" bIns="91425" anchor="ctr" anchorCtr="0"/>
          <a:lstStyle>
            <a:lvl1pPr marL="0" marR="0" lvl="0" indent="0" algn="ctr" rtl="0">
              <a:spcBef>
                <a:spcPts val="0"/>
              </a:spcBef>
              <a:buNone/>
              <a:defRPr sz="700" b="0" i="0" u="none" strike="noStrike" cap="none">
                <a:solidFill>
                  <a:srgbClr val="A2A2A2"/>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356" name="Shape 356"/>
          <p:cNvSpPr txBox="1">
            <a:spLocks noGrp="1"/>
          </p:cNvSpPr>
          <p:nvPr>
            <p:ph type="ftr" idx="11"/>
          </p:nvPr>
        </p:nvSpPr>
        <p:spPr>
          <a:xfrm>
            <a:off x="457200" y="4857864"/>
            <a:ext cx="1762200" cy="107700"/>
          </a:xfrm>
          <a:prstGeom prst="rect">
            <a:avLst/>
          </a:prstGeom>
          <a:noFill/>
          <a:ln>
            <a:noFill/>
          </a:ln>
        </p:spPr>
        <p:txBody>
          <a:bodyPr lIns="91425" tIns="91425" rIns="91425" bIns="91425" anchor="ctr" anchorCtr="0"/>
          <a:lstStyle>
            <a:lvl1pPr marL="0" marR="0" lvl="0" indent="0" algn="l" rtl="0">
              <a:spcBef>
                <a:spcPts val="0"/>
              </a:spcBef>
              <a:buNone/>
              <a:defRPr sz="700" b="0" i="0" u="none" strike="noStrike" cap="none">
                <a:solidFill>
                  <a:srgbClr val="A2A2A2"/>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cSld name="Title and Two Left Weighted">
    <p:spTree>
      <p:nvGrpSpPr>
        <p:cNvPr id="1" name="Shape 357"/>
        <p:cNvGrpSpPr/>
        <p:nvPr/>
      </p:nvGrpSpPr>
      <p:grpSpPr>
        <a:xfrm>
          <a:off x="0" y="0"/>
          <a:ext cx="0" cy="0"/>
          <a:chOff x="0" y="0"/>
          <a:chExt cx="0" cy="0"/>
        </a:xfrm>
      </p:grpSpPr>
      <p:sp>
        <p:nvSpPr>
          <p:cNvPr id="358" name="Shape 358"/>
          <p:cNvSpPr>
            <a:spLocks noGrp="1"/>
          </p:cNvSpPr>
          <p:nvPr>
            <p:ph type="pic" idx="2"/>
          </p:nvPr>
        </p:nvSpPr>
        <p:spPr>
          <a:xfrm>
            <a:off x="6258796" y="1216151"/>
            <a:ext cx="2438400" cy="3107399"/>
          </a:xfrm>
          <a:prstGeom prst="rect">
            <a:avLst/>
          </a:prstGeom>
          <a:noFill/>
          <a:ln>
            <a:noFill/>
          </a:ln>
        </p:spPr>
        <p:txBody>
          <a:bodyPr lIns="91425" tIns="91425" rIns="91425" bIns="91425" anchor="t" anchorCtr="0"/>
          <a:lstStyle>
            <a:lvl1pPr marL="169862" marR="0" lvl="0" indent="-55562"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1pPr>
            <a:lvl2pPr marL="457200" marR="0" lvl="1" indent="-127000" algn="l" rtl="0">
              <a:lnSpc>
                <a:spcPct val="85000"/>
              </a:lnSpc>
              <a:spcBef>
                <a:spcPts val="200"/>
              </a:spcBef>
              <a:spcAft>
                <a:spcPts val="200"/>
              </a:spcAft>
              <a:buClr>
                <a:schemeClr val="dk1"/>
              </a:buClr>
              <a:buSzPct val="100000"/>
              <a:buFont typeface="Arial"/>
              <a:buChar char="–"/>
              <a:defRPr sz="1600" b="0" i="0" u="none" strike="noStrike" cap="none">
                <a:solidFill>
                  <a:schemeClr val="dk1"/>
                </a:solidFill>
                <a:latin typeface="Century Gothic"/>
                <a:ea typeface="Century Gothic"/>
                <a:cs typeface="Century Gothic"/>
                <a:sym typeface="Century Gothic"/>
              </a:defRPr>
            </a:lvl2pPr>
            <a:lvl3pPr marL="568325" marR="0" lvl="2" indent="-22225" algn="l" rtl="0">
              <a:lnSpc>
                <a:spcPct val="85000"/>
              </a:lnSpc>
              <a:spcBef>
                <a:spcPts val="200"/>
              </a:spcBef>
              <a:spcAft>
                <a:spcPts val="200"/>
              </a:spcAft>
              <a:buClr>
                <a:schemeClr val="dk1"/>
              </a:buClr>
              <a:buSzPct val="100000"/>
              <a:buFont typeface="Arial"/>
              <a:buChar char="-"/>
              <a:defRPr sz="1400" b="0" i="0" u="none" strike="noStrike" cap="none">
                <a:solidFill>
                  <a:schemeClr val="dk1"/>
                </a:solidFill>
                <a:latin typeface="Century Gothic"/>
                <a:ea typeface="Century Gothic"/>
                <a:cs typeface="Century Gothic"/>
                <a:sym typeface="Century Gothic"/>
              </a:defRPr>
            </a:lvl3pPr>
            <a:lvl4pPr marL="0" marR="0" lvl="3" indent="114300"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4pPr>
            <a:lvl5pPr marL="0" marR="0" lvl="4" indent="114300" algn="l" rtl="0">
              <a:lnSpc>
                <a:spcPct val="95000"/>
              </a:lnSpc>
              <a:spcBef>
                <a:spcPts val="600"/>
              </a:spcBef>
              <a:spcAft>
                <a:spcPts val="200"/>
              </a:spcAft>
              <a:buClr>
                <a:schemeClr val="accent1"/>
              </a:buClr>
              <a:buSzPct val="100000"/>
              <a:buFont typeface="Arial"/>
              <a:buChar char="​"/>
              <a:defRPr sz="1800" b="0" i="0" u="none" strike="noStrike" cap="none">
                <a:solidFill>
                  <a:schemeClr val="accent1"/>
                </a:solidFill>
                <a:latin typeface="Century Gothic"/>
                <a:ea typeface="Century Gothic"/>
                <a:cs typeface="Century Gothic"/>
                <a:sym typeface="Century Gothic"/>
              </a:defRPr>
            </a:lvl5pPr>
            <a:lvl6pPr marL="0" marR="0" lvl="5" indent="114300" algn="l" rtl="0">
              <a:lnSpc>
                <a:spcPct val="95000"/>
              </a:lnSpc>
              <a:spcBef>
                <a:spcPts val="600"/>
              </a:spcBef>
              <a:spcAft>
                <a:spcPts val="200"/>
              </a:spcAft>
              <a:buClr>
                <a:schemeClr val="accent2"/>
              </a:buClr>
              <a:buSzPct val="100000"/>
              <a:buFont typeface="Arial"/>
              <a:buChar char="​"/>
              <a:defRPr sz="1800" b="0" i="0" u="none" strike="noStrike" cap="none">
                <a:solidFill>
                  <a:schemeClr val="accent2"/>
                </a:solidFill>
                <a:latin typeface="Century Gothic"/>
                <a:ea typeface="Century Gothic"/>
                <a:cs typeface="Century Gothic"/>
                <a:sym typeface="Century Gothic"/>
              </a:defRPr>
            </a:lvl6pPr>
            <a:lvl7pPr marL="0" marR="0" lvl="6" indent="114300" algn="l" rtl="0">
              <a:lnSpc>
                <a:spcPct val="95000"/>
              </a:lnSpc>
              <a:spcBef>
                <a:spcPts val="1000"/>
              </a:spcBef>
              <a:spcAft>
                <a:spcPts val="0"/>
              </a:spcAft>
              <a:buClr>
                <a:schemeClr val="dk1"/>
              </a:buClr>
              <a:buSzPct val="100000"/>
              <a:buFont typeface="Arial"/>
              <a:buChar char="​"/>
              <a:defRPr sz="1800" b="1" i="0" u="none" strike="noStrike" cap="none">
                <a:solidFill>
                  <a:schemeClr val="dk1"/>
                </a:solidFill>
                <a:latin typeface="Century Gothic"/>
                <a:ea typeface="Century Gothic"/>
                <a:cs typeface="Century Gothic"/>
                <a:sym typeface="Century Gothic"/>
              </a:defRPr>
            </a:lvl7pPr>
            <a:lvl8pPr marL="228600" marR="0" lvl="7" indent="-114300" algn="l" rtl="0">
              <a:lnSpc>
                <a:spcPct val="95000"/>
              </a:lnSpc>
              <a:spcBef>
                <a:spcPts val="200"/>
              </a:spcBef>
              <a:spcAft>
                <a:spcPts val="200"/>
              </a:spcAft>
              <a:buClr>
                <a:schemeClr val="dk1"/>
              </a:buClr>
              <a:buSzPct val="100000"/>
              <a:buFont typeface="Century Gothic"/>
              <a:buAutoNum type="arabicPeriod"/>
              <a:defRPr sz="1800" b="0" i="0" u="none" strike="noStrike" cap="none">
                <a:solidFill>
                  <a:schemeClr val="dk1"/>
                </a:solidFill>
                <a:latin typeface="Century Gothic"/>
                <a:ea typeface="Century Gothic"/>
                <a:cs typeface="Century Gothic"/>
                <a:sym typeface="Century Gothic"/>
              </a:defRPr>
            </a:lvl8pPr>
            <a:lvl9pPr marL="0" marR="0" lvl="8" indent="57150" algn="l" rtl="0">
              <a:lnSpc>
                <a:spcPct val="95000"/>
              </a:lnSpc>
              <a:spcBef>
                <a:spcPts val="400"/>
              </a:spcBef>
              <a:spcAft>
                <a:spcPts val="400"/>
              </a:spcAft>
              <a:buClr>
                <a:schemeClr val="accent6"/>
              </a:buClr>
              <a:buSzPct val="100000"/>
              <a:buFont typeface="Arial"/>
              <a:buChar char="​"/>
              <a:defRPr sz="900" b="0" i="0" u="none" strike="noStrike" cap="none">
                <a:solidFill>
                  <a:schemeClr val="accent6"/>
                </a:solidFill>
                <a:latin typeface="Century Gothic"/>
                <a:ea typeface="Century Gothic"/>
                <a:cs typeface="Century Gothic"/>
                <a:sym typeface="Century Gothic"/>
              </a:defRPr>
            </a:lvl9pPr>
          </a:lstStyle>
          <a:p>
            <a:endParaRPr/>
          </a:p>
        </p:txBody>
      </p:sp>
      <p:sp>
        <p:nvSpPr>
          <p:cNvPr id="359" name="Shape 359"/>
          <p:cNvSpPr txBox="1">
            <a:spLocks noGrp="1"/>
          </p:cNvSpPr>
          <p:nvPr>
            <p:ph type="body" idx="1"/>
          </p:nvPr>
        </p:nvSpPr>
        <p:spPr>
          <a:xfrm>
            <a:off x="457200" y="1216151"/>
            <a:ext cx="5334000" cy="3107399"/>
          </a:xfrm>
          <a:prstGeom prst="rect">
            <a:avLst/>
          </a:prstGeom>
          <a:noFill/>
          <a:ln>
            <a:noFill/>
          </a:ln>
        </p:spPr>
        <p:txBody>
          <a:bodyPr lIns="91425" tIns="91425" rIns="91425" bIns="91425" anchor="t" anchorCtr="0"/>
          <a:lstStyle>
            <a:lvl1pPr marL="169862" marR="0" lvl="0" indent="-55562"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1pPr>
            <a:lvl2pPr marL="515937" marR="0" lvl="1" indent="-134937" algn="l" rtl="0">
              <a:lnSpc>
                <a:spcPct val="85000"/>
              </a:lnSpc>
              <a:spcBef>
                <a:spcPts val="200"/>
              </a:spcBef>
              <a:spcAft>
                <a:spcPts val="200"/>
              </a:spcAft>
              <a:buClr>
                <a:schemeClr val="dk1"/>
              </a:buClr>
              <a:buSzPct val="100000"/>
              <a:buFont typeface="Arial"/>
              <a:buChar char="–"/>
              <a:defRPr sz="1600" b="0" i="0" u="none" strike="noStrike" cap="none">
                <a:solidFill>
                  <a:schemeClr val="dk1"/>
                </a:solidFill>
                <a:latin typeface="Century Gothic"/>
                <a:ea typeface="Century Gothic"/>
                <a:cs typeface="Century Gothic"/>
                <a:sym typeface="Century Gothic"/>
              </a:defRPr>
            </a:lvl2pPr>
            <a:lvl3pPr marL="687387" marR="0" lvl="2" indent="-90487" algn="l" rtl="0">
              <a:lnSpc>
                <a:spcPct val="85000"/>
              </a:lnSpc>
              <a:spcBef>
                <a:spcPts val="200"/>
              </a:spcBef>
              <a:spcAft>
                <a:spcPts val="200"/>
              </a:spcAft>
              <a:buClr>
                <a:schemeClr val="dk1"/>
              </a:buClr>
              <a:buSzPct val="100000"/>
              <a:buFont typeface="Arial"/>
              <a:buChar char="-"/>
              <a:defRPr sz="1400" b="0" i="0" u="none" strike="noStrike" cap="none">
                <a:solidFill>
                  <a:schemeClr val="dk1"/>
                </a:solidFill>
                <a:latin typeface="Century Gothic"/>
                <a:ea typeface="Century Gothic"/>
                <a:cs typeface="Century Gothic"/>
                <a:sym typeface="Century Gothic"/>
              </a:defRPr>
            </a:lvl3pPr>
            <a:lvl4pPr marL="0" marR="0" lvl="3" indent="114300"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4pPr>
            <a:lvl5pPr marL="0" marR="0" lvl="4" indent="114300" algn="l" rtl="0">
              <a:lnSpc>
                <a:spcPct val="95000"/>
              </a:lnSpc>
              <a:spcBef>
                <a:spcPts val="600"/>
              </a:spcBef>
              <a:spcAft>
                <a:spcPts val="200"/>
              </a:spcAft>
              <a:buClr>
                <a:schemeClr val="accent1"/>
              </a:buClr>
              <a:buSzPct val="100000"/>
              <a:buFont typeface="Arial"/>
              <a:buChar char="​"/>
              <a:defRPr sz="1800" b="0" i="0" u="none" strike="noStrike" cap="none">
                <a:solidFill>
                  <a:schemeClr val="accent1"/>
                </a:solidFill>
                <a:latin typeface="Century Gothic"/>
                <a:ea typeface="Century Gothic"/>
                <a:cs typeface="Century Gothic"/>
                <a:sym typeface="Century Gothic"/>
              </a:defRPr>
            </a:lvl5pPr>
            <a:lvl6pPr marL="0" marR="0" lvl="5" indent="114300" algn="l" rtl="0">
              <a:lnSpc>
                <a:spcPct val="95000"/>
              </a:lnSpc>
              <a:spcBef>
                <a:spcPts val="600"/>
              </a:spcBef>
              <a:spcAft>
                <a:spcPts val="200"/>
              </a:spcAft>
              <a:buClr>
                <a:schemeClr val="accent2"/>
              </a:buClr>
              <a:buSzPct val="100000"/>
              <a:buFont typeface="Arial"/>
              <a:buChar char="​"/>
              <a:defRPr sz="1800" b="0" i="0" u="none" strike="noStrike" cap="none">
                <a:solidFill>
                  <a:schemeClr val="accent2"/>
                </a:solidFill>
                <a:latin typeface="Century Gothic"/>
                <a:ea typeface="Century Gothic"/>
                <a:cs typeface="Century Gothic"/>
                <a:sym typeface="Century Gothic"/>
              </a:defRPr>
            </a:lvl6pPr>
            <a:lvl7pPr marL="0" marR="0" lvl="6" indent="114300" algn="l" rtl="0">
              <a:lnSpc>
                <a:spcPct val="95000"/>
              </a:lnSpc>
              <a:spcBef>
                <a:spcPts val="1000"/>
              </a:spcBef>
              <a:spcAft>
                <a:spcPts val="0"/>
              </a:spcAft>
              <a:buClr>
                <a:schemeClr val="dk1"/>
              </a:buClr>
              <a:buSzPct val="100000"/>
              <a:buFont typeface="Arial"/>
              <a:buChar char="​"/>
              <a:defRPr sz="1800" b="1" i="0" u="none" strike="noStrike" cap="none">
                <a:solidFill>
                  <a:schemeClr val="dk1"/>
                </a:solidFill>
                <a:latin typeface="Century Gothic"/>
                <a:ea typeface="Century Gothic"/>
                <a:cs typeface="Century Gothic"/>
                <a:sym typeface="Century Gothic"/>
              </a:defRPr>
            </a:lvl7pPr>
            <a:lvl8pPr marL="228600" marR="0" lvl="7" indent="-114300" algn="l" rtl="0">
              <a:lnSpc>
                <a:spcPct val="95000"/>
              </a:lnSpc>
              <a:spcBef>
                <a:spcPts val="200"/>
              </a:spcBef>
              <a:spcAft>
                <a:spcPts val="200"/>
              </a:spcAft>
              <a:buClr>
                <a:schemeClr val="dk1"/>
              </a:buClr>
              <a:buSzPct val="100000"/>
              <a:buFont typeface="Century Gothic"/>
              <a:buAutoNum type="arabicPeriod"/>
              <a:defRPr sz="1800" b="0" i="0" u="none" strike="noStrike" cap="none">
                <a:solidFill>
                  <a:schemeClr val="dk1"/>
                </a:solidFill>
                <a:latin typeface="Century Gothic"/>
                <a:ea typeface="Century Gothic"/>
                <a:cs typeface="Century Gothic"/>
                <a:sym typeface="Century Gothic"/>
              </a:defRPr>
            </a:lvl8pPr>
            <a:lvl9pPr marL="0" marR="0" lvl="8" indent="57150" algn="l" rtl="0">
              <a:lnSpc>
                <a:spcPct val="95000"/>
              </a:lnSpc>
              <a:spcBef>
                <a:spcPts val="400"/>
              </a:spcBef>
              <a:spcAft>
                <a:spcPts val="400"/>
              </a:spcAft>
              <a:buClr>
                <a:schemeClr val="accent6"/>
              </a:buClr>
              <a:buSzPct val="100000"/>
              <a:buFont typeface="Arial"/>
              <a:buChar char="​"/>
              <a:defRPr sz="900" b="0" i="0" u="none" strike="noStrike" cap="none">
                <a:solidFill>
                  <a:schemeClr val="accent6"/>
                </a:solidFill>
                <a:latin typeface="Century Gothic"/>
                <a:ea typeface="Century Gothic"/>
                <a:cs typeface="Century Gothic"/>
                <a:sym typeface="Century Gothic"/>
              </a:defRPr>
            </a:lvl9pPr>
          </a:lstStyle>
          <a:p>
            <a:endParaRPr/>
          </a:p>
        </p:txBody>
      </p:sp>
      <p:sp>
        <p:nvSpPr>
          <p:cNvPr id="360" name="Shape 360"/>
          <p:cNvSpPr txBox="1">
            <a:spLocks noGrp="1"/>
          </p:cNvSpPr>
          <p:nvPr>
            <p:ph type="title"/>
          </p:nvPr>
        </p:nvSpPr>
        <p:spPr>
          <a:xfrm>
            <a:off x="457200" y="173735"/>
            <a:ext cx="7129800" cy="704099"/>
          </a:xfrm>
          <a:prstGeom prst="rect">
            <a:avLst/>
          </a:prstGeom>
          <a:noFill/>
          <a:ln>
            <a:noFill/>
          </a:ln>
        </p:spPr>
        <p:txBody>
          <a:bodyPr lIns="91425" tIns="91425" rIns="91425" bIns="91425" anchor="b" anchorCtr="0"/>
          <a:lstStyle>
            <a:lvl1pPr marL="0" marR="0" lvl="0" indent="0" algn="l" rtl="0">
              <a:lnSpc>
                <a:spcPct val="95000"/>
              </a:lnSpc>
              <a:spcBef>
                <a:spcPts val="0"/>
              </a:spcBef>
              <a:buClr>
                <a:schemeClr val="accent1"/>
              </a:buClr>
              <a:buFont typeface="Century Gothic"/>
              <a:buNone/>
              <a:defRPr sz="2200" b="0" i="0" u="none" strike="noStrike" cap="none">
                <a:solidFill>
                  <a:schemeClr val="accent1"/>
                </a:solidFill>
                <a:latin typeface="Century Gothic"/>
                <a:ea typeface="Century Gothic"/>
                <a:cs typeface="Century Gothic"/>
                <a:sym typeface="Century Gothic"/>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361" name="Shape 361"/>
          <p:cNvSpPr txBox="1">
            <a:spLocks noGrp="1"/>
          </p:cNvSpPr>
          <p:nvPr>
            <p:ph type="dt" idx="10"/>
          </p:nvPr>
        </p:nvSpPr>
        <p:spPr>
          <a:xfrm>
            <a:off x="3505200" y="4864346"/>
            <a:ext cx="2133600" cy="107700"/>
          </a:xfrm>
          <a:prstGeom prst="rect">
            <a:avLst/>
          </a:prstGeom>
          <a:noFill/>
          <a:ln>
            <a:noFill/>
          </a:ln>
        </p:spPr>
        <p:txBody>
          <a:bodyPr lIns="91425" tIns="91425" rIns="91425" bIns="91425" anchor="ctr" anchorCtr="0"/>
          <a:lstStyle>
            <a:lvl1pPr marL="0" marR="0" lvl="0" indent="0" algn="ctr" rtl="0">
              <a:spcBef>
                <a:spcPts val="0"/>
              </a:spcBef>
              <a:buNone/>
              <a:defRPr sz="700" b="0" i="0" u="none" strike="noStrike" cap="none">
                <a:solidFill>
                  <a:srgbClr val="A2A2A2"/>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362" name="Shape 362"/>
          <p:cNvSpPr txBox="1">
            <a:spLocks noGrp="1"/>
          </p:cNvSpPr>
          <p:nvPr>
            <p:ph type="ftr" idx="11"/>
          </p:nvPr>
        </p:nvSpPr>
        <p:spPr>
          <a:xfrm>
            <a:off x="457200" y="4857864"/>
            <a:ext cx="1762200" cy="107700"/>
          </a:xfrm>
          <a:prstGeom prst="rect">
            <a:avLst/>
          </a:prstGeom>
          <a:noFill/>
          <a:ln>
            <a:noFill/>
          </a:ln>
        </p:spPr>
        <p:txBody>
          <a:bodyPr lIns="91425" tIns="91425" rIns="91425" bIns="91425" anchor="ctr" anchorCtr="0"/>
          <a:lstStyle>
            <a:lvl1pPr marL="0" marR="0" lvl="0" indent="0" algn="l" rtl="0">
              <a:spcBef>
                <a:spcPts val="0"/>
              </a:spcBef>
              <a:buNone/>
              <a:defRPr sz="700" b="0" i="0" u="none" strike="noStrike" cap="none">
                <a:solidFill>
                  <a:srgbClr val="A2A2A2"/>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cSld name="Title and Two Right Weighted">
    <p:spTree>
      <p:nvGrpSpPr>
        <p:cNvPr id="1" name="Shape 363"/>
        <p:cNvGrpSpPr/>
        <p:nvPr/>
      </p:nvGrpSpPr>
      <p:grpSpPr>
        <a:xfrm>
          <a:off x="0" y="0"/>
          <a:ext cx="0" cy="0"/>
          <a:chOff x="0" y="0"/>
          <a:chExt cx="0" cy="0"/>
        </a:xfrm>
      </p:grpSpPr>
      <p:sp>
        <p:nvSpPr>
          <p:cNvPr id="364" name="Shape 364"/>
          <p:cNvSpPr>
            <a:spLocks noGrp="1"/>
          </p:cNvSpPr>
          <p:nvPr>
            <p:ph type="pic" idx="2"/>
          </p:nvPr>
        </p:nvSpPr>
        <p:spPr>
          <a:xfrm>
            <a:off x="457200" y="1216151"/>
            <a:ext cx="2438400" cy="3107399"/>
          </a:xfrm>
          <a:prstGeom prst="rect">
            <a:avLst/>
          </a:prstGeom>
          <a:noFill/>
          <a:ln>
            <a:noFill/>
          </a:ln>
        </p:spPr>
        <p:txBody>
          <a:bodyPr lIns="91425" tIns="91425" rIns="91425" bIns="91425" anchor="t" anchorCtr="0"/>
          <a:lstStyle>
            <a:lvl1pPr marL="169862" marR="0" lvl="0" indent="-55562"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1pPr>
            <a:lvl2pPr marL="457200" marR="0" lvl="1" indent="-127000" algn="l" rtl="0">
              <a:lnSpc>
                <a:spcPct val="85000"/>
              </a:lnSpc>
              <a:spcBef>
                <a:spcPts val="200"/>
              </a:spcBef>
              <a:spcAft>
                <a:spcPts val="200"/>
              </a:spcAft>
              <a:buClr>
                <a:schemeClr val="dk1"/>
              </a:buClr>
              <a:buSzPct val="100000"/>
              <a:buFont typeface="Arial"/>
              <a:buChar char="–"/>
              <a:defRPr sz="1600" b="0" i="0" u="none" strike="noStrike" cap="none">
                <a:solidFill>
                  <a:schemeClr val="dk1"/>
                </a:solidFill>
                <a:latin typeface="Century Gothic"/>
                <a:ea typeface="Century Gothic"/>
                <a:cs typeface="Century Gothic"/>
                <a:sym typeface="Century Gothic"/>
              </a:defRPr>
            </a:lvl2pPr>
            <a:lvl3pPr marL="568325" marR="0" lvl="2" indent="-22225" algn="l" rtl="0">
              <a:lnSpc>
                <a:spcPct val="85000"/>
              </a:lnSpc>
              <a:spcBef>
                <a:spcPts val="200"/>
              </a:spcBef>
              <a:spcAft>
                <a:spcPts val="200"/>
              </a:spcAft>
              <a:buClr>
                <a:schemeClr val="dk1"/>
              </a:buClr>
              <a:buSzPct val="100000"/>
              <a:buFont typeface="Arial"/>
              <a:buChar char="-"/>
              <a:defRPr sz="1400" b="0" i="0" u="none" strike="noStrike" cap="none">
                <a:solidFill>
                  <a:schemeClr val="dk1"/>
                </a:solidFill>
                <a:latin typeface="Century Gothic"/>
                <a:ea typeface="Century Gothic"/>
                <a:cs typeface="Century Gothic"/>
                <a:sym typeface="Century Gothic"/>
              </a:defRPr>
            </a:lvl3pPr>
            <a:lvl4pPr marL="0" marR="0" lvl="3" indent="114300"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4pPr>
            <a:lvl5pPr marL="0" marR="0" lvl="4" indent="114300" algn="l" rtl="0">
              <a:lnSpc>
                <a:spcPct val="95000"/>
              </a:lnSpc>
              <a:spcBef>
                <a:spcPts val="600"/>
              </a:spcBef>
              <a:spcAft>
                <a:spcPts val="200"/>
              </a:spcAft>
              <a:buClr>
                <a:schemeClr val="accent1"/>
              </a:buClr>
              <a:buSzPct val="100000"/>
              <a:buFont typeface="Arial"/>
              <a:buChar char="​"/>
              <a:defRPr sz="1800" b="0" i="0" u="none" strike="noStrike" cap="none">
                <a:solidFill>
                  <a:schemeClr val="accent1"/>
                </a:solidFill>
                <a:latin typeface="Century Gothic"/>
                <a:ea typeface="Century Gothic"/>
                <a:cs typeface="Century Gothic"/>
                <a:sym typeface="Century Gothic"/>
              </a:defRPr>
            </a:lvl5pPr>
            <a:lvl6pPr marL="0" marR="0" lvl="5" indent="114300" algn="l" rtl="0">
              <a:lnSpc>
                <a:spcPct val="95000"/>
              </a:lnSpc>
              <a:spcBef>
                <a:spcPts val="600"/>
              </a:spcBef>
              <a:spcAft>
                <a:spcPts val="200"/>
              </a:spcAft>
              <a:buClr>
                <a:schemeClr val="accent2"/>
              </a:buClr>
              <a:buSzPct val="100000"/>
              <a:buFont typeface="Arial"/>
              <a:buChar char="​"/>
              <a:defRPr sz="1800" b="0" i="0" u="none" strike="noStrike" cap="none">
                <a:solidFill>
                  <a:schemeClr val="accent2"/>
                </a:solidFill>
                <a:latin typeface="Century Gothic"/>
                <a:ea typeface="Century Gothic"/>
                <a:cs typeface="Century Gothic"/>
                <a:sym typeface="Century Gothic"/>
              </a:defRPr>
            </a:lvl6pPr>
            <a:lvl7pPr marL="0" marR="0" lvl="6" indent="114300" algn="l" rtl="0">
              <a:lnSpc>
                <a:spcPct val="95000"/>
              </a:lnSpc>
              <a:spcBef>
                <a:spcPts val="1000"/>
              </a:spcBef>
              <a:spcAft>
                <a:spcPts val="0"/>
              </a:spcAft>
              <a:buClr>
                <a:schemeClr val="dk1"/>
              </a:buClr>
              <a:buSzPct val="100000"/>
              <a:buFont typeface="Arial"/>
              <a:buChar char="​"/>
              <a:defRPr sz="1800" b="1" i="0" u="none" strike="noStrike" cap="none">
                <a:solidFill>
                  <a:schemeClr val="dk1"/>
                </a:solidFill>
                <a:latin typeface="Century Gothic"/>
                <a:ea typeface="Century Gothic"/>
                <a:cs typeface="Century Gothic"/>
                <a:sym typeface="Century Gothic"/>
              </a:defRPr>
            </a:lvl7pPr>
            <a:lvl8pPr marL="228600" marR="0" lvl="7" indent="-114300" algn="l" rtl="0">
              <a:lnSpc>
                <a:spcPct val="95000"/>
              </a:lnSpc>
              <a:spcBef>
                <a:spcPts val="200"/>
              </a:spcBef>
              <a:spcAft>
                <a:spcPts val="200"/>
              </a:spcAft>
              <a:buClr>
                <a:schemeClr val="dk1"/>
              </a:buClr>
              <a:buSzPct val="100000"/>
              <a:buFont typeface="Century Gothic"/>
              <a:buAutoNum type="arabicPeriod"/>
              <a:defRPr sz="1800" b="0" i="0" u="none" strike="noStrike" cap="none">
                <a:solidFill>
                  <a:schemeClr val="dk1"/>
                </a:solidFill>
                <a:latin typeface="Century Gothic"/>
                <a:ea typeface="Century Gothic"/>
                <a:cs typeface="Century Gothic"/>
                <a:sym typeface="Century Gothic"/>
              </a:defRPr>
            </a:lvl8pPr>
            <a:lvl9pPr marL="0" marR="0" lvl="8" indent="57150" algn="l" rtl="0">
              <a:lnSpc>
                <a:spcPct val="95000"/>
              </a:lnSpc>
              <a:spcBef>
                <a:spcPts val="400"/>
              </a:spcBef>
              <a:spcAft>
                <a:spcPts val="400"/>
              </a:spcAft>
              <a:buClr>
                <a:schemeClr val="accent6"/>
              </a:buClr>
              <a:buSzPct val="100000"/>
              <a:buFont typeface="Arial"/>
              <a:buChar char="​"/>
              <a:defRPr sz="900" b="0" i="0" u="none" strike="noStrike" cap="none">
                <a:solidFill>
                  <a:schemeClr val="accent6"/>
                </a:solidFill>
                <a:latin typeface="Century Gothic"/>
                <a:ea typeface="Century Gothic"/>
                <a:cs typeface="Century Gothic"/>
                <a:sym typeface="Century Gothic"/>
              </a:defRPr>
            </a:lvl9pPr>
          </a:lstStyle>
          <a:p>
            <a:endParaRPr/>
          </a:p>
        </p:txBody>
      </p:sp>
      <p:sp>
        <p:nvSpPr>
          <p:cNvPr id="365" name="Shape 365"/>
          <p:cNvSpPr txBox="1">
            <a:spLocks noGrp="1"/>
          </p:cNvSpPr>
          <p:nvPr>
            <p:ph type="body" idx="1"/>
          </p:nvPr>
        </p:nvSpPr>
        <p:spPr>
          <a:xfrm>
            <a:off x="3352800" y="1216151"/>
            <a:ext cx="5334000" cy="3107399"/>
          </a:xfrm>
          <a:prstGeom prst="rect">
            <a:avLst/>
          </a:prstGeom>
          <a:noFill/>
          <a:ln>
            <a:noFill/>
          </a:ln>
        </p:spPr>
        <p:txBody>
          <a:bodyPr lIns="91425" tIns="91425" rIns="91425" bIns="91425" anchor="t" anchorCtr="0"/>
          <a:lstStyle>
            <a:lvl1pPr marL="169862" marR="0" lvl="0" indent="-55562"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1pPr>
            <a:lvl2pPr marL="515937" marR="0" lvl="1" indent="-134937" algn="l" rtl="0">
              <a:lnSpc>
                <a:spcPct val="85000"/>
              </a:lnSpc>
              <a:spcBef>
                <a:spcPts val="200"/>
              </a:spcBef>
              <a:spcAft>
                <a:spcPts val="200"/>
              </a:spcAft>
              <a:buClr>
                <a:schemeClr val="dk1"/>
              </a:buClr>
              <a:buSzPct val="100000"/>
              <a:buFont typeface="Arial"/>
              <a:buChar char="–"/>
              <a:defRPr sz="1600" b="0" i="0" u="none" strike="noStrike" cap="none">
                <a:solidFill>
                  <a:schemeClr val="dk1"/>
                </a:solidFill>
                <a:latin typeface="Century Gothic"/>
                <a:ea typeface="Century Gothic"/>
                <a:cs typeface="Century Gothic"/>
                <a:sym typeface="Century Gothic"/>
              </a:defRPr>
            </a:lvl2pPr>
            <a:lvl3pPr marL="687387" marR="0" lvl="2" indent="-90487" algn="l" rtl="0">
              <a:lnSpc>
                <a:spcPct val="85000"/>
              </a:lnSpc>
              <a:spcBef>
                <a:spcPts val="200"/>
              </a:spcBef>
              <a:spcAft>
                <a:spcPts val="200"/>
              </a:spcAft>
              <a:buClr>
                <a:schemeClr val="dk1"/>
              </a:buClr>
              <a:buSzPct val="100000"/>
              <a:buFont typeface="Arial"/>
              <a:buChar char="-"/>
              <a:defRPr sz="1400" b="0" i="0" u="none" strike="noStrike" cap="none">
                <a:solidFill>
                  <a:schemeClr val="dk1"/>
                </a:solidFill>
                <a:latin typeface="Century Gothic"/>
                <a:ea typeface="Century Gothic"/>
                <a:cs typeface="Century Gothic"/>
                <a:sym typeface="Century Gothic"/>
              </a:defRPr>
            </a:lvl3pPr>
            <a:lvl4pPr marL="0" marR="0" lvl="3" indent="114300"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4pPr>
            <a:lvl5pPr marL="0" marR="0" lvl="4" indent="114300" algn="l" rtl="0">
              <a:lnSpc>
                <a:spcPct val="95000"/>
              </a:lnSpc>
              <a:spcBef>
                <a:spcPts val="600"/>
              </a:spcBef>
              <a:spcAft>
                <a:spcPts val="200"/>
              </a:spcAft>
              <a:buClr>
                <a:schemeClr val="accent1"/>
              </a:buClr>
              <a:buSzPct val="100000"/>
              <a:buFont typeface="Arial"/>
              <a:buChar char="​"/>
              <a:defRPr sz="1800" b="0" i="0" u="none" strike="noStrike" cap="none">
                <a:solidFill>
                  <a:schemeClr val="accent1"/>
                </a:solidFill>
                <a:latin typeface="Century Gothic"/>
                <a:ea typeface="Century Gothic"/>
                <a:cs typeface="Century Gothic"/>
                <a:sym typeface="Century Gothic"/>
              </a:defRPr>
            </a:lvl5pPr>
            <a:lvl6pPr marL="0" marR="0" lvl="5" indent="114300" algn="l" rtl="0">
              <a:lnSpc>
                <a:spcPct val="95000"/>
              </a:lnSpc>
              <a:spcBef>
                <a:spcPts val="600"/>
              </a:spcBef>
              <a:spcAft>
                <a:spcPts val="200"/>
              </a:spcAft>
              <a:buClr>
                <a:schemeClr val="accent2"/>
              </a:buClr>
              <a:buSzPct val="100000"/>
              <a:buFont typeface="Arial"/>
              <a:buChar char="​"/>
              <a:defRPr sz="1800" b="0" i="0" u="none" strike="noStrike" cap="none">
                <a:solidFill>
                  <a:schemeClr val="accent2"/>
                </a:solidFill>
                <a:latin typeface="Century Gothic"/>
                <a:ea typeface="Century Gothic"/>
                <a:cs typeface="Century Gothic"/>
                <a:sym typeface="Century Gothic"/>
              </a:defRPr>
            </a:lvl6pPr>
            <a:lvl7pPr marL="0" marR="0" lvl="6" indent="114300" algn="l" rtl="0">
              <a:lnSpc>
                <a:spcPct val="95000"/>
              </a:lnSpc>
              <a:spcBef>
                <a:spcPts val="1000"/>
              </a:spcBef>
              <a:spcAft>
                <a:spcPts val="0"/>
              </a:spcAft>
              <a:buClr>
                <a:schemeClr val="dk1"/>
              </a:buClr>
              <a:buSzPct val="100000"/>
              <a:buFont typeface="Arial"/>
              <a:buChar char="​"/>
              <a:defRPr sz="1800" b="1" i="0" u="none" strike="noStrike" cap="none">
                <a:solidFill>
                  <a:schemeClr val="dk1"/>
                </a:solidFill>
                <a:latin typeface="Century Gothic"/>
                <a:ea typeface="Century Gothic"/>
                <a:cs typeface="Century Gothic"/>
                <a:sym typeface="Century Gothic"/>
              </a:defRPr>
            </a:lvl7pPr>
            <a:lvl8pPr marL="228600" marR="0" lvl="7" indent="-114300" algn="l" rtl="0">
              <a:lnSpc>
                <a:spcPct val="95000"/>
              </a:lnSpc>
              <a:spcBef>
                <a:spcPts val="200"/>
              </a:spcBef>
              <a:spcAft>
                <a:spcPts val="200"/>
              </a:spcAft>
              <a:buClr>
                <a:schemeClr val="dk1"/>
              </a:buClr>
              <a:buSzPct val="100000"/>
              <a:buFont typeface="Century Gothic"/>
              <a:buAutoNum type="arabicPeriod"/>
              <a:defRPr sz="1800" b="0" i="0" u="none" strike="noStrike" cap="none">
                <a:solidFill>
                  <a:schemeClr val="dk1"/>
                </a:solidFill>
                <a:latin typeface="Century Gothic"/>
                <a:ea typeface="Century Gothic"/>
                <a:cs typeface="Century Gothic"/>
                <a:sym typeface="Century Gothic"/>
              </a:defRPr>
            </a:lvl8pPr>
            <a:lvl9pPr marL="0" marR="0" lvl="8" indent="57150" algn="l" rtl="0">
              <a:lnSpc>
                <a:spcPct val="95000"/>
              </a:lnSpc>
              <a:spcBef>
                <a:spcPts val="400"/>
              </a:spcBef>
              <a:spcAft>
                <a:spcPts val="400"/>
              </a:spcAft>
              <a:buClr>
                <a:schemeClr val="accent6"/>
              </a:buClr>
              <a:buSzPct val="100000"/>
              <a:buFont typeface="Arial"/>
              <a:buChar char="​"/>
              <a:defRPr sz="900" b="0" i="0" u="none" strike="noStrike" cap="none">
                <a:solidFill>
                  <a:schemeClr val="accent6"/>
                </a:solidFill>
                <a:latin typeface="Century Gothic"/>
                <a:ea typeface="Century Gothic"/>
                <a:cs typeface="Century Gothic"/>
                <a:sym typeface="Century Gothic"/>
              </a:defRPr>
            </a:lvl9pPr>
          </a:lstStyle>
          <a:p>
            <a:endParaRPr/>
          </a:p>
        </p:txBody>
      </p:sp>
      <p:sp>
        <p:nvSpPr>
          <p:cNvPr id="366" name="Shape 366"/>
          <p:cNvSpPr txBox="1">
            <a:spLocks noGrp="1"/>
          </p:cNvSpPr>
          <p:nvPr>
            <p:ph type="title"/>
          </p:nvPr>
        </p:nvSpPr>
        <p:spPr>
          <a:xfrm>
            <a:off x="457200" y="173735"/>
            <a:ext cx="7129800" cy="704099"/>
          </a:xfrm>
          <a:prstGeom prst="rect">
            <a:avLst/>
          </a:prstGeom>
          <a:noFill/>
          <a:ln>
            <a:noFill/>
          </a:ln>
        </p:spPr>
        <p:txBody>
          <a:bodyPr lIns="91425" tIns="91425" rIns="91425" bIns="91425" anchor="b" anchorCtr="0"/>
          <a:lstStyle>
            <a:lvl1pPr marL="0" marR="0" lvl="0" indent="0" algn="l" rtl="0">
              <a:lnSpc>
                <a:spcPct val="95000"/>
              </a:lnSpc>
              <a:spcBef>
                <a:spcPts val="0"/>
              </a:spcBef>
              <a:buClr>
                <a:schemeClr val="accent1"/>
              </a:buClr>
              <a:buFont typeface="Century Gothic"/>
              <a:buNone/>
              <a:defRPr sz="2200" b="0" i="0" u="none" strike="noStrike" cap="none">
                <a:solidFill>
                  <a:schemeClr val="accent1"/>
                </a:solidFill>
                <a:latin typeface="Century Gothic"/>
                <a:ea typeface="Century Gothic"/>
                <a:cs typeface="Century Gothic"/>
                <a:sym typeface="Century Gothic"/>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367" name="Shape 367"/>
          <p:cNvSpPr txBox="1">
            <a:spLocks noGrp="1"/>
          </p:cNvSpPr>
          <p:nvPr>
            <p:ph type="dt" idx="10"/>
          </p:nvPr>
        </p:nvSpPr>
        <p:spPr>
          <a:xfrm>
            <a:off x="3505200" y="4864346"/>
            <a:ext cx="2133600" cy="107700"/>
          </a:xfrm>
          <a:prstGeom prst="rect">
            <a:avLst/>
          </a:prstGeom>
          <a:noFill/>
          <a:ln>
            <a:noFill/>
          </a:ln>
        </p:spPr>
        <p:txBody>
          <a:bodyPr lIns="91425" tIns="91425" rIns="91425" bIns="91425" anchor="ctr" anchorCtr="0"/>
          <a:lstStyle>
            <a:lvl1pPr marL="0" marR="0" lvl="0" indent="0" algn="ctr" rtl="0">
              <a:spcBef>
                <a:spcPts val="0"/>
              </a:spcBef>
              <a:buNone/>
              <a:defRPr sz="700" b="0" i="0" u="none" strike="noStrike" cap="none">
                <a:solidFill>
                  <a:srgbClr val="A2A2A2"/>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368" name="Shape 368"/>
          <p:cNvSpPr txBox="1">
            <a:spLocks noGrp="1"/>
          </p:cNvSpPr>
          <p:nvPr>
            <p:ph type="ftr" idx="11"/>
          </p:nvPr>
        </p:nvSpPr>
        <p:spPr>
          <a:xfrm>
            <a:off x="457200" y="4857864"/>
            <a:ext cx="1762200" cy="107700"/>
          </a:xfrm>
          <a:prstGeom prst="rect">
            <a:avLst/>
          </a:prstGeom>
          <a:noFill/>
          <a:ln>
            <a:noFill/>
          </a:ln>
        </p:spPr>
        <p:txBody>
          <a:bodyPr lIns="91425" tIns="91425" rIns="91425" bIns="91425" anchor="ctr" anchorCtr="0"/>
          <a:lstStyle>
            <a:lvl1pPr marL="0" marR="0" lvl="0" indent="0" algn="l" rtl="0">
              <a:spcBef>
                <a:spcPts val="0"/>
              </a:spcBef>
              <a:buNone/>
              <a:defRPr sz="700" b="0" i="0" u="none" strike="noStrike" cap="none">
                <a:solidFill>
                  <a:srgbClr val="A2A2A2"/>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cSld name="Title and Three Content">
    <p:spTree>
      <p:nvGrpSpPr>
        <p:cNvPr id="1" name="Shape 369"/>
        <p:cNvGrpSpPr/>
        <p:nvPr/>
      </p:nvGrpSpPr>
      <p:grpSpPr>
        <a:xfrm>
          <a:off x="0" y="0"/>
          <a:ext cx="0" cy="0"/>
          <a:chOff x="0" y="0"/>
          <a:chExt cx="0" cy="0"/>
        </a:xfrm>
      </p:grpSpPr>
      <p:sp>
        <p:nvSpPr>
          <p:cNvPr id="370" name="Shape 370"/>
          <p:cNvSpPr txBox="1">
            <a:spLocks noGrp="1"/>
          </p:cNvSpPr>
          <p:nvPr>
            <p:ph type="body" idx="1"/>
          </p:nvPr>
        </p:nvSpPr>
        <p:spPr>
          <a:xfrm>
            <a:off x="457200" y="1216151"/>
            <a:ext cx="2438400" cy="3107399"/>
          </a:xfrm>
          <a:prstGeom prst="rect">
            <a:avLst/>
          </a:prstGeom>
          <a:noFill/>
          <a:ln>
            <a:noFill/>
          </a:ln>
        </p:spPr>
        <p:txBody>
          <a:bodyPr lIns="91425" tIns="91425" rIns="91425" bIns="91425" anchor="t" anchorCtr="0"/>
          <a:lstStyle>
            <a:lvl1pPr marL="169862" marR="0" lvl="0" indent="-55562"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1pPr>
            <a:lvl2pPr marL="515937" marR="0" lvl="1" indent="-134937" algn="l" rtl="0">
              <a:lnSpc>
                <a:spcPct val="85000"/>
              </a:lnSpc>
              <a:spcBef>
                <a:spcPts val="200"/>
              </a:spcBef>
              <a:spcAft>
                <a:spcPts val="200"/>
              </a:spcAft>
              <a:buClr>
                <a:schemeClr val="dk1"/>
              </a:buClr>
              <a:buSzPct val="100000"/>
              <a:buFont typeface="Arial"/>
              <a:buChar char="–"/>
              <a:defRPr sz="1600" b="0" i="0" u="none" strike="noStrike" cap="none">
                <a:solidFill>
                  <a:schemeClr val="dk1"/>
                </a:solidFill>
                <a:latin typeface="Century Gothic"/>
                <a:ea typeface="Century Gothic"/>
                <a:cs typeface="Century Gothic"/>
                <a:sym typeface="Century Gothic"/>
              </a:defRPr>
            </a:lvl2pPr>
            <a:lvl3pPr marL="687387" marR="0" lvl="2" indent="-90487" algn="l" rtl="0">
              <a:lnSpc>
                <a:spcPct val="85000"/>
              </a:lnSpc>
              <a:spcBef>
                <a:spcPts val="200"/>
              </a:spcBef>
              <a:spcAft>
                <a:spcPts val="200"/>
              </a:spcAft>
              <a:buClr>
                <a:schemeClr val="dk1"/>
              </a:buClr>
              <a:buSzPct val="100000"/>
              <a:buFont typeface="Arial"/>
              <a:buChar char="-"/>
              <a:defRPr sz="1400" b="0" i="0" u="none" strike="noStrike" cap="none">
                <a:solidFill>
                  <a:schemeClr val="dk1"/>
                </a:solidFill>
                <a:latin typeface="Century Gothic"/>
                <a:ea typeface="Century Gothic"/>
                <a:cs typeface="Century Gothic"/>
                <a:sym typeface="Century Gothic"/>
              </a:defRPr>
            </a:lvl3pPr>
            <a:lvl4pPr marL="0" marR="0" lvl="3" indent="114300"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4pPr>
            <a:lvl5pPr marL="0" marR="0" lvl="4" indent="114300" algn="l" rtl="0">
              <a:lnSpc>
                <a:spcPct val="95000"/>
              </a:lnSpc>
              <a:spcBef>
                <a:spcPts val="600"/>
              </a:spcBef>
              <a:spcAft>
                <a:spcPts val="200"/>
              </a:spcAft>
              <a:buClr>
                <a:schemeClr val="accent1"/>
              </a:buClr>
              <a:buSzPct val="100000"/>
              <a:buFont typeface="Arial"/>
              <a:buChar char="​"/>
              <a:defRPr sz="1800" b="0" i="0" u="none" strike="noStrike" cap="none">
                <a:solidFill>
                  <a:schemeClr val="accent1"/>
                </a:solidFill>
                <a:latin typeface="Century Gothic"/>
                <a:ea typeface="Century Gothic"/>
                <a:cs typeface="Century Gothic"/>
                <a:sym typeface="Century Gothic"/>
              </a:defRPr>
            </a:lvl5pPr>
            <a:lvl6pPr marL="0" marR="0" lvl="5" indent="114300" algn="l" rtl="0">
              <a:lnSpc>
                <a:spcPct val="95000"/>
              </a:lnSpc>
              <a:spcBef>
                <a:spcPts val="600"/>
              </a:spcBef>
              <a:spcAft>
                <a:spcPts val="200"/>
              </a:spcAft>
              <a:buClr>
                <a:schemeClr val="accent2"/>
              </a:buClr>
              <a:buSzPct val="100000"/>
              <a:buFont typeface="Arial"/>
              <a:buChar char="​"/>
              <a:defRPr sz="1800" b="0" i="0" u="none" strike="noStrike" cap="none">
                <a:solidFill>
                  <a:schemeClr val="accent2"/>
                </a:solidFill>
                <a:latin typeface="Century Gothic"/>
                <a:ea typeface="Century Gothic"/>
                <a:cs typeface="Century Gothic"/>
                <a:sym typeface="Century Gothic"/>
              </a:defRPr>
            </a:lvl6pPr>
            <a:lvl7pPr marL="0" marR="0" lvl="6" indent="114300" algn="l" rtl="0">
              <a:lnSpc>
                <a:spcPct val="95000"/>
              </a:lnSpc>
              <a:spcBef>
                <a:spcPts val="1000"/>
              </a:spcBef>
              <a:spcAft>
                <a:spcPts val="0"/>
              </a:spcAft>
              <a:buClr>
                <a:schemeClr val="dk1"/>
              </a:buClr>
              <a:buSzPct val="100000"/>
              <a:buFont typeface="Arial"/>
              <a:buChar char="​"/>
              <a:defRPr sz="1800" b="1" i="0" u="none" strike="noStrike" cap="none">
                <a:solidFill>
                  <a:schemeClr val="dk1"/>
                </a:solidFill>
                <a:latin typeface="Century Gothic"/>
                <a:ea typeface="Century Gothic"/>
                <a:cs typeface="Century Gothic"/>
                <a:sym typeface="Century Gothic"/>
              </a:defRPr>
            </a:lvl7pPr>
            <a:lvl8pPr marL="228600" marR="0" lvl="7" indent="-114300" algn="l" rtl="0">
              <a:lnSpc>
                <a:spcPct val="95000"/>
              </a:lnSpc>
              <a:spcBef>
                <a:spcPts val="200"/>
              </a:spcBef>
              <a:spcAft>
                <a:spcPts val="200"/>
              </a:spcAft>
              <a:buClr>
                <a:schemeClr val="dk1"/>
              </a:buClr>
              <a:buSzPct val="100000"/>
              <a:buFont typeface="Century Gothic"/>
              <a:buAutoNum type="arabicPeriod"/>
              <a:defRPr sz="1800" b="0" i="0" u="none" strike="noStrike" cap="none">
                <a:solidFill>
                  <a:schemeClr val="dk1"/>
                </a:solidFill>
                <a:latin typeface="Century Gothic"/>
                <a:ea typeface="Century Gothic"/>
                <a:cs typeface="Century Gothic"/>
                <a:sym typeface="Century Gothic"/>
              </a:defRPr>
            </a:lvl8pPr>
            <a:lvl9pPr marL="0" marR="0" lvl="8" indent="57150" algn="l" rtl="0">
              <a:lnSpc>
                <a:spcPct val="95000"/>
              </a:lnSpc>
              <a:spcBef>
                <a:spcPts val="400"/>
              </a:spcBef>
              <a:spcAft>
                <a:spcPts val="400"/>
              </a:spcAft>
              <a:buClr>
                <a:schemeClr val="accent6"/>
              </a:buClr>
              <a:buSzPct val="100000"/>
              <a:buFont typeface="Arial"/>
              <a:buChar char="​"/>
              <a:defRPr sz="900" b="0" i="0" u="none" strike="noStrike" cap="none">
                <a:solidFill>
                  <a:schemeClr val="accent6"/>
                </a:solidFill>
                <a:latin typeface="Century Gothic"/>
                <a:ea typeface="Century Gothic"/>
                <a:cs typeface="Century Gothic"/>
                <a:sym typeface="Century Gothic"/>
              </a:defRPr>
            </a:lvl9pPr>
          </a:lstStyle>
          <a:p>
            <a:endParaRPr/>
          </a:p>
        </p:txBody>
      </p:sp>
      <p:sp>
        <p:nvSpPr>
          <p:cNvPr id="371" name="Shape 371"/>
          <p:cNvSpPr txBox="1">
            <a:spLocks noGrp="1"/>
          </p:cNvSpPr>
          <p:nvPr>
            <p:ph type="body" idx="2"/>
          </p:nvPr>
        </p:nvSpPr>
        <p:spPr>
          <a:xfrm>
            <a:off x="3352800" y="1216151"/>
            <a:ext cx="2438400" cy="3107399"/>
          </a:xfrm>
          <a:prstGeom prst="rect">
            <a:avLst/>
          </a:prstGeom>
          <a:noFill/>
          <a:ln>
            <a:noFill/>
          </a:ln>
        </p:spPr>
        <p:txBody>
          <a:bodyPr lIns="91425" tIns="91425" rIns="91425" bIns="91425" anchor="t" anchorCtr="0"/>
          <a:lstStyle>
            <a:lvl1pPr marL="169862" marR="0" lvl="0" indent="-55562"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1pPr>
            <a:lvl2pPr marL="515937" marR="0" lvl="1" indent="-134937" algn="l" rtl="0">
              <a:lnSpc>
                <a:spcPct val="85000"/>
              </a:lnSpc>
              <a:spcBef>
                <a:spcPts val="200"/>
              </a:spcBef>
              <a:spcAft>
                <a:spcPts val="200"/>
              </a:spcAft>
              <a:buClr>
                <a:schemeClr val="dk1"/>
              </a:buClr>
              <a:buSzPct val="100000"/>
              <a:buFont typeface="Arial"/>
              <a:buChar char="–"/>
              <a:defRPr sz="1600" b="0" i="0" u="none" strike="noStrike" cap="none">
                <a:solidFill>
                  <a:schemeClr val="dk1"/>
                </a:solidFill>
                <a:latin typeface="Century Gothic"/>
                <a:ea typeface="Century Gothic"/>
                <a:cs typeface="Century Gothic"/>
                <a:sym typeface="Century Gothic"/>
              </a:defRPr>
            </a:lvl2pPr>
            <a:lvl3pPr marL="687387" marR="0" lvl="2" indent="-90487" algn="l" rtl="0">
              <a:lnSpc>
                <a:spcPct val="85000"/>
              </a:lnSpc>
              <a:spcBef>
                <a:spcPts val="200"/>
              </a:spcBef>
              <a:spcAft>
                <a:spcPts val="200"/>
              </a:spcAft>
              <a:buClr>
                <a:schemeClr val="dk1"/>
              </a:buClr>
              <a:buSzPct val="100000"/>
              <a:buFont typeface="Arial"/>
              <a:buChar char="-"/>
              <a:defRPr sz="1400" b="0" i="0" u="none" strike="noStrike" cap="none">
                <a:solidFill>
                  <a:schemeClr val="dk1"/>
                </a:solidFill>
                <a:latin typeface="Century Gothic"/>
                <a:ea typeface="Century Gothic"/>
                <a:cs typeface="Century Gothic"/>
                <a:sym typeface="Century Gothic"/>
              </a:defRPr>
            </a:lvl3pPr>
            <a:lvl4pPr marL="0" marR="0" lvl="3" indent="114300"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4pPr>
            <a:lvl5pPr marL="0" marR="0" lvl="4" indent="114300" algn="l" rtl="0">
              <a:lnSpc>
                <a:spcPct val="95000"/>
              </a:lnSpc>
              <a:spcBef>
                <a:spcPts val="600"/>
              </a:spcBef>
              <a:spcAft>
                <a:spcPts val="200"/>
              </a:spcAft>
              <a:buClr>
                <a:schemeClr val="accent1"/>
              </a:buClr>
              <a:buSzPct val="100000"/>
              <a:buFont typeface="Arial"/>
              <a:buChar char="​"/>
              <a:defRPr sz="1800" b="0" i="0" u="none" strike="noStrike" cap="none">
                <a:solidFill>
                  <a:schemeClr val="accent1"/>
                </a:solidFill>
                <a:latin typeface="Century Gothic"/>
                <a:ea typeface="Century Gothic"/>
                <a:cs typeface="Century Gothic"/>
                <a:sym typeface="Century Gothic"/>
              </a:defRPr>
            </a:lvl5pPr>
            <a:lvl6pPr marL="0" marR="0" lvl="5" indent="114300" algn="l" rtl="0">
              <a:lnSpc>
                <a:spcPct val="95000"/>
              </a:lnSpc>
              <a:spcBef>
                <a:spcPts val="600"/>
              </a:spcBef>
              <a:spcAft>
                <a:spcPts val="200"/>
              </a:spcAft>
              <a:buClr>
                <a:schemeClr val="accent2"/>
              </a:buClr>
              <a:buSzPct val="100000"/>
              <a:buFont typeface="Arial"/>
              <a:buChar char="​"/>
              <a:defRPr sz="1800" b="0" i="0" u="none" strike="noStrike" cap="none">
                <a:solidFill>
                  <a:schemeClr val="accent2"/>
                </a:solidFill>
                <a:latin typeface="Century Gothic"/>
                <a:ea typeface="Century Gothic"/>
                <a:cs typeface="Century Gothic"/>
                <a:sym typeface="Century Gothic"/>
              </a:defRPr>
            </a:lvl6pPr>
            <a:lvl7pPr marL="0" marR="0" lvl="6" indent="114300" algn="l" rtl="0">
              <a:lnSpc>
                <a:spcPct val="95000"/>
              </a:lnSpc>
              <a:spcBef>
                <a:spcPts val="1000"/>
              </a:spcBef>
              <a:spcAft>
                <a:spcPts val="0"/>
              </a:spcAft>
              <a:buClr>
                <a:schemeClr val="dk1"/>
              </a:buClr>
              <a:buSzPct val="100000"/>
              <a:buFont typeface="Arial"/>
              <a:buChar char="​"/>
              <a:defRPr sz="1800" b="1" i="0" u="none" strike="noStrike" cap="none">
                <a:solidFill>
                  <a:schemeClr val="dk1"/>
                </a:solidFill>
                <a:latin typeface="Century Gothic"/>
                <a:ea typeface="Century Gothic"/>
                <a:cs typeface="Century Gothic"/>
                <a:sym typeface="Century Gothic"/>
              </a:defRPr>
            </a:lvl7pPr>
            <a:lvl8pPr marL="228600" marR="0" lvl="7" indent="-114300" algn="l" rtl="0">
              <a:lnSpc>
                <a:spcPct val="95000"/>
              </a:lnSpc>
              <a:spcBef>
                <a:spcPts val="200"/>
              </a:spcBef>
              <a:spcAft>
                <a:spcPts val="200"/>
              </a:spcAft>
              <a:buClr>
                <a:schemeClr val="dk1"/>
              </a:buClr>
              <a:buSzPct val="100000"/>
              <a:buFont typeface="Century Gothic"/>
              <a:buAutoNum type="arabicPeriod"/>
              <a:defRPr sz="1800" b="0" i="0" u="none" strike="noStrike" cap="none">
                <a:solidFill>
                  <a:schemeClr val="dk1"/>
                </a:solidFill>
                <a:latin typeface="Century Gothic"/>
                <a:ea typeface="Century Gothic"/>
                <a:cs typeface="Century Gothic"/>
                <a:sym typeface="Century Gothic"/>
              </a:defRPr>
            </a:lvl8pPr>
            <a:lvl9pPr marL="0" marR="0" lvl="8" indent="57150" algn="l" rtl="0">
              <a:lnSpc>
                <a:spcPct val="95000"/>
              </a:lnSpc>
              <a:spcBef>
                <a:spcPts val="400"/>
              </a:spcBef>
              <a:spcAft>
                <a:spcPts val="400"/>
              </a:spcAft>
              <a:buClr>
                <a:schemeClr val="accent6"/>
              </a:buClr>
              <a:buSzPct val="100000"/>
              <a:buFont typeface="Arial"/>
              <a:buChar char="​"/>
              <a:defRPr sz="900" b="0" i="0" u="none" strike="noStrike" cap="none">
                <a:solidFill>
                  <a:schemeClr val="accent6"/>
                </a:solidFill>
                <a:latin typeface="Century Gothic"/>
                <a:ea typeface="Century Gothic"/>
                <a:cs typeface="Century Gothic"/>
                <a:sym typeface="Century Gothic"/>
              </a:defRPr>
            </a:lvl9pPr>
          </a:lstStyle>
          <a:p>
            <a:endParaRPr/>
          </a:p>
        </p:txBody>
      </p:sp>
      <p:sp>
        <p:nvSpPr>
          <p:cNvPr id="372" name="Shape 372"/>
          <p:cNvSpPr txBox="1">
            <a:spLocks noGrp="1"/>
          </p:cNvSpPr>
          <p:nvPr>
            <p:ph type="body" idx="3"/>
          </p:nvPr>
        </p:nvSpPr>
        <p:spPr>
          <a:xfrm>
            <a:off x="6248400" y="1216151"/>
            <a:ext cx="2438400" cy="3107399"/>
          </a:xfrm>
          <a:prstGeom prst="rect">
            <a:avLst/>
          </a:prstGeom>
          <a:noFill/>
          <a:ln>
            <a:noFill/>
          </a:ln>
        </p:spPr>
        <p:txBody>
          <a:bodyPr lIns="91425" tIns="91425" rIns="91425" bIns="91425" anchor="t" anchorCtr="0"/>
          <a:lstStyle>
            <a:lvl1pPr marL="169862" marR="0" lvl="0" indent="-55562"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1pPr>
            <a:lvl2pPr marL="515937" marR="0" lvl="1" indent="-134937" algn="l" rtl="0">
              <a:lnSpc>
                <a:spcPct val="85000"/>
              </a:lnSpc>
              <a:spcBef>
                <a:spcPts val="200"/>
              </a:spcBef>
              <a:spcAft>
                <a:spcPts val="200"/>
              </a:spcAft>
              <a:buClr>
                <a:schemeClr val="dk1"/>
              </a:buClr>
              <a:buSzPct val="100000"/>
              <a:buFont typeface="Arial"/>
              <a:buChar char="–"/>
              <a:defRPr sz="1600" b="0" i="0" u="none" strike="noStrike" cap="none">
                <a:solidFill>
                  <a:schemeClr val="dk1"/>
                </a:solidFill>
                <a:latin typeface="Century Gothic"/>
                <a:ea typeface="Century Gothic"/>
                <a:cs typeface="Century Gothic"/>
                <a:sym typeface="Century Gothic"/>
              </a:defRPr>
            </a:lvl2pPr>
            <a:lvl3pPr marL="687387" marR="0" lvl="2" indent="-90487" algn="l" rtl="0">
              <a:lnSpc>
                <a:spcPct val="85000"/>
              </a:lnSpc>
              <a:spcBef>
                <a:spcPts val="200"/>
              </a:spcBef>
              <a:spcAft>
                <a:spcPts val="200"/>
              </a:spcAft>
              <a:buClr>
                <a:schemeClr val="dk1"/>
              </a:buClr>
              <a:buSzPct val="100000"/>
              <a:buFont typeface="Arial"/>
              <a:buChar char="-"/>
              <a:defRPr sz="1400" b="0" i="0" u="none" strike="noStrike" cap="none">
                <a:solidFill>
                  <a:schemeClr val="dk1"/>
                </a:solidFill>
                <a:latin typeface="Century Gothic"/>
                <a:ea typeface="Century Gothic"/>
                <a:cs typeface="Century Gothic"/>
                <a:sym typeface="Century Gothic"/>
              </a:defRPr>
            </a:lvl3pPr>
            <a:lvl4pPr marL="0" marR="0" lvl="3" indent="114300"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4pPr>
            <a:lvl5pPr marL="0" marR="0" lvl="4" indent="114300" algn="l" rtl="0">
              <a:lnSpc>
                <a:spcPct val="95000"/>
              </a:lnSpc>
              <a:spcBef>
                <a:spcPts val="600"/>
              </a:spcBef>
              <a:spcAft>
                <a:spcPts val="200"/>
              </a:spcAft>
              <a:buClr>
                <a:schemeClr val="accent1"/>
              </a:buClr>
              <a:buSzPct val="100000"/>
              <a:buFont typeface="Arial"/>
              <a:buChar char="​"/>
              <a:defRPr sz="1800" b="0" i="0" u="none" strike="noStrike" cap="none">
                <a:solidFill>
                  <a:schemeClr val="accent1"/>
                </a:solidFill>
                <a:latin typeface="Century Gothic"/>
                <a:ea typeface="Century Gothic"/>
                <a:cs typeface="Century Gothic"/>
                <a:sym typeface="Century Gothic"/>
              </a:defRPr>
            </a:lvl5pPr>
            <a:lvl6pPr marL="0" marR="0" lvl="5" indent="114300" algn="l" rtl="0">
              <a:lnSpc>
                <a:spcPct val="95000"/>
              </a:lnSpc>
              <a:spcBef>
                <a:spcPts val="600"/>
              </a:spcBef>
              <a:spcAft>
                <a:spcPts val="200"/>
              </a:spcAft>
              <a:buClr>
                <a:schemeClr val="accent2"/>
              </a:buClr>
              <a:buSzPct val="100000"/>
              <a:buFont typeface="Arial"/>
              <a:buChar char="​"/>
              <a:defRPr sz="1800" b="0" i="0" u="none" strike="noStrike" cap="none">
                <a:solidFill>
                  <a:schemeClr val="accent2"/>
                </a:solidFill>
                <a:latin typeface="Century Gothic"/>
                <a:ea typeface="Century Gothic"/>
                <a:cs typeface="Century Gothic"/>
                <a:sym typeface="Century Gothic"/>
              </a:defRPr>
            </a:lvl6pPr>
            <a:lvl7pPr marL="0" marR="0" lvl="6" indent="114300" algn="l" rtl="0">
              <a:lnSpc>
                <a:spcPct val="95000"/>
              </a:lnSpc>
              <a:spcBef>
                <a:spcPts val="1000"/>
              </a:spcBef>
              <a:spcAft>
                <a:spcPts val="0"/>
              </a:spcAft>
              <a:buClr>
                <a:schemeClr val="dk1"/>
              </a:buClr>
              <a:buSzPct val="100000"/>
              <a:buFont typeface="Arial"/>
              <a:buChar char="​"/>
              <a:defRPr sz="1800" b="1" i="0" u="none" strike="noStrike" cap="none">
                <a:solidFill>
                  <a:schemeClr val="dk1"/>
                </a:solidFill>
                <a:latin typeface="Century Gothic"/>
                <a:ea typeface="Century Gothic"/>
                <a:cs typeface="Century Gothic"/>
                <a:sym typeface="Century Gothic"/>
              </a:defRPr>
            </a:lvl7pPr>
            <a:lvl8pPr marL="228600" marR="0" lvl="7" indent="-114300" algn="l" rtl="0">
              <a:lnSpc>
                <a:spcPct val="95000"/>
              </a:lnSpc>
              <a:spcBef>
                <a:spcPts val="200"/>
              </a:spcBef>
              <a:spcAft>
                <a:spcPts val="200"/>
              </a:spcAft>
              <a:buClr>
                <a:schemeClr val="dk1"/>
              </a:buClr>
              <a:buSzPct val="100000"/>
              <a:buFont typeface="Century Gothic"/>
              <a:buAutoNum type="arabicPeriod"/>
              <a:defRPr sz="1800" b="0" i="0" u="none" strike="noStrike" cap="none">
                <a:solidFill>
                  <a:schemeClr val="dk1"/>
                </a:solidFill>
                <a:latin typeface="Century Gothic"/>
                <a:ea typeface="Century Gothic"/>
                <a:cs typeface="Century Gothic"/>
                <a:sym typeface="Century Gothic"/>
              </a:defRPr>
            </a:lvl8pPr>
            <a:lvl9pPr marL="0" marR="0" lvl="8" indent="57150" algn="l" rtl="0">
              <a:lnSpc>
                <a:spcPct val="95000"/>
              </a:lnSpc>
              <a:spcBef>
                <a:spcPts val="400"/>
              </a:spcBef>
              <a:spcAft>
                <a:spcPts val="400"/>
              </a:spcAft>
              <a:buClr>
                <a:schemeClr val="accent6"/>
              </a:buClr>
              <a:buSzPct val="100000"/>
              <a:buFont typeface="Arial"/>
              <a:buChar char="​"/>
              <a:defRPr sz="900" b="0" i="0" u="none" strike="noStrike" cap="none">
                <a:solidFill>
                  <a:schemeClr val="accent6"/>
                </a:solidFill>
                <a:latin typeface="Century Gothic"/>
                <a:ea typeface="Century Gothic"/>
                <a:cs typeface="Century Gothic"/>
                <a:sym typeface="Century Gothic"/>
              </a:defRPr>
            </a:lvl9pPr>
          </a:lstStyle>
          <a:p>
            <a:endParaRPr/>
          </a:p>
        </p:txBody>
      </p:sp>
      <p:sp>
        <p:nvSpPr>
          <p:cNvPr id="373" name="Shape 373"/>
          <p:cNvSpPr txBox="1">
            <a:spLocks noGrp="1"/>
          </p:cNvSpPr>
          <p:nvPr>
            <p:ph type="ftr" idx="11"/>
          </p:nvPr>
        </p:nvSpPr>
        <p:spPr>
          <a:xfrm>
            <a:off x="457200" y="4857864"/>
            <a:ext cx="1762200" cy="107700"/>
          </a:xfrm>
          <a:prstGeom prst="rect">
            <a:avLst/>
          </a:prstGeom>
          <a:noFill/>
          <a:ln>
            <a:noFill/>
          </a:ln>
        </p:spPr>
        <p:txBody>
          <a:bodyPr lIns="91425" tIns="91425" rIns="91425" bIns="91425" anchor="ctr" anchorCtr="0"/>
          <a:lstStyle>
            <a:lvl1pPr marL="0" marR="0" lvl="0" indent="0" algn="l" rtl="0">
              <a:spcBef>
                <a:spcPts val="0"/>
              </a:spcBef>
              <a:buNone/>
              <a:defRPr sz="700" b="0" i="0" u="none" strike="noStrike" cap="none">
                <a:solidFill>
                  <a:srgbClr val="A2A2A2"/>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374" name="Shape 374"/>
          <p:cNvSpPr txBox="1">
            <a:spLocks noGrp="1"/>
          </p:cNvSpPr>
          <p:nvPr>
            <p:ph type="title"/>
          </p:nvPr>
        </p:nvSpPr>
        <p:spPr>
          <a:xfrm>
            <a:off x="457200" y="173735"/>
            <a:ext cx="7129800" cy="704099"/>
          </a:xfrm>
          <a:prstGeom prst="rect">
            <a:avLst/>
          </a:prstGeom>
          <a:noFill/>
          <a:ln>
            <a:noFill/>
          </a:ln>
        </p:spPr>
        <p:txBody>
          <a:bodyPr lIns="91425" tIns="91425" rIns="91425" bIns="91425" anchor="b" anchorCtr="0"/>
          <a:lstStyle>
            <a:lvl1pPr marL="0" marR="0" lvl="0" indent="0" algn="l" rtl="0">
              <a:lnSpc>
                <a:spcPct val="95000"/>
              </a:lnSpc>
              <a:spcBef>
                <a:spcPts val="0"/>
              </a:spcBef>
              <a:buClr>
                <a:schemeClr val="accent1"/>
              </a:buClr>
              <a:buFont typeface="Century Gothic"/>
              <a:buNone/>
              <a:defRPr sz="2200" b="0" i="0" u="none" strike="noStrike" cap="none">
                <a:solidFill>
                  <a:schemeClr val="accent1"/>
                </a:solidFill>
                <a:latin typeface="Century Gothic"/>
                <a:ea typeface="Century Gothic"/>
                <a:cs typeface="Century Gothic"/>
                <a:sym typeface="Century Gothic"/>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375" name="Shape 375"/>
          <p:cNvSpPr txBox="1">
            <a:spLocks noGrp="1"/>
          </p:cNvSpPr>
          <p:nvPr>
            <p:ph type="dt" idx="10"/>
          </p:nvPr>
        </p:nvSpPr>
        <p:spPr>
          <a:xfrm>
            <a:off x="3505200" y="4864346"/>
            <a:ext cx="2133600" cy="107700"/>
          </a:xfrm>
          <a:prstGeom prst="rect">
            <a:avLst/>
          </a:prstGeom>
          <a:noFill/>
          <a:ln>
            <a:noFill/>
          </a:ln>
        </p:spPr>
        <p:txBody>
          <a:bodyPr lIns="91425" tIns="91425" rIns="91425" bIns="91425" anchor="ctr" anchorCtr="0"/>
          <a:lstStyle>
            <a:lvl1pPr marL="0" marR="0" lvl="0" indent="0" algn="ctr" rtl="0">
              <a:spcBef>
                <a:spcPts val="0"/>
              </a:spcBef>
              <a:buNone/>
              <a:defRPr sz="700" b="0" i="0" u="none" strike="noStrike" cap="none">
                <a:solidFill>
                  <a:srgbClr val="A2A2A2"/>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cSld name="Title and Subtitle Only">
    <p:spTree>
      <p:nvGrpSpPr>
        <p:cNvPr id="1" name="Shape 376"/>
        <p:cNvGrpSpPr/>
        <p:nvPr/>
      </p:nvGrpSpPr>
      <p:grpSpPr>
        <a:xfrm>
          <a:off x="0" y="0"/>
          <a:ext cx="0" cy="0"/>
          <a:chOff x="0" y="0"/>
          <a:chExt cx="0" cy="0"/>
        </a:xfrm>
      </p:grpSpPr>
      <p:sp>
        <p:nvSpPr>
          <p:cNvPr id="377" name="Shape 377"/>
          <p:cNvSpPr txBox="1">
            <a:spLocks noGrp="1"/>
          </p:cNvSpPr>
          <p:nvPr>
            <p:ph type="title"/>
          </p:nvPr>
        </p:nvSpPr>
        <p:spPr>
          <a:xfrm>
            <a:off x="457200" y="173735"/>
            <a:ext cx="7129800" cy="704099"/>
          </a:xfrm>
          <a:prstGeom prst="rect">
            <a:avLst/>
          </a:prstGeom>
          <a:noFill/>
          <a:ln>
            <a:noFill/>
          </a:ln>
        </p:spPr>
        <p:txBody>
          <a:bodyPr lIns="91425" tIns="91425" rIns="91425" bIns="91425" anchor="b" anchorCtr="0"/>
          <a:lstStyle>
            <a:lvl1pPr marL="0" marR="0" lvl="0" indent="0" algn="l" rtl="0">
              <a:lnSpc>
                <a:spcPct val="95000"/>
              </a:lnSpc>
              <a:spcBef>
                <a:spcPts val="0"/>
              </a:spcBef>
              <a:buClr>
                <a:schemeClr val="accent1"/>
              </a:buClr>
              <a:buFont typeface="Century Gothic"/>
              <a:buNone/>
              <a:defRPr sz="2200" b="0" i="0" u="none" strike="noStrike" cap="none">
                <a:solidFill>
                  <a:schemeClr val="accent1"/>
                </a:solidFill>
                <a:latin typeface="Century Gothic"/>
                <a:ea typeface="Century Gothic"/>
                <a:cs typeface="Century Gothic"/>
                <a:sym typeface="Century Gothic"/>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378" name="Shape 378"/>
          <p:cNvSpPr txBox="1">
            <a:spLocks noGrp="1"/>
          </p:cNvSpPr>
          <p:nvPr>
            <p:ph type="dt" idx="10"/>
          </p:nvPr>
        </p:nvSpPr>
        <p:spPr>
          <a:xfrm>
            <a:off x="3505200" y="4864346"/>
            <a:ext cx="2133600" cy="107700"/>
          </a:xfrm>
          <a:prstGeom prst="rect">
            <a:avLst/>
          </a:prstGeom>
          <a:noFill/>
          <a:ln>
            <a:noFill/>
          </a:ln>
        </p:spPr>
        <p:txBody>
          <a:bodyPr lIns="91425" tIns="91425" rIns="91425" bIns="91425" anchor="ctr" anchorCtr="0"/>
          <a:lstStyle>
            <a:lvl1pPr marL="0" marR="0" lvl="0" indent="0" algn="ctr" rtl="0">
              <a:spcBef>
                <a:spcPts val="0"/>
              </a:spcBef>
              <a:buNone/>
              <a:defRPr sz="700" b="0" i="0" u="none" strike="noStrike" cap="none">
                <a:solidFill>
                  <a:srgbClr val="A2A2A2"/>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379" name="Shape 379"/>
          <p:cNvSpPr txBox="1">
            <a:spLocks noGrp="1"/>
          </p:cNvSpPr>
          <p:nvPr>
            <p:ph type="ftr" idx="11"/>
          </p:nvPr>
        </p:nvSpPr>
        <p:spPr>
          <a:xfrm>
            <a:off x="457200" y="4857864"/>
            <a:ext cx="1762200" cy="107700"/>
          </a:xfrm>
          <a:prstGeom prst="rect">
            <a:avLst/>
          </a:prstGeom>
          <a:noFill/>
          <a:ln>
            <a:noFill/>
          </a:ln>
        </p:spPr>
        <p:txBody>
          <a:bodyPr lIns="91425" tIns="91425" rIns="91425" bIns="91425" anchor="ctr" anchorCtr="0"/>
          <a:lstStyle>
            <a:lvl1pPr marL="0" marR="0" lvl="0" indent="0" algn="l" rtl="0">
              <a:spcBef>
                <a:spcPts val="0"/>
              </a:spcBef>
              <a:buNone/>
              <a:defRPr sz="700" b="0" i="0" u="none" strike="noStrike" cap="none">
                <a:solidFill>
                  <a:srgbClr val="A2A2A2"/>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cSld name="Blank">
    <p:spTree>
      <p:nvGrpSpPr>
        <p:cNvPr id="1" name="Shape 380"/>
        <p:cNvGrpSpPr/>
        <p:nvPr/>
      </p:nvGrpSpPr>
      <p:grpSpPr>
        <a:xfrm>
          <a:off x="0" y="0"/>
          <a:ext cx="0" cy="0"/>
          <a:chOff x="0" y="0"/>
          <a:chExt cx="0" cy="0"/>
        </a:xfrm>
      </p:grpSpPr>
      <p:sp>
        <p:nvSpPr>
          <p:cNvPr id="381" name="Shape 381"/>
          <p:cNvSpPr txBox="1">
            <a:spLocks noGrp="1"/>
          </p:cNvSpPr>
          <p:nvPr>
            <p:ph type="dt" idx="10"/>
          </p:nvPr>
        </p:nvSpPr>
        <p:spPr>
          <a:xfrm>
            <a:off x="3505200" y="4864346"/>
            <a:ext cx="2133600" cy="107700"/>
          </a:xfrm>
          <a:prstGeom prst="rect">
            <a:avLst/>
          </a:prstGeom>
          <a:noFill/>
          <a:ln>
            <a:noFill/>
          </a:ln>
        </p:spPr>
        <p:txBody>
          <a:bodyPr lIns="91425" tIns="91425" rIns="91425" bIns="91425" anchor="ctr" anchorCtr="0"/>
          <a:lstStyle>
            <a:lvl1pPr marL="0" marR="0" lvl="0" indent="0" algn="ctr" rtl="0">
              <a:spcBef>
                <a:spcPts val="0"/>
              </a:spcBef>
              <a:buNone/>
              <a:defRPr sz="700" b="0" i="0" u="none" strike="noStrike" cap="none">
                <a:solidFill>
                  <a:srgbClr val="A2A2A2"/>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382" name="Shape 382"/>
          <p:cNvSpPr txBox="1">
            <a:spLocks noGrp="1"/>
          </p:cNvSpPr>
          <p:nvPr>
            <p:ph type="ftr" idx="11"/>
          </p:nvPr>
        </p:nvSpPr>
        <p:spPr>
          <a:xfrm>
            <a:off x="457200" y="4857864"/>
            <a:ext cx="1762200" cy="107700"/>
          </a:xfrm>
          <a:prstGeom prst="rect">
            <a:avLst/>
          </a:prstGeom>
          <a:noFill/>
          <a:ln>
            <a:noFill/>
          </a:ln>
        </p:spPr>
        <p:txBody>
          <a:bodyPr lIns="91425" tIns="91425" rIns="91425" bIns="91425" anchor="ctr" anchorCtr="0"/>
          <a:lstStyle>
            <a:lvl1pPr marL="0" marR="0" lvl="0" indent="0" algn="l" rtl="0">
              <a:spcBef>
                <a:spcPts val="0"/>
              </a:spcBef>
              <a:buNone/>
              <a:defRPr sz="700" b="0" i="0" u="none" strike="noStrike" cap="none">
                <a:solidFill>
                  <a:srgbClr val="A2A2A2"/>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1" name="Shape 3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cSld name="End Slide">
    <p:spTree>
      <p:nvGrpSpPr>
        <p:cNvPr id="1" name="Shape 383"/>
        <p:cNvGrpSpPr/>
        <p:nvPr/>
      </p:nvGrpSpPr>
      <p:grpSpPr>
        <a:xfrm>
          <a:off x="0" y="0"/>
          <a:ext cx="0" cy="0"/>
          <a:chOff x="0" y="0"/>
          <a:chExt cx="0" cy="0"/>
        </a:xfrm>
      </p:grpSpPr>
      <p:sp>
        <p:nvSpPr>
          <p:cNvPr id="384" name="Shape 384"/>
          <p:cNvSpPr txBox="1"/>
          <p:nvPr/>
        </p:nvSpPr>
        <p:spPr>
          <a:xfrm>
            <a:off x="171052" y="4837176"/>
            <a:ext cx="115499" cy="107700"/>
          </a:xfrm>
          <a:prstGeom prst="rect">
            <a:avLst/>
          </a:prstGeom>
          <a:noFill/>
          <a:ln>
            <a:noFill/>
          </a:ln>
        </p:spPr>
        <p:txBody>
          <a:bodyPr lIns="0" tIns="0" rIns="0" bIns="0" anchor="t" anchorCtr="0">
            <a:noAutofit/>
          </a:bodyPr>
          <a:lstStyle/>
          <a:p>
            <a:pPr marL="0" marR="0" lvl="0" indent="0" algn="r" rtl="0">
              <a:spcBef>
                <a:spcPts val="0"/>
              </a:spcBef>
              <a:buSzPct val="25000"/>
              <a:buNone/>
            </a:pPr>
            <a:fld id="{00000000-1234-1234-1234-123412341234}" type="slidenum">
              <a:rPr lang="en" sz="700" b="0" i="0" u="none" strike="noStrike" cap="none">
                <a:solidFill>
                  <a:srgbClr val="A2A2A2"/>
                </a:solidFill>
                <a:latin typeface="Century Gothic"/>
                <a:ea typeface="Century Gothic"/>
                <a:cs typeface="Century Gothic"/>
                <a:sym typeface="Century Gothic"/>
              </a:rPr>
              <a:t>‹#›</a:t>
            </a:fld>
            <a:endParaRPr lang="en" sz="700" b="0" i="0" u="none" strike="noStrike" cap="none">
              <a:solidFill>
                <a:srgbClr val="A2A2A2"/>
              </a:solidFill>
              <a:latin typeface="Century Gothic"/>
              <a:ea typeface="Century Gothic"/>
              <a:cs typeface="Century Gothic"/>
              <a:sym typeface="Century Gothic"/>
            </a:endParaRPr>
          </a:p>
        </p:txBody>
      </p:sp>
      <p:sp>
        <p:nvSpPr>
          <p:cNvPr id="385" name="Shape 385"/>
          <p:cNvSpPr txBox="1"/>
          <p:nvPr/>
        </p:nvSpPr>
        <p:spPr>
          <a:xfrm>
            <a:off x="153254" y="4837176"/>
            <a:ext cx="133200" cy="130800"/>
          </a:xfrm>
          <a:prstGeom prst="rect">
            <a:avLst/>
          </a:prstGeom>
          <a:solidFill>
            <a:schemeClr val="lt1"/>
          </a:solidFill>
          <a:ln>
            <a:noFill/>
          </a:ln>
        </p:spPr>
        <p:txBody>
          <a:bodyPr lIns="0" tIns="0" rIns="0" bIns="0" anchor="t" anchorCtr="0">
            <a:noAutofit/>
          </a:bodyPr>
          <a:lstStyle/>
          <a:p>
            <a:pPr marL="0" marR="0" lvl="0" indent="0" algn="r" rtl="0">
              <a:spcBef>
                <a:spcPts val="0"/>
              </a:spcBef>
              <a:buSzPct val="25000"/>
              <a:buNone/>
            </a:pPr>
            <a:fld id="{00000000-1234-1234-1234-123412341234}" type="slidenum">
              <a:rPr lang="en" sz="850" b="0" i="0" u="none" strike="noStrike" cap="none">
                <a:solidFill>
                  <a:srgbClr val="6C6C6C"/>
                </a:solidFill>
                <a:latin typeface="Century Gothic"/>
                <a:ea typeface="Century Gothic"/>
                <a:cs typeface="Century Gothic"/>
                <a:sym typeface="Century Gothic"/>
              </a:rPr>
              <a:t>‹#›</a:t>
            </a:fld>
            <a:endParaRPr lang="en" sz="850" b="0" i="0" u="none" strike="noStrike" cap="none">
              <a:solidFill>
                <a:srgbClr val="6C6C6C"/>
              </a:solidFill>
              <a:latin typeface="Century Gothic"/>
              <a:ea typeface="Century Gothic"/>
              <a:cs typeface="Century Gothic"/>
              <a:sym typeface="Century Gothic"/>
            </a:endParaRPr>
          </a:p>
        </p:txBody>
      </p:sp>
      <p:sp>
        <p:nvSpPr>
          <p:cNvPr id="386" name="Shape 386"/>
          <p:cNvSpPr txBox="1">
            <a:spLocks noGrp="1"/>
          </p:cNvSpPr>
          <p:nvPr>
            <p:ph type="dt" idx="10"/>
          </p:nvPr>
        </p:nvSpPr>
        <p:spPr>
          <a:xfrm>
            <a:off x="3505200" y="4864346"/>
            <a:ext cx="2133600" cy="107700"/>
          </a:xfrm>
          <a:prstGeom prst="rect">
            <a:avLst/>
          </a:prstGeom>
          <a:noFill/>
          <a:ln>
            <a:noFill/>
          </a:ln>
        </p:spPr>
        <p:txBody>
          <a:bodyPr lIns="91425" tIns="91425" rIns="91425" bIns="91425" anchor="ctr" anchorCtr="0"/>
          <a:lstStyle>
            <a:lvl1pPr marL="0" marR="0" lvl="0" indent="0" algn="ctr" rtl="0">
              <a:spcBef>
                <a:spcPts val="0"/>
              </a:spcBef>
              <a:buNone/>
              <a:defRPr sz="700" b="0" i="0" u="none" strike="noStrike" cap="none">
                <a:solidFill>
                  <a:srgbClr val="A2A2A2"/>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387" name="Shape 387"/>
          <p:cNvSpPr txBox="1">
            <a:spLocks noGrp="1"/>
          </p:cNvSpPr>
          <p:nvPr>
            <p:ph type="ftr" idx="11"/>
          </p:nvPr>
        </p:nvSpPr>
        <p:spPr>
          <a:xfrm>
            <a:off x="457200" y="4857864"/>
            <a:ext cx="1762200" cy="107700"/>
          </a:xfrm>
          <a:prstGeom prst="rect">
            <a:avLst/>
          </a:prstGeom>
          <a:noFill/>
          <a:ln>
            <a:noFill/>
          </a:ln>
        </p:spPr>
        <p:txBody>
          <a:bodyPr lIns="91425" tIns="91425" rIns="91425" bIns="91425" anchor="ctr" anchorCtr="0"/>
          <a:lstStyle>
            <a:lvl1pPr marL="0" marR="0" lvl="0" indent="0" algn="l" rtl="0">
              <a:spcBef>
                <a:spcPts val="0"/>
              </a:spcBef>
              <a:buNone/>
              <a:defRPr sz="700" b="0" i="0" u="none" strike="noStrike" cap="none">
                <a:solidFill>
                  <a:srgbClr val="A2A2A2"/>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pic>
        <p:nvPicPr>
          <p:cNvPr id="388" name="Shape 388" descr="Think-Big-Logo-Big.png"/>
          <p:cNvPicPr preferRelativeResize="0"/>
          <p:nvPr/>
        </p:nvPicPr>
        <p:blipFill rotWithShape="1">
          <a:blip r:embed="rId2">
            <a:alphaModFix/>
          </a:blip>
          <a:srcRect/>
          <a:stretch/>
        </p:blipFill>
        <p:spPr>
          <a:xfrm>
            <a:off x="3505200" y="1519886"/>
            <a:ext cx="2133600" cy="2103600"/>
          </a:xfrm>
          <a:prstGeom prst="rect">
            <a:avLst/>
          </a:prstGeom>
          <a:noFill/>
          <a:ln>
            <a:noFill/>
          </a:ln>
        </p:spPr>
      </p:pic>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cSld name="Segue">
    <p:bg>
      <p:bgPr>
        <a:solidFill>
          <a:schemeClr val="accent1"/>
        </a:solidFill>
        <a:effectLst/>
      </p:bgPr>
    </p:bg>
    <p:spTree>
      <p:nvGrpSpPr>
        <p:cNvPr id="1" name="Shape 389"/>
        <p:cNvGrpSpPr/>
        <p:nvPr/>
      </p:nvGrpSpPr>
      <p:grpSpPr>
        <a:xfrm>
          <a:off x="0" y="0"/>
          <a:ext cx="0" cy="0"/>
          <a:chOff x="0" y="0"/>
          <a:chExt cx="0" cy="0"/>
        </a:xfrm>
      </p:grpSpPr>
      <p:sp>
        <p:nvSpPr>
          <p:cNvPr id="390" name="Shape 390"/>
          <p:cNvSpPr txBox="1">
            <a:spLocks noGrp="1"/>
          </p:cNvSpPr>
          <p:nvPr>
            <p:ph type="body" idx="1"/>
          </p:nvPr>
        </p:nvSpPr>
        <p:spPr>
          <a:xfrm>
            <a:off x="0" y="2342216"/>
            <a:ext cx="9144000" cy="459000"/>
          </a:xfrm>
          <a:prstGeom prst="rect">
            <a:avLst/>
          </a:prstGeom>
          <a:solidFill>
            <a:schemeClr val="lt1"/>
          </a:solidFill>
          <a:ln>
            <a:noFill/>
          </a:ln>
        </p:spPr>
        <p:txBody>
          <a:bodyPr lIns="91425" tIns="91425" rIns="91425" bIns="91425" anchor="ctr" anchorCtr="1"/>
          <a:lstStyle>
            <a:lvl1pPr marL="0" marR="0" lvl="0" indent="0" algn="ctr" rtl="0">
              <a:lnSpc>
                <a:spcPct val="110000"/>
              </a:lnSpc>
              <a:spcBef>
                <a:spcPts val="200"/>
              </a:spcBef>
              <a:spcAft>
                <a:spcPts val="200"/>
              </a:spcAft>
              <a:buClr>
                <a:schemeClr val="accent1"/>
              </a:buClr>
              <a:buFont typeface="Arial"/>
              <a:buNone/>
              <a:defRPr sz="2200" b="0" i="0" u="none" strike="noStrike" cap="none">
                <a:solidFill>
                  <a:schemeClr val="accent1"/>
                </a:solidFill>
                <a:latin typeface="Century Gothic"/>
                <a:ea typeface="Century Gothic"/>
                <a:cs typeface="Century Gothic"/>
                <a:sym typeface="Century Gothic"/>
              </a:defRPr>
            </a:lvl1pPr>
            <a:lvl2pPr marL="342900" marR="0" lvl="1" indent="-228600" algn="ctr" rtl="0">
              <a:lnSpc>
                <a:spcPct val="100000"/>
              </a:lnSpc>
              <a:spcBef>
                <a:spcPts val="0"/>
              </a:spcBef>
              <a:spcAft>
                <a:spcPts val="200"/>
              </a:spcAft>
              <a:buClr>
                <a:schemeClr val="accent1"/>
              </a:buClr>
              <a:buSzPct val="100000"/>
              <a:buFont typeface="Arial"/>
              <a:buChar char="​"/>
              <a:defRPr sz="1800" b="0" i="0" u="none" strike="noStrike" cap="none">
                <a:solidFill>
                  <a:schemeClr val="accent1"/>
                </a:solidFill>
                <a:latin typeface="Century Gothic"/>
                <a:ea typeface="Century Gothic"/>
                <a:cs typeface="Century Gothic"/>
                <a:sym typeface="Century Gothic"/>
              </a:defRPr>
            </a:lvl2pPr>
            <a:lvl3pPr marL="285750" marR="0" lvl="2" indent="-196850" algn="ctr" rtl="0">
              <a:lnSpc>
                <a:spcPct val="85000"/>
              </a:lnSpc>
              <a:spcBef>
                <a:spcPts val="600"/>
              </a:spcBef>
              <a:spcAft>
                <a:spcPts val="200"/>
              </a:spcAft>
              <a:buClr>
                <a:schemeClr val="accent1"/>
              </a:buClr>
              <a:buSzPct val="100000"/>
              <a:buFont typeface="Arial"/>
              <a:buChar char="​"/>
              <a:defRPr sz="1400" b="1" i="0" u="none" strike="noStrike" cap="none">
                <a:solidFill>
                  <a:schemeClr val="accent1"/>
                </a:solidFill>
                <a:latin typeface="Century Gothic"/>
                <a:ea typeface="Century Gothic"/>
                <a:cs typeface="Century Gothic"/>
                <a:sym typeface="Century Gothic"/>
              </a:defRPr>
            </a:lvl3pPr>
            <a:lvl4pPr marL="342900" marR="0" lvl="3" indent="-254000" algn="ctr" rtl="0">
              <a:lnSpc>
                <a:spcPct val="85000"/>
              </a:lnSpc>
              <a:spcBef>
                <a:spcPts val="200"/>
              </a:spcBef>
              <a:spcAft>
                <a:spcPts val="200"/>
              </a:spcAft>
              <a:buClr>
                <a:schemeClr val="accent1"/>
              </a:buClr>
              <a:buSzPct val="100000"/>
              <a:buFont typeface="Arial"/>
              <a:buChar char="​"/>
              <a:defRPr sz="1400" b="0" i="0" u="none" strike="noStrike" cap="none">
                <a:solidFill>
                  <a:schemeClr val="accent1"/>
                </a:solidFill>
                <a:latin typeface="Century Gothic"/>
                <a:ea typeface="Century Gothic"/>
                <a:cs typeface="Century Gothic"/>
                <a:sym typeface="Century Gothic"/>
              </a:defRPr>
            </a:lvl4pPr>
            <a:lvl5pPr marL="342900" marR="0" lvl="4" indent="-254000" algn="ctr" rtl="0">
              <a:lnSpc>
                <a:spcPct val="85000"/>
              </a:lnSpc>
              <a:spcBef>
                <a:spcPts val="200"/>
              </a:spcBef>
              <a:spcAft>
                <a:spcPts val="200"/>
              </a:spcAft>
              <a:buClr>
                <a:schemeClr val="accent1"/>
              </a:buClr>
              <a:buSzPct val="100000"/>
              <a:buFont typeface="Arial"/>
              <a:buChar char="​"/>
              <a:defRPr sz="1400" b="0" i="0" u="none" strike="noStrike" cap="none">
                <a:solidFill>
                  <a:schemeClr val="accent1"/>
                </a:solidFill>
                <a:latin typeface="Century Gothic"/>
                <a:ea typeface="Century Gothic"/>
                <a:cs typeface="Century Gothic"/>
                <a:sym typeface="Century Gothic"/>
              </a:defRPr>
            </a:lvl5pPr>
            <a:lvl6pPr marL="0" marR="0" lvl="5" indent="114300" algn="l" rtl="0">
              <a:lnSpc>
                <a:spcPct val="95000"/>
              </a:lnSpc>
              <a:spcBef>
                <a:spcPts val="600"/>
              </a:spcBef>
              <a:spcAft>
                <a:spcPts val="200"/>
              </a:spcAft>
              <a:buClr>
                <a:schemeClr val="accent2"/>
              </a:buClr>
              <a:buSzPct val="100000"/>
              <a:buFont typeface="Arial"/>
              <a:buChar char="​"/>
              <a:defRPr sz="1800" b="0" i="0" u="none" strike="noStrike" cap="none">
                <a:solidFill>
                  <a:schemeClr val="accent2"/>
                </a:solidFill>
                <a:latin typeface="Century Gothic"/>
                <a:ea typeface="Century Gothic"/>
                <a:cs typeface="Century Gothic"/>
                <a:sym typeface="Century Gothic"/>
              </a:defRPr>
            </a:lvl6pPr>
            <a:lvl7pPr marL="0" marR="0" lvl="6" indent="114300" algn="l" rtl="0">
              <a:lnSpc>
                <a:spcPct val="95000"/>
              </a:lnSpc>
              <a:spcBef>
                <a:spcPts val="1000"/>
              </a:spcBef>
              <a:spcAft>
                <a:spcPts val="0"/>
              </a:spcAft>
              <a:buClr>
                <a:schemeClr val="dk1"/>
              </a:buClr>
              <a:buSzPct val="100000"/>
              <a:buFont typeface="Arial"/>
              <a:buChar char="​"/>
              <a:defRPr sz="1800" b="1" i="0" u="none" strike="noStrike" cap="none">
                <a:solidFill>
                  <a:schemeClr val="dk1"/>
                </a:solidFill>
                <a:latin typeface="Century Gothic"/>
                <a:ea typeface="Century Gothic"/>
                <a:cs typeface="Century Gothic"/>
                <a:sym typeface="Century Gothic"/>
              </a:defRPr>
            </a:lvl7pPr>
            <a:lvl8pPr marL="228600" marR="0" lvl="7" indent="-114300" algn="l" rtl="0">
              <a:lnSpc>
                <a:spcPct val="95000"/>
              </a:lnSpc>
              <a:spcBef>
                <a:spcPts val="200"/>
              </a:spcBef>
              <a:spcAft>
                <a:spcPts val="200"/>
              </a:spcAft>
              <a:buClr>
                <a:schemeClr val="dk1"/>
              </a:buClr>
              <a:buSzPct val="100000"/>
              <a:buFont typeface="Century Gothic"/>
              <a:buAutoNum type="arabicPeriod"/>
              <a:defRPr sz="1800" b="0" i="0" u="none" strike="noStrike" cap="none">
                <a:solidFill>
                  <a:schemeClr val="dk1"/>
                </a:solidFill>
                <a:latin typeface="Century Gothic"/>
                <a:ea typeface="Century Gothic"/>
                <a:cs typeface="Century Gothic"/>
                <a:sym typeface="Century Gothic"/>
              </a:defRPr>
            </a:lvl8pPr>
            <a:lvl9pPr marL="0" marR="0" lvl="8" indent="57150" algn="l" rtl="0">
              <a:lnSpc>
                <a:spcPct val="95000"/>
              </a:lnSpc>
              <a:spcBef>
                <a:spcPts val="400"/>
              </a:spcBef>
              <a:spcAft>
                <a:spcPts val="400"/>
              </a:spcAft>
              <a:buClr>
                <a:schemeClr val="accent6"/>
              </a:buClr>
              <a:buSzPct val="100000"/>
              <a:buFont typeface="Arial"/>
              <a:buChar char="​"/>
              <a:defRPr sz="900" b="0" i="0" u="none" strike="noStrike" cap="none">
                <a:solidFill>
                  <a:schemeClr val="accent6"/>
                </a:solidFill>
                <a:latin typeface="Century Gothic"/>
                <a:ea typeface="Century Gothic"/>
                <a:cs typeface="Century Gothic"/>
                <a:sym typeface="Century Gothic"/>
              </a:defRPr>
            </a:lvl9pPr>
          </a:lstStyle>
          <a:p>
            <a:endParaRPr/>
          </a:p>
        </p:txBody>
      </p:sp>
      <p:sp>
        <p:nvSpPr>
          <p:cNvPr id="391" name="Shape 391"/>
          <p:cNvSpPr txBox="1"/>
          <p:nvPr/>
        </p:nvSpPr>
        <p:spPr>
          <a:xfrm>
            <a:off x="153254" y="4837176"/>
            <a:ext cx="133200" cy="130800"/>
          </a:xfrm>
          <a:prstGeom prst="rect">
            <a:avLst/>
          </a:prstGeom>
          <a:noFill/>
          <a:ln>
            <a:noFill/>
          </a:ln>
        </p:spPr>
        <p:txBody>
          <a:bodyPr lIns="0" tIns="0" rIns="0" bIns="0" anchor="t" anchorCtr="0">
            <a:noAutofit/>
          </a:bodyPr>
          <a:lstStyle/>
          <a:p>
            <a:pPr marL="0" marR="0" lvl="0" indent="0" algn="r" rtl="0">
              <a:spcBef>
                <a:spcPts val="0"/>
              </a:spcBef>
              <a:buSzPct val="25000"/>
              <a:buNone/>
            </a:pPr>
            <a:fld id="{00000000-1234-1234-1234-123412341234}" type="slidenum">
              <a:rPr lang="en" sz="850" b="0" i="0" u="none" strike="noStrike" cap="none">
                <a:solidFill>
                  <a:schemeClr val="lt2"/>
                </a:solidFill>
                <a:latin typeface="Century Gothic"/>
                <a:ea typeface="Century Gothic"/>
                <a:cs typeface="Century Gothic"/>
                <a:sym typeface="Century Gothic"/>
              </a:rPr>
              <a:t>‹#›</a:t>
            </a:fld>
            <a:endParaRPr lang="en" sz="850" b="0" i="0" u="none" strike="noStrike" cap="none">
              <a:solidFill>
                <a:schemeClr val="lt2"/>
              </a:solidFill>
              <a:latin typeface="Century Gothic"/>
              <a:ea typeface="Century Gothic"/>
              <a:cs typeface="Century Gothic"/>
              <a:sym typeface="Century Gothic"/>
            </a:endParaRPr>
          </a:p>
        </p:txBody>
      </p:sp>
      <p:sp>
        <p:nvSpPr>
          <p:cNvPr id="392" name="Shape 392"/>
          <p:cNvSpPr txBox="1">
            <a:spLocks noGrp="1"/>
          </p:cNvSpPr>
          <p:nvPr>
            <p:ph type="dt" idx="10"/>
          </p:nvPr>
        </p:nvSpPr>
        <p:spPr>
          <a:xfrm>
            <a:off x="3505200" y="4864346"/>
            <a:ext cx="2133600" cy="107700"/>
          </a:xfrm>
          <a:prstGeom prst="rect">
            <a:avLst/>
          </a:prstGeom>
          <a:noFill/>
          <a:ln>
            <a:noFill/>
          </a:ln>
        </p:spPr>
        <p:txBody>
          <a:bodyPr lIns="91425" tIns="91425" rIns="91425" bIns="91425" anchor="ctr" anchorCtr="0"/>
          <a:lstStyle>
            <a:lvl1pPr marL="0" marR="0" lvl="0" indent="0" algn="ctr" rtl="0">
              <a:spcBef>
                <a:spcPts val="0"/>
              </a:spcBef>
              <a:buNone/>
              <a:defRPr sz="700" b="0" i="0" u="none" strike="noStrike" cap="none">
                <a:solidFill>
                  <a:schemeClr val="lt1"/>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393" name="Shape 393"/>
          <p:cNvSpPr txBox="1">
            <a:spLocks noGrp="1"/>
          </p:cNvSpPr>
          <p:nvPr>
            <p:ph type="ftr" idx="11"/>
          </p:nvPr>
        </p:nvSpPr>
        <p:spPr>
          <a:xfrm>
            <a:off x="457200" y="4857864"/>
            <a:ext cx="1762200" cy="107700"/>
          </a:xfrm>
          <a:prstGeom prst="rect">
            <a:avLst/>
          </a:prstGeom>
          <a:noFill/>
          <a:ln>
            <a:noFill/>
          </a:ln>
        </p:spPr>
        <p:txBody>
          <a:bodyPr lIns="91425" tIns="91425" rIns="91425" bIns="91425" anchor="ctr" anchorCtr="0"/>
          <a:lstStyle>
            <a:lvl1pPr marL="0" marR="0" lvl="0" indent="0" algn="l" rtl="0">
              <a:spcBef>
                <a:spcPts val="0"/>
              </a:spcBef>
              <a:buNone/>
              <a:defRPr sz="700" b="0" i="0" u="none" strike="noStrike" cap="none">
                <a:solidFill>
                  <a:schemeClr val="lt1"/>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cSld name="End Slide">
    <p:spTree>
      <p:nvGrpSpPr>
        <p:cNvPr id="1" name="Shape 402"/>
        <p:cNvGrpSpPr/>
        <p:nvPr/>
      </p:nvGrpSpPr>
      <p:grpSpPr>
        <a:xfrm>
          <a:off x="0" y="0"/>
          <a:ext cx="0" cy="0"/>
          <a:chOff x="0" y="0"/>
          <a:chExt cx="0" cy="0"/>
        </a:xfrm>
      </p:grpSpPr>
      <p:sp>
        <p:nvSpPr>
          <p:cNvPr id="403" name="Shape 403"/>
          <p:cNvSpPr txBox="1"/>
          <p:nvPr/>
        </p:nvSpPr>
        <p:spPr>
          <a:xfrm>
            <a:off x="171052" y="4837176"/>
            <a:ext cx="115499" cy="107700"/>
          </a:xfrm>
          <a:prstGeom prst="rect">
            <a:avLst/>
          </a:prstGeom>
          <a:noFill/>
          <a:ln>
            <a:noFill/>
          </a:ln>
        </p:spPr>
        <p:txBody>
          <a:bodyPr lIns="0" tIns="0" rIns="0" bIns="0" anchor="t" anchorCtr="0">
            <a:noAutofit/>
          </a:bodyPr>
          <a:lstStyle/>
          <a:p>
            <a:pPr marL="0" marR="0" lvl="0" indent="0" algn="r" rtl="0">
              <a:spcBef>
                <a:spcPts val="0"/>
              </a:spcBef>
              <a:buSzPct val="25000"/>
              <a:buNone/>
            </a:pPr>
            <a:fld id="{00000000-1234-1234-1234-123412341234}" type="slidenum">
              <a:rPr lang="en" sz="700">
                <a:solidFill>
                  <a:srgbClr val="A2A2A2"/>
                </a:solidFill>
                <a:latin typeface="Century Gothic"/>
                <a:ea typeface="Century Gothic"/>
                <a:cs typeface="Century Gothic"/>
                <a:sym typeface="Century Gothic"/>
              </a:rPr>
              <a:t>‹#›</a:t>
            </a:fld>
            <a:endParaRPr lang="en" sz="700">
              <a:solidFill>
                <a:srgbClr val="A2A2A2"/>
              </a:solidFill>
              <a:latin typeface="Century Gothic"/>
              <a:ea typeface="Century Gothic"/>
              <a:cs typeface="Century Gothic"/>
              <a:sym typeface="Century Gothic"/>
            </a:endParaRPr>
          </a:p>
        </p:txBody>
      </p:sp>
      <p:sp>
        <p:nvSpPr>
          <p:cNvPr id="404" name="Shape 404"/>
          <p:cNvSpPr txBox="1"/>
          <p:nvPr/>
        </p:nvSpPr>
        <p:spPr>
          <a:xfrm>
            <a:off x="153254" y="4837176"/>
            <a:ext cx="133200" cy="130800"/>
          </a:xfrm>
          <a:prstGeom prst="rect">
            <a:avLst/>
          </a:prstGeom>
          <a:solidFill>
            <a:schemeClr val="lt1"/>
          </a:solidFill>
          <a:ln>
            <a:noFill/>
          </a:ln>
        </p:spPr>
        <p:txBody>
          <a:bodyPr lIns="0" tIns="0" rIns="0" bIns="0" anchor="t" anchorCtr="0">
            <a:noAutofit/>
          </a:bodyPr>
          <a:lstStyle/>
          <a:p>
            <a:pPr marL="0" marR="0" lvl="0" indent="0" algn="r" rtl="0">
              <a:spcBef>
                <a:spcPts val="0"/>
              </a:spcBef>
              <a:buSzPct val="25000"/>
              <a:buNone/>
            </a:pPr>
            <a:fld id="{00000000-1234-1234-1234-123412341234}" type="slidenum">
              <a:rPr lang="en" sz="850">
                <a:solidFill>
                  <a:srgbClr val="6C6C6C"/>
                </a:solidFill>
                <a:latin typeface="Century Gothic"/>
                <a:ea typeface="Century Gothic"/>
                <a:cs typeface="Century Gothic"/>
                <a:sym typeface="Century Gothic"/>
              </a:rPr>
              <a:t>‹#›</a:t>
            </a:fld>
            <a:endParaRPr lang="en" sz="850">
              <a:solidFill>
                <a:srgbClr val="6C6C6C"/>
              </a:solidFill>
              <a:latin typeface="Century Gothic"/>
              <a:ea typeface="Century Gothic"/>
              <a:cs typeface="Century Gothic"/>
              <a:sym typeface="Century Gothic"/>
            </a:endParaRPr>
          </a:p>
        </p:txBody>
      </p:sp>
      <p:sp>
        <p:nvSpPr>
          <p:cNvPr id="405" name="Shape 405"/>
          <p:cNvSpPr txBox="1">
            <a:spLocks noGrp="1"/>
          </p:cNvSpPr>
          <p:nvPr>
            <p:ph type="dt" idx="10"/>
          </p:nvPr>
        </p:nvSpPr>
        <p:spPr>
          <a:xfrm>
            <a:off x="3505200" y="4864346"/>
            <a:ext cx="2133600" cy="107700"/>
          </a:xfrm>
          <a:prstGeom prst="rect">
            <a:avLst/>
          </a:prstGeom>
          <a:noFill/>
          <a:ln>
            <a:noFill/>
          </a:ln>
        </p:spPr>
        <p:txBody>
          <a:bodyPr lIns="91425" tIns="91425" rIns="91425" bIns="91425" anchor="ctr" anchorCtr="0"/>
          <a:lstStyle>
            <a:lvl1pPr marL="0" marR="0" lvl="0" indent="0" algn="ctr" rtl="0">
              <a:spcBef>
                <a:spcPts val="0"/>
              </a:spcBef>
              <a:buNone/>
              <a:defRPr sz="700">
                <a:solidFill>
                  <a:srgbClr val="A2A2A2"/>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406" name="Shape 406"/>
          <p:cNvSpPr txBox="1">
            <a:spLocks noGrp="1"/>
          </p:cNvSpPr>
          <p:nvPr>
            <p:ph type="ftr" idx="11"/>
          </p:nvPr>
        </p:nvSpPr>
        <p:spPr>
          <a:xfrm>
            <a:off x="457200" y="4857864"/>
            <a:ext cx="1762200" cy="107700"/>
          </a:xfrm>
          <a:prstGeom prst="rect">
            <a:avLst/>
          </a:prstGeom>
          <a:noFill/>
          <a:ln>
            <a:noFill/>
          </a:ln>
        </p:spPr>
        <p:txBody>
          <a:bodyPr lIns="91425" tIns="91425" rIns="91425" bIns="91425" anchor="ctr" anchorCtr="0"/>
          <a:lstStyle>
            <a:lvl1pPr marL="0" marR="0" lvl="0" indent="0" algn="l" rtl="0">
              <a:spcBef>
                <a:spcPts val="0"/>
              </a:spcBef>
              <a:buNone/>
              <a:defRPr sz="700">
                <a:solidFill>
                  <a:srgbClr val="A2A2A2"/>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pic>
        <p:nvPicPr>
          <p:cNvPr id="407" name="Shape 407" descr="Think-Big-Logo-Big.png"/>
          <p:cNvPicPr preferRelativeResize="0"/>
          <p:nvPr/>
        </p:nvPicPr>
        <p:blipFill rotWithShape="1">
          <a:blip r:embed="rId2">
            <a:alphaModFix/>
          </a:blip>
          <a:srcRect/>
          <a:stretch/>
        </p:blipFill>
        <p:spPr>
          <a:xfrm>
            <a:off x="3505200" y="1519886"/>
            <a:ext cx="2133600" cy="2103600"/>
          </a:xfrm>
          <a:prstGeom prst="rect">
            <a:avLst/>
          </a:prstGeom>
          <a:noFill/>
          <a:ln>
            <a:noFill/>
          </a:ln>
        </p:spPr>
      </p:pic>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cSld name="Alternate Title Slide">
    <p:spTree>
      <p:nvGrpSpPr>
        <p:cNvPr id="1" name="Shape 408"/>
        <p:cNvGrpSpPr/>
        <p:nvPr/>
      </p:nvGrpSpPr>
      <p:grpSpPr>
        <a:xfrm>
          <a:off x="0" y="0"/>
          <a:ext cx="0" cy="0"/>
          <a:chOff x="0" y="0"/>
          <a:chExt cx="0" cy="0"/>
        </a:xfrm>
      </p:grpSpPr>
      <p:sp>
        <p:nvSpPr>
          <p:cNvPr id="409" name="Shape 409"/>
          <p:cNvSpPr txBox="1">
            <a:spLocks noGrp="1"/>
          </p:cNvSpPr>
          <p:nvPr>
            <p:ph type="body" idx="1"/>
          </p:nvPr>
        </p:nvSpPr>
        <p:spPr>
          <a:xfrm>
            <a:off x="0" y="1890896"/>
            <a:ext cx="9144000" cy="1519500"/>
          </a:xfrm>
          <a:prstGeom prst="rect">
            <a:avLst/>
          </a:prstGeom>
          <a:solidFill>
            <a:schemeClr val="accent1">
              <a:alpha val="89800"/>
            </a:schemeClr>
          </a:solidFill>
          <a:ln>
            <a:noFill/>
          </a:ln>
        </p:spPr>
        <p:txBody>
          <a:bodyPr lIns="91425" tIns="91425" rIns="91425" bIns="91425" anchor="ctr" anchorCtr="0"/>
          <a:lstStyle>
            <a:lvl1pPr marL="0" marR="0" lvl="0" indent="139700" algn="ctr" rtl="0">
              <a:lnSpc>
                <a:spcPct val="85000"/>
              </a:lnSpc>
              <a:spcBef>
                <a:spcPts val="200"/>
              </a:spcBef>
              <a:spcAft>
                <a:spcPts val="200"/>
              </a:spcAft>
              <a:buClr>
                <a:schemeClr val="lt1"/>
              </a:buClr>
              <a:buSzPct val="100000"/>
              <a:buFont typeface="Arial"/>
              <a:buChar char="​"/>
              <a:defRPr sz="2200" b="0" i="0" u="none" strike="noStrike" cap="none">
                <a:solidFill>
                  <a:schemeClr val="lt1"/>
                </a:solidFill>
                <a:latin typeface="Century Gothic"/>
                <a:ea typeface="Century Gothic"/>
                <a:cs typeface="Century Gothic"/>
                <a:sym typeface="Century Gothic"/>
              </a:defRPr>
            </a:lvl1pPr>
            <a:lvl2pPr marL="0" marR="0" lvl="1" indent="114300" algn="ctr" rtl="0">
              <a:lnSpc>
                <a:spcPct val="85000"/>
              </a:lnSpc>
              <a:spcBef>
                <a:spcPts val="0"/>
              </a:spcBef>
              <a:spcAft>
                <a:spcPts val="200"/>
              </a:spcAft>
              <a:buClr>
                <a:schemeClr val="lt1"/>
              </a:buClr>
              <a:buSzPct val="100000"/>
              <a:buFont typeface="Arial"/>
              <a:buChar char="​"/>
              <a:defRPr sz="1800" b="1" i="0" u="none" strike="noStrike" cap="none">
                <a:solidFill>
                  <a:schemeClr val="lt1"/>
                </a:solidFill>
                <a:latin typeface="Century Gothic"/>
                <a:ea typeface="Century Gothic"/>
                <a:cs typeface="Century Gothic"/>
                <a:sym typeface="Century Gothic"/>
              </a:defRPr>
            </a:lvl2pPr>
            <a:lvl3pPr marL="0" marR="0" lvl="2" indent="88900" algn="ctr" rtl="0">
              <a:lnSpc>
                <a:spcPct val="85000"/>
              </a:lnSpc>
              <a:spcBef>
                <a:spcPts val="600"/>
              </a:spcBef>
              <a:spcAft>
                <a:spcPts val="200"/>
              </a:spcAft>
              <a:buClr>
                <a:schemeClr val="lt1"/>
              </a:buClr>
              <a:buSzPct val="100000"/>
              <a:buFont typeface="Arial"/>
              <a:buChar char="​"/>
              <a:defRPr sz="1400" b="1" i="0" u="none" strike="noStrike" cap="none">
                <a:solidFill>
                  <a:schemeClr val="lt1"/>
                </a:solidFill>
                <a:latin typeface="Century Gothic"/>
                <a:ea typeface="Century Gothic"/>
                <a:cs typeface="Century Gothic"/>
                <a:sym typeface="Century Gothic"/>
              </a:defRPr>
            </a:lvl3pPr>
            <a:lvl4pPr marL="0" marR="0" lvl="3" indent="88900" algn="ctr" rtl="0">
              <a:lnSpc>
                <a:spcPct val="85000"/>
              </a:lnSpc>
              <a:spcBef>
                <a:spcPts val="200"/>
              </a:spcBef>
              <a:spcAft>
                <a:spcPts val="200"/>
              </a:spcAft>
              <a:buClr>
                <a:schemeClr val="lt1"/>
              </a:buClr>
              <a:buSzPct val="100000"/>
              <a:buFont typeface="Arial"/>
              <a:buChar char="​"/>
              <a:defRPr sz="1400" b="0" i="0" u="none" strike="noStrike" cap="none">
                <a:solidFill>
                  <a:schemeClr val="lt1"/>
                </a:solidFill>
                <a:latin typeface="Century Gothic"/>
                <a:ea typeface="Century Gothic"/>
                <a:cs typeface="Century Gothic"/>
                <a:sym typeface="Century Gothic"/>
              </a:defRPr>
            </a:lvl4pPr>
            <a:lvl5pPr marL="0" marR="0" lvl="4" indent="88900" algn="ctr" rtl="0">
              <a:lnSpc>
                <a:spcPct val="85000"/>
              </a:lnSpc>
              <a:spcBef>
                <a:spcPts val="200"/>
              </a:spcBef>
              <a:spcAft>
                <a:spcPts val="200"/>
              </a:spcAft>
              <a:buClr>
                <a:schemeClr val="lt1"/>
              </a:buClr>
              <a:buSzPct val="100000"/>
              <a:buFont typeface="Arial"/>
              <a:buChar char="​"/>
              <a:defRPr sz="1400" b="0" i="0" u="none" strike="noStrike" cap="none">
                <a:solidFill>
                  <a:schemeClr val="lt1"/>
                </a:solidFill>
                <a:latin typeface="Century Gothic"/>
                <a:ea typeface="Century Gothic"/>
                <a:cs typeface="Century Gothic"/>
                <a:sym typeface="Century Gothic"/>
              </a:defRPr>
            </a:lvl5pPr>
            <a:lvl6pPr marL="0" marR="0" lvl="5" indent="88900" algn="ctr" rtl="0">
              <a:lnSpc>
                <a:spcPct val="85000"/>
              </a:lnSpc>
              <a:spcBef>
                <a:spcPts val="200"/>
              </a:spcBef>
              <a:spcAft>
                <a:spcPts val="200"/>
              </a:spcAft>
              <a:buClr>
                <a:schemeClr val="lt1"/>
              </a:buClr>
              <a:buSzPct val="100000"/>
              <a:buFont typeface="Arial"/>
              <a:buChar char="​"/>
              <a:defRPr sz="1400" b="0" i="0" u="none" strike="noStrike" cap="none">
                <a:solidFill>
                  <a:schemeClr val="lt1"/>
                </a:solidFill>
                <a:latin typeface="Century Gothic"/>
                <a:ea typeface="Century Gothic"/>
                <a:cs typeface="Century Gothic"/>
                <a:sym typeface="Century Gothic"/>
              </a:defRPr>
            </a:lvl6pPr>
            <a:lvl7pPr marL="0" marR="0" lvl="6" indent="88900" algn="ctr" rtl="0">
              <a:lnSpc>
                <a:spcPct val="85000"/>
              </a:lnSpc>
              <a:spcBef>
                <a:spcPts val="200"/>
              </a:spcBef>
              <a:spcAft>
                <a:spcPts val="200"/>
              </a:spcAft>
              <a:buClr>
                <a:schemeClr val="lt1"/>
              </a:buClr>
              <a:buSzPct val="100000"/>
              <a:buFont typeface="Arial"/>
              <a:buChar char="​"/>
              <a:defRPr sz="1400" b="0" i="0" u="none" strike="noStrike" cap="none">
                <a:solidFill>
                  <a:schemeClr val="lt1"/>
                </a:solidFill>
                <a:latin typeface="Century Gothic"/>
                <a:ea typeface="Century Gothic"/>
                <a:cs typeface="Century Gothic"/>
                <a:sym typeface="Century Gothic"/>
              </a:defRPr>
            </a:lvl7pPr>
            <a:lvl8pPr marL="0" marR="0" lvl="7" indent="88900" algn="ctr" rtl="0">
              <a:lnSpc>
                <a:spcPct val="85000"/>
              </a:lnSpc>
              <a:spcBef>
                <a:spcPts val="200"/>
              </a:spcBef>
              <a:spcAft>
                <a:spcPts val="200"/>
              </a:spcAft>
              <a:buClr>
                <a:schemeClr val="lt1"/>
              </a:buClr>
              <a:buSzPct val="100000"/>
              <a:buFont typeface="Arial"/>
              <a:buChar char="​"/>
              <a:defRPr sz="1400" b="0" i="0" u="none" strike="noStrike" cap="none">
                <a:solidFill>
                  <a:schemeClr val="lt1"/>
                </a:solidFill>
                <a:latin typeface="Century Gothic"/>
                <a:ea typeface="Century Gothic"/>
                <a:cs typeface="Century Gothic"/>
                <a:sym typeface="Century Gothic"/>
              </a:defRPr>
            </a:lvl8pPr>
            <a:lvl9pPr marL="0" marR="0" lvl="8" indent="88900" algn="ctr" rtl="0">
              <a:lnSpc>
                <a:spcPct val="85000"/>
              </a:lnSpc>
              <a:spcBef>
                <a:spcPts val="200"/>
              </a:spcBef>
              <a:spcAft>
                <a:spcPts val="200"/>
              </a:spcAft>
              <a:buClr>
                <a:schemeClr val="lt1"/>
              </a:buClr>
              <a:buSzPct val="100000"/>
              <a:buFont typeface="Arial"/>
              <a:buChar char="​"/>
              <a:defRPr sz="1400" b="0" i="0" u="none" strike="noStrike" cap="none">
                <a:solidFill>
                  <a:schemeClr val="lt1"/>
                </a:solidFill>
                <a:latin typeface="Century Gothic"/>
                <a:ea typeface="Century Gothic"/>
                <a:cs typeface="Century Gothic"/>
                <a:sym typeface="Century Gothic"/>
              </a:defRPr>
            </a:lvl9pPr>
          </a:lstStyle>
          <a:p>
            <a:endParaRPr/>
          </a:p>
        </p:txBody>
      </p:sp>
      <p:sp>
        <p:nvSpPr>
          <p:cNvPr id="410" name="Shape 410"/>
          <p:cNvSpPr txBox="1"/>
          <p:nvPr/>
        </p:nvSpPr>
        <p:spPr>
          <a:xfrm>
            <a:off x="5905905" y="220686"/>
            <a:ext cx="3100500" cy="323100"/>
          </a:xfrm>
          <a:prstGeom prst="rect">
            <a:avLst/>
          </a:prstGeom>
          <a:noFill/>
          <a:ln>
            <a:noFill/>
          </a:ln>
        </p:spPr>
        <p:txBody>
          <a:bodyPr lIns="91425" tIns="45700" rIns="91425" bIns="45700" anchor="t" anchorCtr="0">
            <a:noAutofit/>
          </a:bodyPr>
          <a:lstStyle/>
          <a:p>
            <a:pPr marL="0" marR="0" lvl="0" indent="0" algn="r" rtl="0">
              <a:spcBef>
                <a:spcPts val="0"/>
              </a:spcBef>
              <a:buSzPct val="25000"/>
              <a:buNone/>
            </a:pPr>
            <a:r>
              <a:rPr lang="en" sz="1500">
                <a:solidFill>
                  <a:srgbClr val="898989"/>
                </a:solidFill>
                <a:latin typeface="Century Gothic"/>
                <a:ea typeface="Century Gothic"/>
                <a:cs typeface="Century Gothic"/>
                <a:sym typeface="Century Gothic"/>
              </a:rPr>
              <a:t>MAKING BIG DATA COME ALIVE</a:t>
            </a:r>
          </a:p>
        </p:txBody>
      </p:sp>
      <p:pic>
        <p:nvPicPr>
          <p:cNvPr id="411" name="Shape 411" descr="Think-Big-Logo-PPT.png"/>
          <p:cNvPicPr preferRelativeResize="0"/>
          <p:nvPr/>
        </p:nvPicPr>
        <p:blipFill rotWithShape="1">
          <a:blip r:embed="rId2">
            <a:alphaModFix/>
          </a:blip>
          <a:srcRect l="11613" t="14420"/>
          <a:stretch/>
        </p:blipFill>
        <p:spPr>
          <a:xfrm>
            <a:off x="-1" y="1"/>
            <a:ext cx="1812600" cy="1730400"/>
          </a:xfrm>
          <a:prstGeom prst="rect">
            <a:avLst/>
          </a:prstGeom>
          <a:noFill/>
          <a:ln>
            <a:noFill/>
          </a:ln>
        </p:spPr>
      </p:pic>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cSld name="Agenda/Table Contents">
    <p:spTree>
      <p:nvGrpSpPr>
        <p:cNvPr id="1" name="Shape 412"/>
        <p:cNvGrpSpPr/>
        <p:nvPr/>
      </p:nvGrpSpPr>
      <p:grpSpPr>
        <a:xfrm>
          <a:off x="0" y="0"/>
          <a:ext cx="0" cy="0"/>
          <a:chOff x="0" y="0"/>
          <a:chExt cx="0" cy="0"/>
        </a:xfrm>
      </p:grpSpPr>
      <p:sp>
        <p:nvSpPr>
          <p:cNvPr id="413" name="Shape 413"/>
          <p:cNvSpPr txBox="1">
            <a:spLocks noGrp="1"/>
          </p:cNvSpPr>
          <p:nvPr>
            <p:ph type="body" idx="1"/>
          </p:nvPr>
        </p:nvSpPr>
        <p:spPr>
          <a:xfrm>
            <a:off x="457200" y="1546423"/>
            <a:ext cx="3886200" cy="2908500"/>
          </a:xfrm>
          <a:prstGeom prst="rect">
            <a:avLst/>
          </a:prstGeom>
          <a:noFill/>
          <a:ln>
            <a:noFill/>
          </a:ln>
        </p:spPr>
        <p:txBody>
          <a:bodyPr lIns="91425" tIns="91425" rIns="91425" bIns="91425" anchor="t" anchorCtr="0"/>
          <a:lstStyle>
            <a:lvl1pPr marL="169862" marR="0" lvl="0" indent="-55562"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1pPr>
            <a:lvl2pPr marL="515937" marR="0" lvl="1" indent="-134937" algn="l" rtl="0">
              <a:lnSpc>
                <a:spcPct val="85000"/>
              </a:lnSpc>
              <a:spcBef>
                <a:spcPts val="200"/>
              </a:spcBef>
              <a:spcAft>
                <a:spcPts val="200"/>
              </a:spcAft>
              <a:buClr>
                <a:schemeClr val="dk1"/>
              </a:buClr>
              <a:buSzPct val="100000"/>
              <a:buFont typeface="Arial"/>
              <a:buChar char="–"/>
              <a:defRPr sz="1600" b="0" i="0" u="none" strike="noStrike" cap="none">
                <a:solidFill>
                  <a:schemeClr val="dk1"/>
                </a:solidFill>
                <a:latin typeface="Century Gothic"/>
                <a:ea typeface="Century Gothic"/>
                <a:cs typeface="Century Gothic"/>
                <a:sym typeface="Century Gothic"/>
              </a:defRPr>
            </a:lvl2pPr>
            <a:lvl3pPr marL="687387" marR="0" lvl="2" indent="-90487" algn="l" rtl="0">
              <a:lnSpc>
                <a:spcPct val="85000"/>
              </a:lnSpc>
              <a:spcBef>
                <a:spcPts val="200"/>
              </a:spcBef>
              <a:spcAft>
                <a:spcPts val="200"/>
              </a:spcAft>
              <a:buClr>
                <a:schemeClr val="dk1"/>
              </a:buClr>
              <a:buSzPct val="100000"/>
              <a:buFont typeface="Arial"/>
              <a:buChar char="-"/>
              <a:defRPr sz="1400" b="0" i="0" u="none" strike="noStrike" cap="none">
                <a:solidFill>
                  <a:schemeClr val="dk1"/>
                </a:solidFill>
                <a:latin typeface="Century Gothic"/>
                <a:ea typeface="Century Gothic"/>
                <a:cs typeface="Century Gothic"/>
                <a:sym typeface="Century Gothic"/>
              </a:defRPr>
            </a:lvl3pPr>
            <a:lvl4pPr marL="0" marR="0" lvl="3" indent="114300"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4pPr>
            <a:lvl5pPr marL="0" marR="0" lvl="4" indent="114300" algn="l" rtl="0">
              <a:lnSpc>
                <a:spcPct val="95000"/>
              </a:lnSpc>
              <a:spcBef>
                <a:spcPts val="600"/>
              </a:spcBef>
              <a:spcAft>
                <a:spcPts val="200"/>
              </a:spcAft>
              <a:buClr>
                <a:schemeClr val="accent1"/>
              </a:buClr>
              <a:buSzPct val="100000"/>
              <a:buFont typeface="Arial"/>
              <a:buChar char="​"/>
              <a:defRPr sz="1800" b="0" i="0" u="none" strike="noStrike" cap="none">
                <a:solidFill>
                  <a:schemeClr val="accent1"/>
                </a:solidFill>
                <a:latin typeface="Century Gothic"/>
                <a:ea typeface="Century Gothic"/>
                <a:cs typeface="Century Gothic"/>
                <a:sym typeface="Century Gothic"/>
              </a:defRPr>
            </a:lvl5pPr>
            <a:lvl6pPr marL="0" marR="0" lvl="5" indent="114300" algn="l" rtl="0">
              <a:lnSpc>
                <a:spcPct val="95000"/>
              </a:lnSpc>
              <a:spcBef>
                <a:spcPts val="600"/>
              </a:spcBef>
              <a:spcAft>
                <a:spcPts val="200"/>
              </a:spcAft>
              <a:buClr>
                <a:schemeClr val="accent2"/>
              </a:buClr>
              <a:buSzPct val="100000"/>
              <a:buFont typeface="Arial"/>
              <a:buChar char="​"/>
              <a:defRPr sz="1800" b="0" i="0" u="none" strike="noStrike" cap="none">
                <a:solidFill>
                  <a:schemeClr val="accent2"/>
                </a:solidFill>
                <a:latin typeface="Century Gothic"/>
                <a:ea typeface="Century Gothic"/>
                <a:cs typeface="Century Gothic"/>
                <a:sym typeface="Century Gothic"/>
              </a:defRPr>
            </a:lvl6pPr>
            <a:lvl7pPr marL="0" marR="0" lvl="6" indent="114300" algn="l" rtl="0">
              <a:lnSpc>
                <a:spcPct val="95000"/>
              </a:lnSpc>
              <a:spcBef>
                <a:spcPts val="1000"/>
              </a:spcBef>
              <a:spcAft>
                <a:spcPts val="0"/>
              </a:spcAft>
              <a:buClr>
                <a:schemeClr val="dk1"/>
              </a:buClr>
              <a:buSzPct val="100000"/>
              <a:buFont typeface="Arial"/>
              <a:buChar char="​"/>
              <a:defRPr sz="1800" b="1" i="0" u="none" strike="noStrike" cap="none">
                <a:solidFill>
                  <a:schemeClr val="dk1"/>
                </a:solidFill>
                <a:latin typeface="Century Gothic"/>
                <a:ea typeface="Century Gothic"/>
                <a:cs typeface="Century Gothic"/>
                <a:sym typeface="Century Gothic"/>
              </a:defRPr>
            </a:lvl7pPr>
            <a:lvl8pPr marL="228600" marR="0" lvl="7" indent="-114300" algn="l" rtl="0">
              <a:lnSpc>
                <a:spcPct val="95000"/>
              </a:lnSpc>
              <a:spcBef>
                <a:spcPts val="200"/>
              </a:spcBef>
              <a:spcAft>
                <a:spcPts val="200"/>
              </a:spcAft>
              <a:buClr>
                <a:schemeClr val="dk1"/>
              </a:buClr>
              <a:buSzPct val="100000"/>
              <a:buFont typeface="Century Gothic"/>
              <a:buAutoNum type="arabicPeriod"/>
              <a:defRPr sz="1800" b="0" i="0" u="none" strike="noStrike" cap="none">
                <a:solidFill>
                  <a:schemeClr val="dk1"/>
                </a:solidFill>
                <a:latin typeface="Century Gothic"/>
                <a:ea typeface="Century Gothic"/>
                <a:cs typeface="Century Gothic"/>
                <a:sym typeface="Century Gothic"/>
              </a:defRPr>
            </a:lvl8pPr>
            <a:lvl9pPr marL="0" marR="0" lvl="8" indent="57150" algn="l" rtl="0">
              <a:lnSpc>
                <a:spcPct val="95000"/>
              </a:lnSpc>
              <a:spcBef>
                <a:spcPts val="400"/>
              </a:spcBef>
              <a:spcAft>
                <a:spcPts val="400"/>
              </a:spcAft>
              <a:buClr>
                <a:schemeClr val="accent6"/>
              </a:buClr>
              <a:buSzPct val="100000"/>
              <a:buFont typeface="Arial"/>
              <a:buChar char="​"/>
              <a:defRPr sz="900" b="0" i="0" u="none" strike="noStrike" cap="none">
                <a:solidFill>
                  <a:schemeClr val="accent6"/>
                </a:solidFill>
                <a:latin typeface="Century Gothic"/>
                <a:ea typeface="Century Gothic"/>
                <a:cs typeface="Century Gothic"/>
                <a:sym typeface="Century Gothic"/>
              </a:defRPr>
            </a:lvl9pPr>
          </a:lstStyle>
          <a:p>
            <a:endParaRPr/>
          </a:p>
        </p:txBody>
      </p:sp>
      <p:sp>
        <p:nvSpPr>
          <p:cNvPr id="414" name="Shape 414"/>
          <p:cNvSpPr txBox="1">
            <a:spLocks noGrp="1"/>
          </p:cNvSpPr>
          <p:nvPr>
            <p:ph type="title"/>
          </p:nvPr>
        </p:nvSpPr>
        <p:spPr>
          <a:xfrm>
            <a:off x="457200" y="639708"/>
            <a:ext cx="3886200" cy="704100"/>
          </a:xfrm>
          <a:prstGeom prst="rect">
            <a:avLst/>
          </a:prstGeom>
          <a:noFill/>
          <a:ln>
            <a:noFill/>
          </a:ln>
        </p:spPr>
        <p:txBody>
          <a:bodyPr lIns="91425" tIns="91425" rIns="91425" bIns="91425" anchor="b" anchorCtr="0"/>
          <a:lstStyle>
            <a:lvl1pPr marL="0" marR="0" lvl="0" indent="0" algn="l" rtl="0">
              <a:lnSpc>
                <a:spcPct val="90000"/>
              </a:lnSpc>
              <a:spcBef>
                <a:spcPts val="0"/>
              </a:spcBef>
              <a:buClr>
                <a:schemeClr val="accent1"/>
              </a:buClr>
              <a:buFont typeface="Century Gothic"/>
              <a:buNone/>
              <a:defRPr sz="2200" b="0" i="0" u="none" strike="noStrike" cap="none">
                <a:solidFill>
                  <a:schemeClr val="accent1"/>
                </a:solidFill>
                <a:latin typeface="Century Gothic"/>
                <a:ea typeface="Century Gothic"/>
                <a:cs typeface="Century Gothic"/>
                <a:sym typeface="Century Gothic"/>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415" name="Shape 415"/>
          <p:cNvSpPr/>
          <p:nvPr/>
        </p:nvSpPr>
        <p:spPr>
          <a:xfrm>
            <a:off x="99059" y="4858087"/>
            <a:ext cx="236100" cy="177300"/>
          </a:xfrm>
          <a:prstGeom prst="rect">
            <a:avLst/>
          </a:prstGeom>
          <a:solidFill>
            <a:schemeClr val="lt1"/>
          </a:solidFill>
          <a:ln>
            <a:noFill/>
          </a:ln>
        </p:spPr>
        <p:txBody>
          <a:bodyPr lIns="91425" tIns="91425" rIns="91425" bIns="91425" anchor="t" anchorCtr="0">
            <a:noAutofit/>
          </a:bodyPr>
          <a:lstStyle/>
          <a:p>
            <a:pPr marL="0" marR="0" lvl="0" indent="0" algn="ctr" rtl="0">
              <a:spcBef>
                <a:spcPts val="0"/>
              </a:spcBef>
              <a:buNone/>
            </a:pPr>
            <a:endParaRPr sz="1800">
              <a:solidFill>
                <a:srgbClr val="FFFFFF"/>
              </a:solidFill>
              <a:latin typeface="Century Gothic"/>
              <a:ea typeface="Century Gothic"/>
              <a:cs typeface="Century Gothic"/>
              <a:sym typeface="Century Gothic"/>
            </a:endParaRPr>
          </a:p>
        </p:txBody>
      </p:sp>
      <p:sp>
        <p:nvSpPr>
          <p:cNvPr id="416" name="Shape 416"/>
          <p:cNvSpPr>
            <a:spLocks noGrp="1"/>
          </p:cNvSpPr>
          <p:nvPr>
            <p:ph type="pic" idx="2"/>
          </p:nvPr>
        </p:nvSpPr>
        <p:spPr>
          <a:xfrm>
            <a:off x="4800600" y="0"/>
            <a:ext cx="4343400" cy="5143500"/>
          </a:xfrm>
          <a:prstGeom prst="rect">
            <a:avLst/>
          </a:prstGeom>
          <a:noFill/>
          <a:ln>
            <a:noFill/>
          </a:ln>
        </p:spPr>
        <p:txBody>
          <a:bodyPr lIns="91425" tIns="91425" rIns="91425" bIns="91425" anchor="t" anchorCtr="0"/>
          <a:lstStyle>
            <a:lvl1pPr marL="0" marR="0" lvl="0" indent="0" algn="ctr" rtl="0">
              <a:lnSpc>
                <a:spcPct val="95000"/>
              </a:lnSpc>
              <a:spcBef>
                <a:spcPts val="600"/>
              </a:spcBef>
              <a:spcAft>
                <a:spcPts val="200"/>
              </a:spcAft>
              <a:buClr>
                <a:schemeClr val="dk1"/>
              </a:buClr>
              <a:buFont typeface="Arial"/>
              <a:buNone/>
              <a:defRPr sz="1200" b="0" i="0" u="none" strike="noStrike" cap="none">
                <a:solidFill>
                  <a:schemeClr val="dk1"/>
                </a:solidFill>
                <a:latin typeface="Century Gothic"/>
                <a:ea typeface="Century Gothic"/>
                <a:cs typeface="Century Gothic"/>
                <a:sym typeface="Century Gothic"/>
              </a:defRPr>
            </a:lvl1pPr>
            <a:lvl2pPr marL="457200" marR="0" lvl="1" indent="-127000" algn="l" rtl="0">
              <a:lnSpc>
                <a:spcPct val="85000"/>
              </a:lnSpc>
              <a:spcBef>
                <a:spcPts val="200"/>
              </a:spcBef>
              <a:spcAft>
                <a:spcPts val="200"/>
              </a:spcAft>
              <a:buClr>
                <a:schemeClr val="dk1"/>
              </a:buClr>
              <a:buSzPct val="100000"/>
              <a:buFont typeface="Arial"/>
              <a:buChar char="–"/>
              <a:defRPr sz="1600" b="0" i="0" u="none" strike="noStrike" cap="none">
                <a:solidFill>
                  <a:schemeClr val="dk1"/>
                </a:solidFill>
                <a:latin typeface="Century Gothic"/>
                <a:ea typeface="Century Gothic"/>
                <a:cs typeface="Century Gothic"/>
                <a:sym typeface="Century Gothic"/>
              </a:defRPr>
            </a:lvl2pPr>
            <a:lvl3pPr marL="568325" marR="0" lvl="2" indent="-22225" algn="l" rtl="0">
              <a:lnSpc>
                <a:spcPct val="85000"/>
              </a:lnSpc>
              <a:spcBef>
                <a:spcPts val="200"/>
              </a:spcBef>
              <a:spcAft>
                <a:spcPts val="200"/>
              </a:spcAft>
              <a:buClr>
                <a:schemeClr val="dk1"/>
              </a:buClr>
              <a:buSzPct val="100000"/>
              <a:buFont typeface="Arial"/>
              <a:buChar char="-"/>
              <a:defRPr sz="1400" b="0" i="0" u="none" strike="noStrike" cap="none">
                <a:solidFill>
                  <a:schemeClr val="dk1"/>
                </a:solidFill>
                <a:latin typeface="Century Gothic"/>
                <a:ea typeface="Century Gothic"/>
                <a:cs typeface="Century Gothic"/>
                <a:sym typeface="Century Gothic"/>
              </a:defRPr>
            </a:lvl3pPr>
            <a:lvl4pPr marL="0" marR="0" lvl="3" indent="114300"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4pPr>
            <a:lvl5pPr marL="0" marR="0" lvl="4" indent="114300" algn="l" rtl="0">
              <a:lnSpc>
                <a:spcPct val="95000"/>
              </a:lnSpc>
              <a:spcBef>
                <a:spcPts val="600"/>
              </a:spcBef>
              <a:spcAft>
                <a:spcPts val="200"/>
              </a:spcAft>
              <a:buClr>
                <a:schemeClr val="accent1"/>
              </a:buClr>
              <a:buSzPct val="100000"/>
              <a:buFont typeface="Arial"/>
              <a:buChar char="​"/>
              <a:defRPr sz="1800" b="0" i="0" u="none" strike="noStrike" cap="none">
                <a:solidFill>
                  <a:schemeClr val="accent1"/>
                </a:solidFill>
                <a:latin typeface="Century Gothic"/>
                <a:ea typeface="Century Gothic"/>
                <a:cs typeface="Century Gothic"/>
                <a:sym typeface="Century Gothic"/>
              </a:defRPr>
            </a:lvl5pPr>
            <a:lvl6pPr marL="0" marR="0" lvl="5" indent="114300" algn="l" rtl="0">
              <a:lnSpc>
                <a:spcPct val="95000"/>
              </a:lnSpc>
              <a:spcBef>
                <a:spcPts val="600"/>
              </a:spcBef>
              <a:spcAft>
                <a:spcPts val="200"/>
              </a:spcAft>
              <a:buClr>
                <a:schemeClr val="accent2"/>
              </a:buClr>
              <a:buSzPct val="100000"/>
              <a:buFont typeface="Arial"/>
              <a:buChar char="​"/>
              <a:defRPr sz="1800" b="0" i="0" u="none" strike="noStrike" cap="none">
                <a:solidFill>
                  <a:schemeClr val="accent2"/>
                </a:solidFill>
                <a:latin typeface="Century Gothic"/>
                <a:ea typeface="Century Gothic"/>
                <a:cs typeface="Century Gothic"/>
                <a:sym typeface="Century Gothic"/>
              </a:defRPr>
            </a:lvl6pPr>
            <a:lvl7pPr marL="0" marR="0" lvl="6" indent="114300" algn="l" rtl="0">
              <a:lnSpc>
                <a:spcPct val="95000"/>
              </a:lnSpc>
              <a:spcBef>
                <a:spcPts val="1000"/>
              </a:spcBef>
              <a:spcAft>
                <a:spcPts val="0"/>
              </a:spcAft>
              <a:buClr>
                <a:schemeClr val="dk1"/>
              </a:buClr>
              <a:buSzPct val="100000"/>
              <a:buFont typeface="Arial"/>
              <a:buChar char="​"/>
              <a:defRPr sz="1800" b="1" i="0" u="none" strike="noStrike" cap="none">
                <a:solidFill>
                  <a:schemeClr val="dk1"/>
                </a:solidFill>
                <a:latin typeface="Century Gothic"/>
                <a:ea typeface="Century Gothic"/>
                <a:cs typeface="Century Gothic"/>
                <a:sym typeface="Century Gothic"/>
              </a:defRPr>
            </a:lvl7pPr>
            <a:lvl8pPr marL="228600" marR="0" lvl="7" indent="-114300" algn="l" rtl="0">
              <a:lnSpc>
                <a:spcPct val="95000"/>
              </a:lnSpc>
              <a:spcBef>
                <a:spcPts val="200"/>
              </a:spcBef>
              <a:spcAft>
                <a:spcPts val="200"/>
              </a:spcAft>
              <a:buClr>
                <a:schemeClr val="dk1"/>
              </a:buClr>
              <a:buSzPct val="100000"/>
              <a:buFont typeface="Century Gothic"/>
              <a:buAutoNum type="arabicPeriod"/>
              <a:defRPr sz="1800" b="0" i="0" u="none" strike="noStrike" cap="none">
                <a:solidFill>
                  <a:schemeClr val="dk1"/>
                </a:solidFill>
                <a:latin typeface="Century Gothic"/>
                <a:ea typeface="Century Gothic"/>
                <a:cs typeface="Century Gothic"/>
                <a:sym typeface="Century Gothic"/>
              </a:defRPr>
            </a:lvl8pPr>
            <a:lvl9pPr marL="0" marR="0" lvl="8" indent="57150" algn="l" rtl="0">
              <a:lnSpc>
                <a:spcPct val="95000"/>
              </a:lnSpc>
              <a:spcBef>
                <a:spcPts val="400"/>
              </a:spcBef>
              <a:spcAft>
                <a:spcPts val="400"/>
              </a:spcAft>
              <a:buClr>
                <a:schemeClr val="accent6"/>
              </a:buClr>
              <a:buSzPct val="100000"/>
              <a:buFont typeface="Arial"/>
              <a:buChar char="​"/>
              <a:defRPr sz="900" b="0" i="0" u="none" strike="noStrike" cap="none">
                <a:solidFill>
                  <a:schemeClr val="accent6"/>
                </a:solidFill>
                <a:latin typeface="Century Gothic"/>
                <a:ea typeface="Century Gothic"/>
                <a:cs typeface="Century Gothic"/>
                <a:sym typeface="Century Gothic"/>
              </a:defRPr>
            </a:lvl9pPr>
          </a:lstStyle>
          <a:p>
            <a:endParaRPr/>
          </a:p>
        </p:txBody>
      </p:sp>
      <p:sp>
        <p:nvSpPr>
          <p:cNvPr id="417" name="Shape 417"/>
          <p:cNvSpPr txBox="1">
            <a:spLocks noGrp="1"/>
          </p:cNvSpPr>
          <p:nvPr>
            <p:ph type="dt" idx="10"/>
          </p:nvPr>
        </p:nvSpPr>
        <p:spPr>
          <a:xfrm>
            <a:off x="3505200" y="4864346"/>
            <a:ext cx="2133600" cy="107700"/>
          </a:xfrm>
          <a:prstGeom prst="rect">
            <a:avLst/>
          </a:prstGeom>
          <a:noFill/>
          <a:ln>
            <a:noFill/>
          </a:ln>
        </p:spPr>
        <p:txBody>
          <a:bodyPr lIns="91425" tIns="91425" rIns="91425" bIns="91425" anchor="ctr" anchorCtr="0"/>
          <a:lstStyle>
            <a:lvl1pPr marL="0" marR="0" lvl="0" indent="0" algn="ctr" rtl="0">
              <a:spcBef>
                <a:spcPts val="0"/>
              </a:spcBef>
              <a:buNone/>
              <a:defRPr sz="700">
                <a:solidFill>
                  <a:srgbClr val="A2A2A2"/>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418" name="Shape 418"/>
          <p:cNvSpPr txBox="1">
            <a:spLocks noGrp="1"/>
          </p:cNvSpPr>
          <p:nvPr>
            <p:ph type="ftr" idx="11"/>
          </p:nvPr>
        </p:nvSpPr>
        <p:spPr>
          <a:xfrm>
            <a:off x="457200" y="4857864"/>
            <a:ext cx="1762200" cy="107700"/>
          </a:xfrm>
          <a:prstGeom prst="rect">
            <a:avLst/>
          </a:prstGeom>
          <a:noFill/>
          <a:ln>
            <a:noFill/>
          </a:ln>
        </p:spPr>
        <p:txBody>
          <a:bodyPr lIns="91425" tIns="91425" rIns="91425" bIns="91425" anchor="ctr" anchorCtr="0"/>
          <a:lstStyle>
            <a:lvl1pPr marL="0" marR="0" lvl="0" indent="0" algn="l" rtl="0">
              <a:spcBef>
                <a:spcPts val="0"/>
              </a:spcBef>
              <a:buNone/>
              <a:defRPr sz="700">
                <a:solidFill>
                  <a:srgbClr val="A2A2A2"/>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419" name="Shape 419"/>
          <p:cNvSpPr txBox="1"/>
          <p:nvPr/>
        </p:nvSpPr>
        <p:spPr>
          <a:xfrm>
            <a:off x="153254" y="4835592"/>
            <a:ext cx="133200" cy="130800"/>
          </a:xfrm>
          <a:prstGeom prst="rect">
            <a:avLst/>
          </a:prstGeom>
          <a:noFill/>
          <a:ln>
            <a:noFill/>
          </a:ln>
        </p:spPr>
        <p:txBody>
          <a:bodyPr lIns="0" tIns="0" rIns="0" bIns="0" anchor="t" anchorCtr="0">
            <a:noAutofit/>
          </a:bodyPr>
          <a:lstStyle/>
          <a:p>
            <a:pPr marL="0" marR="0" lvl="0" indent="0" algn="r" rtl="0">
              <a:spcBef>
                <a:spcPts val="0"/>
              </a:spcBef>
              <a:buSzPct val="25000"/>
              <a:buNone/>
            </a:pPr>
            <a:fld id="{00000000-1234-1234-1234-123412341234}" type="slidenum">
              <a:rPr lang="en" sz="850">
                <a:solidFill>
                  <a:srgbClr val="6C6C6C"/>
                </a:solidFill>
                <a:latin typeface="Century Gothic"/>
                <a:ea typeface="Century Gothic"/>
                <a:cs typeface="Century Gothic"/>
                <a:sym typeface="Century Gothic"/>
              </a:rPr>
              <a:t>‹#›</a:t>
            </a:fld>
            <a:endParaRPr lang="en" sz="850">
              <a:solidFill>
                <a:srgbClr val="6C6C6C"/>
              </a:solidFill>
              <a:latin typeface="Century Gothic"/>
              <a:ea typeface="Century Gothic"/>
              <a:cs typeface="Century Gothic"/>
              <a:sym typeface="Century Gothic"/>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420"/>
        <p:cNvGrpSpPr/>
        <p:nvPr/>
      </p:nvGrpSpPr>
      <p:grpSpPr>
        <a:xfrm>
          <a:off x="0" y="0"/>
          <a:ext cx="0" cy="0"/>
          <a:chOff x="0" y="0"/>
          <a:chExt cx="0" cy="0"/>
        </a:xfrm>
      </p:grpSpPr>
      <p:sp>
        <p:nvSpPr>
          <p:cNvPr id="421" name="Shape 421"/>
          <p:cNvSpPr txBox="1">
            <a:spLocks noGrp="1"/>
          </p:cNvSpPr>
          <p:nvPr>
            <p:ph type="title"/>
          </p:nvPr>
        </p:nvSpPr>
        <p:spPr>
          <a:xfrm>
            <a:off x="457200" y="173735"/>
            <a:ext cx="7129500" cy="698699"/>
          </a:xfrm>
          <a:prstGeom prst="rect">
            <a:avLst/>
          </a:prstGeom>
          <a:noFill/>
          <a:ln>
            <a:noFill/>
          </a:ln>
        </p:spPr>
        <p:txBody>
          <a:bodyPr lIns="91425" tIns="91425" rIns="91425" bIns="91425" anchor="b" anchorCtr="0"/>
          <a:lstStyle>
            <a:lvl1pPr marL="0" marR="0" lvl="0" indent="0" algn="l" rtl="0">
              <a:lnSpc>
                <a:spcPct val="95000"/>
              </a:lnSpc>
              <a:spcBef>
                <a:spcPts val="0"/>
              </a:spcBef>
              <a:buClr>
                <a:schemeClr val="accent1"/>
              </a:buClr>
              <a:buFont typeface="Century Gothic"/>
              <a:buNone/>
              <a:defRPr sz="2200" b="0" i="0" u="none" strike="noStrike" cap="none">
                <a:solidFill>
                  <a:schemeClr val="accent1"/>
                </a:solidFill>
                <a:latin typeface="Century Gothic"/>
                <a:ea typeface="Century Gothic"/>
                <a:cs typeface="Century Gothic"/>
                <a:sym typeface="Century Gothic"/>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422" name="Shape 422"/>
          <p:cNvSpPr txBox="1">
            <a:spLocks noGrp="1"/>
          </p:cNvSpPr>
          <p:nvPr>
            <p:ph type="body" idx="1"/>
          </p:nvPr>
        </p:nvSpPr>
        <p:spPr>
          <a:xfrm>
            <a:off x="457200" y="1216151"/>
            <a:ext cx="8229600" cy="3107399"/>
          </a:xfrm>
          <a:prstGeom prst="rect">
            <a:avLst/>
          </a:prstGeom>
          <a:noFill/>
          <a:ln>
            <a:noFill/>
          </a:ln>
        </p:spPr>
        <p:txBody>
          <a:bodyPr lIns="91425" tIns="91425" rIns="91425" bIns="91425" anchor="t" anchorCtr="0"/>
          <a:lstStyle>
            <a:lvl1pPr marL="169862" marR="0" lvl="0" indent="-55562"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1pPr>
            <a:lvl2pPr marL="515937" marR="0" lvl="1" indent="-134937" algn="l" rtl="0">
              <a:lnSpc>
                <a:spcPct val="85000"/>
              </a:lnSpc>
              <a:spcBef>
                <a:spcPts val="200"/>
              </a:spcBef>
              <a:spcAft>
                <a:spcPts val="200"/>
              </a:spcAft>
              <a:buClr>
                <a:schemeClr val="dk1"/>
              </a:buClr>
              <a:buSzPct val="100000"/>
              <a:buFont typeface="Arial"/>
              <a:buChar char="–"/>
              <a:defRPr sz="1600" b="0" i="0" u="none" strike="noStrike" cap="none">
                <a:solidFill>
                  <a:schemeClr val="dk1"/>
                </a:solidFill>
                <a:latin typeface="Century Gothic"/>
                <a:ea typeface="Century Gothic"/>
                <a:cs typeface="Century Gothic"/>
                <a:sym typeface="Century Gothic"/>
              </a:defRPr>
            </a:lvl2pPr>
            <a:lvl3pPr marL="687387" marR="0" lvl="2" indent="-90487" algn="l" rtl="0">
              <a:lnSpc>
                <a:spcPct val="85000"/>
              </a:lnSpc>
              <a:spcBef>
                <a:spcPts val="200"/>
              </a:spcBef>
              <a:spcAft>
                <a:spcPts val="200"/>
              </a:spcAft>
              <a:buClr>
                <a:schemeClr val="dk1"/>
              </a:buClr>
              <a:buSzPct val="100000"/>
              <a:buFont typeface="Arial"/>
              <a:buChar char="-"/>
              <a:defRPr sz="1400" b="0" i="0" u="none" strike="noStrike" cap="none">
                <a:solidFill>
                  <a:schemeClr val="dk1"/>
                </a:solidFill>
                <a:latin typeface="Century Gothic"/>
                <a:ea typeface="Century Gothic"/>
                <a:cs typeface="Century Gothic"/>
                <a:sym typeface="Century Gothic"/>
              </a:defRPr>
            </a:lvl3pPr>
            <a:lvl4pPr marL="0" marR="0" lvl="3" indent="114300"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4pPr>
            <a:lvl5pPr marL="0" marR="0" lvl="4" indent="114300" algn="l" rtl="0">
              <a:lnSpc>
                <a:spcPct val="95000"/>
              </a:lnSpc>
              <a:spcBef>
                <a:spcPts val="600"/>
              </a:spcBef>
              <a:spcAft>
                <a:spcPts val="200"/>
              </a:spcAft>
              <a:buClr>
                <a:schemeClr val="accent1"/>
              </a:buClr>
              <a:buSzPct val="100000"/>
              <a:buFont typeface="Arial"/>
              <a:buChar char="​"/>
              <a:defRPr sz="1800" b="0" i="0" u="none" strike="noStrike" cap="none">
                <a:solidFill>
                  <a:schemeClr val="accent1"/>
                </a:solidFill>
                <a:latin typeface="Century Gothic"/>
                <a:ea typeface="Century Gothic"/>
                <a:cs typeface="Century Gothic"/>
                <a:sym typeface="Century Gothic"/>
              </a:defRPr>
            </a:lvl5pPr>
            <a:lvl6pPr marL="0" marR="0" lvl="5" indent="114300" algn="l" rtl="0">
              <a:lnSpc>
                <a:spcPct val="95000"/>
              </a:lnSpc>
              <a:spcBef>
                <a:spcPts val="600"/>
              </a:spcBef>
              <a:spcAft>
                <a:spcPts val="200"/>
              </a:spcAft>
              <a:buClr>
                <a:schemeClr val="accent2"/>
              </a:buClr>
              <a:buSzPct val="100000"/>
              <a:buFont typeface="Arial"/>
              <a:buChar char="​"/>
              <a:defRPr sz="1800" b="0" i="0" u="none" strike="noStrike" cap="none">
                <a:solidFill>
                  <a:schemeClr val="accent2"/>
                </a:solidFill>
                <a:latin typeface="Century Gothic"/>
                <a:ea typeface="Century Gothic"/>
                <a:cs typeface="Century Gothic"/>
                <a:sym typeface="Century Gothic"/>
              </a:defRPr>
            </a:lvl6pPr>
            <a:lvl7pPr marL="0" marR="0" lvl="6" indent="114300" algn="l" rtl="0">
              <a:lnSpc>
                <a:spcPct val="95000"/>
              </a:lnSpc>
              <a:spcBef>
                <a:spcPts val="1000"/>
              </a:spcBef>
              <a:spcAft>
                <a:spcPts val="0"/>
              </a:spcAft>
              <a:buClr>
                <a:schemeClr val="dk1"/>
              </a:buClr>
              <a:buSzPct val="100000"/>
              <a:buFont typeface="Arial"/>
              <a:buChar char="​"/>
              <a:defRPr sz="1800" b="1" i="0" u="none" strike="noStrike" cap="none">
                <a:solidFill>
                  <a:schemeClr val="dk1"/>
                </a:solidFill>
                <a:latin typeface="Century Gothic"/>
                <a:ea typeface="Century Gothic"/>
                <a:cs typeface="Century Gothic"/>
                <a:sym typeface="Century Gothic"/>
              </a:defRPr>
            </a:lvl7pPr>
            <a:lvl8pPr marL="228600" marR="0" lvl="7" indent="-114300" algn="l" rtl="0">
              <a:lnSpc>
                <a:spcPct val="95000"/>
              </a:lnSpc>
              <a:spcBef>
                <a:spcPts val="200"/>
              </a:spcBef>
              <a:spcAft>
                <a:spcPts val="200"/>
              </a:spcAft>
              <a:buClr>
                <a:schemeClr val="dk1"/>
              </a:buClr>
              <a:buSzPct val="100000"/>
              <a:buFont typeface="Century Gothic"/>
              <a:buAutoNum type="arabicPeriod"/>
              <a:defRPr sz="1800" b="0" i="0" u="none" strike="noStrike" cap="none">
                <a:solidFill>
                  <a:schemeClr val="dk1"/>
                </a:solidFill>
                <a:latin typeface="Century Gothic"/>
                <a:ea typeface="Century Gothic"/>
                <a:cs typeface="Century Gothic"/>
                <a:sym typeface="Century Gothic"/>
              </a:defRPr>
            </a:lvl8pPr>
            <a:lvl9pPr marL="0" marR="0" lvl="8" indent="57150" algn="l" rtl="0">
              <a:lnSpc>
                <a:spcPct val="95000"/>
              </a:lnSpc>
              <a:spcBef>
                <a:spcPts val="400"/>
              </a:spcBef>
              <a:spcAft>
                <a:spcPts val="400"/>
              </a:spcAft>
              <a:buClr>
                <a:schemeClr val="accent6"/>
              </a:buClr>
              <a:buSzPct val="100000"/>
              <a:buFont typeface="Arial"/>
              <a:buChar char="​"/>
              <a:defRPr sz="900" b="0" i="0" u="none" strike="noStrike" cap="none">
                <a:solidFill>
                  <a:schemeClr val="accent6"/>
                </a:solidFill>
                <a:latin typeface="Century Gothic"/>
                <a:ea typeface="Century Gothic"/>
                <a:cs typeface="Century Gothic"/>
                <a:sym typeface="Century Gothic"/>
              </a:defRPr>
            </a:lvl9pPr>
          </a:lstStyle>
          <a:p>
            <a:endParaRPr/>
          </a:p>
        </p:txBody>
      </p:sp>
      <p:sp>
        <p:nvSpPr>
          <p:cNvPr id="423" name="Shape 423"/>
          <p:cNvSpPr txBox="1">
            <a:spLocks noGrp="1"/>
          </p:cNvSpPr>
          <p:nvPr>
            <p:ph type="dt" idx="10"/>
          </p:nvPr>
        </p:nvSpPr>
        <p:spPr>
          <a:xfrm>
            <a:off x="3505200" y="4864346"/>
            <a:ext cx="2133600" cy="107700"/>
          </a:xfrm>
          <a:prstGeom prst="rect">
            <a:avLst/>
          </a:prstGeom>
          <a:noFill/>
          <a:ln>
            <a:noFill/>
          </a:ln>
        </p:spPr>
        <p:txBody>
          <a:bodyPr lIns="91425" tIns="91425" rIns="91425" bIns="91425" anchor="ctr" anchorCtr="0"/>
          <a:lstStyle>
            <a:lvl1pPr marL="0" marR="0" lvl="0" indent="0" algn="ctr" rtl="0">
              <a:spcBef>
                <a:spcPts val="0"/>
              </a:spcBef>
              <a:buNone/>
              <a:defRPr sz="700">
                <a:solidFill>
                  <a:srgbClr val="A2A2A2"/>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424" name="Shape 424"/>
          <p:cNvSpPr txBox="1">
            <a:spLocks noGrp="1"/>
          </p:cNvSpPr>
          <p:nvPr>
            <p:ph type="ftr" idx="11"/>
          </p:nvPr>
        </p:nvSpPr>
        <p:spPr>
          <a:xfrm>
            <a:off x="457200" y="4857864"/>
            <a:ext cx="1762200" cy="107700"/>
          </a:xfrm>
          <a:prstGeom prst="rect">
            <a:avLst/>
          </a:prstGeom>
          <a:noFill/>
          <a:ln>
            <a:noFill/>
          </a:ln>
        </p:spPr>
        <p:txBody>
          <a:bodyPr lIns="91425" tIns="91425" rIns="91425" bIns="91425" anchor="ctr" anchorCtr="0"/>
          <a:lstStyle>
            <a:lvl1pPr marL="0" marR="0" lvl="0" indent="0" algn="l" rtl="0">
              <a:spcBef>
                <a:spcPts val="0"/>
              </a:spcBef>
              <a:buNone/>
              <a:defRPr sz="700">
                <a:solidFill>
                  <a:srgbClr val="A2A2A2"/>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cSld name="Content Image">
    <p:spTree>
      <p:nvGrpSpPr>
        <p:cNvPr id="1" name="Shape 425"/>
        <p:cNvGrpSpPr/>
        <p:nvPr/>
      </p:nvGrpSpPr>
      <p:grpSpPr>
        <a:xfrm>
          <a:off x="0" y="0"/>
          <a:ext cx="0" cy="0"/>
          <a:chOff x="0" y="0"/>
          <a:chExt cx="0" cy="0"/>
        </a:xfrm>
      </p:grpSpPr>
      <p:sp>
        <p:nvSpPr>
          <p:cNvPr id="426" name="Shape 426"/>
          <p:cNvSpPr>
            <a:spLocks noGrp="1"/>
          </p:cNvSpPr>
          <p:nvPr>
            <p:ph type="pic" idx="2"/>
          </p:nvPr>
        </p:nvSpPr>
        <p:spPr>
          <a:xfrm>
            <a:off x="4800600" y="1216151"/>
            <a:ext cx="3886200" cy="3107399"/>
          </a:xfrm>
          <a:prstGeom prst="rect">
            <a:avLst/>
          </a:prstGeom>
          <a:noFill/>
          <a:ln>
            <a:noFill/>
          </a:ln>
        </p:spPr>
        <p:txBody>
          <a:bodyPr lIns="91425" tIns="91425" rIns="91425" bIns="91425" anchor="t" anchorCtr="0"/>
          <a:lstStyle>
            <a:lvl1pPr marL="169862" marR="0" lvl="0" indent="-55562"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1pPr>
            <a:lvl2pPr marL="457200" marR="0" lvl="1" indent="-127000" algn="l" rtl="0">
              <a:lnSpc>
                <a:spcPct val="85000"/>
              </a:lnSpc>
              <a:spcBef>
                <a:spcPts val="200"/>
              </a:spcBef>
              <a:spcAft>
                <a:spcPts val="200"/>
              </a:spcAft>
              <a:buClr>
                <a:schemeClr val="dk1"/>
              </a:buClr>
              <a:buSzPct val="100000"/>
              <a:buFont typeface="Arial"/>
              <a:buChar char="–"/>
              <a:defRPr sz="1600" b="0" i="0" u="none" strike="noStrike" cap="none">
                <a:solidFill>
                  <a:schemeClr val="dk1"/>
                </a:solidFill>
                <a:latin typeface="Century Gothic"/>
                <a:ea typeface="Century Gothic"/>
                <a:cs typeface="Century Gothic"/>
                <a:sym typeface="Century Gothic"/>
              </a:defRPr>
            </a:lvl2pPr>
            <a:lvl3pPr marL="568325" marR="0" lvl="2" indent="-22225" algn="l" rtl="0">
              <a:lnSpc>
                <a:spcPct val="85000"/>
              </a:lnSpc>
              <a:spcBef>
                <a:spcPts val="200"/>
              </a:spcBef>
              <a:spcAft>
                <a:spcPts val="200"/>
              </a:spcAft>
              <a:buClr>
                <a:schemeClr val="dk1"/>
              </a:buClr>
              <a:buSzPct val="100000"/>
              <a:buFont typeface="Arial"/>
              <a:buChar char="-"/>
              <a:defRPr sz="1400" b="0" i="0" u="none" strike="noStrike" cap="none">
                <a:solidFill>
                  <a:schemeClr val="dk1"/>
                </a:solidFill>
                <a:latin typeface="Century Gothic"/>
                <a:ea typeface="Century Gothic"/>
                <a:cs typeface="Century Gothic"/>
                <a:sym typeface="Century Gothic"/>
              </a:defRPr>
            </a:lvl3pPr>
            <a:lvl4pPr marL="0" marR="0" lvl="3" indent="114300"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4pPr>
            <a:lvl5pPr marL="0" marR="0" lvl="4" indent="114300" algn="l" rtl="0">
              <a:lnSpc>
                <a:spcPct val="95000"/>
              </a:lnSpc>
              <a:spcBef>
                <a:spcPts val="600"/>
              </a:spcBef>
              <a:spcAft>
                <a:spcPts val="200"/>
              </a:spcAft>
              <a:buClr>
                <a:schemeClr val="accent1"/>
              </a:buClr>
              <a:buSzPct val="100000"/>
              <a:buFont typeface="Arial"/>
              <a:buChar char="​"/>
              <a:defRPr sz="1800" b="0" i="0" u="none" strike="noStrike" cap="none">
                <a:solidFill>
                  <a:schemeClr val="accent1"/>
                </a:solidFill>
                <a:latin typeface="Century Gothic"/>
                <a:ea typeface="Century Gothic"/>
                <a:cs typeface="Century Gothic"/>
                <a:sym typeface="Century Gothic"/>
              </a:defRPr>
            </a:lvl5pPr>
            <a:lvl6pPr marL="0" marR="0" lvl="5" indent="114300" algn="l" rtl="0">
              <a:lnSpc>
                <a:spcPct val="95000"/>
              </a:lnSpc>
              <a:spcBef>
                <a:spcPts val="600"/>
              </a:spcBef>
              <a:spcAft>
                <a:spcPts val="200"/>
              </a:spcAft>
              <a:buClr>
                <a:schemeClr val="accent2"/>
              </a:buClr>
              <a:buSzPct val="100000"/>
              <a:buFont typeface="Arial"/>
              <a:buChar char="​"/>
              <a:defRPr sz="1800" b="0" i="0" u="none" strike="noStrike" cap="none">
                <a:solidFill>
                  <a:schemeClr val="accent2"/>
                </a:solidFill>
                <a:latin typeface="Century Gothic"/>
                <a:ea typeface="Century Gothic"/>
                <a:cs typeface="Century Gothic"/>
                <a:sym typeface="Century Gothic"/>
              </a:defRPr>
            </a:lvl6pPr>
            <a:lvl7pPr marL="0" marR="0" lvl="6" indent="114300" algn="l" rtl="0">
              <a:lnSpc>
                <a:spcPct val="95000"/>
              </a:lnSpc>
              <a:spcBef>
                <a:spcPts val="1000"/>
              </a:spcBef>
              <a:spcAft>
                <a:spcPts val="0"/>
              </a:spcAft>
              <a:buClr>
                <a:schemeClr val="dk1"/>
              </a:buClr>
              <a:buSzPct val="100000"/>
              <a:buFont typeface="Arial"/>
              <a:buChar char="​"/>
              <a:defRPr sz="1800" b="1" i="0" u="none" strike="noStrike" cap="none">
                <a:solidFill>
                  <a:schemeClr val="dk1"/>
                </a:solidFill>
                <a:latin typeface="Century Gothic"/>
                <a:ea typeface="Century Gothic"/>
                <a:cs typeface="Century Gothic"/>
                <a:sym typeface="Century Gothic"/>
              </a:defRPr>
            </a:lvl7pPr>
            <a:lvl8pPr marL="228600" marR="0" lvl="7" indent="-114300" algn="l" rtl="0">
              <a:lnSpc>
                <a:spcPct val="95000"/>
              </a:lnSpc>
              <a:spcBef>
                <a:spcPts val="200"/>
              </a:spcBef>
              <a:spcAft>
                <a:spcPts val="200"/>
              </a:spcAft>
              <a:buClr>
                <a:schemeClr val="dk1"/>
              </a:buClr>
              <a:buSzPct val="100000"/>
              <a:buFont typeface="Century Gothic"/>
              <a:buAutoNum type="arabicPeriod"/>
              <a:defRPr sz="1800" b="0" i="0" u="none" strike="noStrike" cap="none">
                <a:solidFill>
                  <a:schemeClr val="dk1"/>
                </a:solidFill>
                <a:latin typeface="Century Gothic"/>
                <a:ea typeface="Century Gothic"/>
                <a:cs typeface="Century Gothic"/>
                <a:sym typeface="Century Gothic"/>
              </a:defRPr>
            </a:lvl8pPr>
            <a:lvl9pPr marL="0" marR="0" lvl="8" indent="57150" algn="l" rtl="0">
              <a:lnSpc>
                <a:spcPct val="95000"/>
              </a:lnSpc>
              <a:spcBef>
                <a:spcPts val="400"/>
              </a:spcBef>
              <a:spcAft>
                <a:spcPts val="400"/>
              </a:spcAft>
              <a:buClr>
                <a:schemeClr val="accent6"/>
              </a:buClr>
              <a:buSzPct val="100000"/>
              <a:buFont typeface="Arial"/>
              <a:buChar char="​"/>
              <a:defRPr sz="900" b="0" i="0" u="none" strike="noStrike" cap="none">
                <a:solidFill>
                  <a:schemeClr val="accent6"/>
                </a:solidFill>
                <a:latin typeface="Century Gothic"/>
                <a:ea typeface="Century Gothic"/>
                <a:cs typeface="Century Gothic"/>
                <a:sym typeface="Century Gothic"/>
              </a:defRPr>
            </a:lvl9pPr>
          </a:lstStyle>
          <a:p>
            <a:endParaRPr/>
          </a:p>
        </p:txBody>
      </p:sp>
      <p:sp>
        <p:nvSpPr>
          <p:cNvPr id="427" name="Shape 427"/>
          <p:cNvSpPr txBox="1">
            <a:spLocks noGrp="1"/>
          </p:cNvSpPr>
          <p:nvPr>
            <p:ph type="body" idx="1"/>
          </p:nvPr>
        </p:nvSpPr>
        <p:spPr>
          <a:xfrm>
            <a:off x="457200" y="1216151"/>
            <a:ext cx="3886200" cy="3107399"/>
          </a:xfrm>
          <a:prstGeom prst="rect">
            <a:avLst/>
          </a:prstGeom>
          <a:noFill/>
          <a:ln>
            <a:noFill/>
          </a:ln>
        </p:spPr>
        <p:txBody>
          <a:bodyPr lIns="91425" tIns="91425" rIns="91425" bIns="91425" anchor="t" anchorCtr="0"/>
          <a:lstStyle>
            <a:lvl1pPr marL="169862" marR="0" lvl="0" indent="-55562"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1pPr>
            <a:lvl2pPr marL="515937" marR="0" lvl="1" indent="-134937" algn="l" rtl="0">
              <a:lnSpc>
                <a:spcPct val="85000"/>
              </a:lnSpc>
              <a:spcBef>
                <a:spcPts val="200"/>
              </a:spcBef>
              <a:spcAft>
                <a:spcPts val="200"/>
              </a:spcAft>
              <a:buClr>
                <a:schemeClr val="dk1"/>
              </a:buClr>
              <a:buSzPct val="100000"/>
              <a:buFont typeface="Arial"/>
              <a:buChar char="–"/>
              <a:defRPr sz="1600" b="0" i="0" u="none" strike="noStrike" cap="none">
                <a:solidFill>
                  <a:schemeClr val="dk1"/>
                </a:solidFill>
                <a:latin typeface="Century Gothic"/>
                <a:ea typeface="Century Gothic"/>
                <a:cs typeface="Century Gothic"/>
                <a:sym typeface="Century Gothic"/>
              </a:defRPr>
            </a:lvl2pPr>
            <a:lvl3pPr marL="687387" marR="0" lvl="2" indent="-90487" algn="l" rtl="0">
              <a:lnSpc>
                <a:spcPct val="85000"/>
              </a:lnSpc>
              <a:spcBef>
                <a:spcPts val="200"/>
              </a:spcBef>
              <a:spcAft>
                <a:spcPts val="200"/>
              </a:spcAft>
              <a:buClr>
                <a:schemeClr val="dk1"/>
              </a:buClr>
              <a:buSzPct val="100000"/>
              <a:buFont typeface="Arial"/>
              <a:buChar char="-"/>
              <a:defRPr sz="1400" b="0" i="0" u="none" strike="noStrike" cap="none">
                <a:solidFill>
                  <a:schemeClr val="dk1"/>
                </a:solidFill>
                <a:latin typeface="Century Gothic"/>
                <a:ea typeface="Century Gothic"/>
                <a:cs typeface="Century Gothic"/>
                <a:sym typeface="Century Gothic"/>
              </a:defRPr>
            </a:lvl3pPr>
            <a:lvl4pPr marL="0" marR="0" lvl="3" indent="114300"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4pPr>
            <a:lvl5pPr marL="0" marR="0" lvl="4" indent="114300" algn="l" rtl="0">
              <a:lnSpc>
                <a:spcPct val="95000"/>
              </a:lnSpc>
              <a:spcBef>
                <a:spcPts val="600"/>
              </a:spcBef>
              <a:spcAft>
                <a:spcPts val="200"/>
              </a:spcAft>
              <a:buClr>
                <a:schemeClr val="accent1"/>
              </a:buClr>
              <a:buSzPct val="100000"/>
              <a:buFont typeface="Arial"/>
              <a:buChar char="​"/>
              <a:defRPr sz="1800" b="0" i="0" u="none" strike="noStrike" cap="none">
                <a:solidFill>
                  <a:schemeClr val="accent1"/>
                </a:solidFill>
                <a:latin typeface="Century Gothic"/>
                <a:ea typeface="Century Gothic"/>
                <a:cs typeface="Century Gothic"/>
                <a:sym typeface="Century Gothic"/>
              </a:defRPr>
            </a:lvl5pPr>
            <a:lvl6pPr marL="0" marR="0" lvl="5" indent="114300" algn="l" rtl="0">
              <a:lnSpc>
                <a:spcPct val="95000"/>
              </a:lnSpc>
              <a:spcBef>
                <a:spcPts val="600"/>
              </a:spcBef>
              <a:spcAft>
                <a:spcPts val="200"/>
              </a:spcAft>
              <a:buClr>
                <a:schemeClr val="accent2"/>
              </a:buClr>
              <a:buSzPct val="100000"/>
              <a:buFont typeface="Arial"/>
              <a:buChar char="​"/>
              <a:defRPr sz="1800" b="0" i="0" u="none" strike="noStrike" cap="none">
                <a:solidFill>
                  <a:schemeClr val="accent2"/>
                </a:solidFill>
                <a:latin typeface="Century Gothic"/>
                <a:ea typeface="Century Gothic"/>
                <a:cs typeface="Century Gothic"/>
                <a:sym typeface="Century Gothic"/>
              </a:defRPr>
            </a:lvl6pPr>
            <a:lvl7pPr marL="0" marR="0" lvl="6" indent="114300" algn="l" rtl="0">
              <a:lnSpc>
                <a:spcPct val="95000"/>
              </a:lnSpc>
              <a:spcBef>
                <a:spcPts val="1000"/>
              </a:spcBef>
              <a:spcAft>
                <a:spcPts val="0"/>
              </a:spcAft>
              <a:buClr>
                <a:schemeClr val="dk1"/>
              </a:buClr>
              <a:buSzPct val="100000"/>
              <a:buFont typeface="Arial"/>
              <a:buChar char="​"/>
              <a:defRPr sz="1800" b="1" i="0" u="none" strike="noStrike" cap="none">
                <a:solidFill>
                  <a:schemeClr val="dk1"/>
                </a:solidFill>
                <a:latin typeface="Century Gothic"/>
                <a:ea typeface="Century Gothic"/>
                <a:cs typeface="Century Gothic"/>
                <a:sym typeface="Century Gothic"/>
              </a:defRPr>
            </a:lvl7pPr>
            <a:lvl8pPr marL="228600" marR="0" lvl="7" indent="-114300" algn="l" rtl="0">
              <a:lnSpc>
                <a:spcPct val="95000"/>
              </a:lnSpc>
              <a:spcBef>
                <a:spcPts val="200"/>
              </a:spcBef>
              <a:spcAft>
                <a:spcPts val="200"/>
              </a:spcAft>
              <a:buClr>
                <a:schemeClr val="dk1"/>
              </a:buClr>
              <a:buSzPct val="100000"/>
              <a:buFont typeface="Century Gothic"/>
              <a:buAutoNum type="arabicPeriod"/>
              <a:defRPr sz="1800" b="0" i="0" u="none" strike="noStrike" cap="none">
                <a:solidFill>
                  <a:schemeClr val="dk1"/>
                </a:solidFill>
                <a:latin typeface="Century Gothic"/>
                <a:ea typeface="Century Gothic"/>
                <a:cs typeface="Century Gothic"/>
                <a:sym typeface="Century Gothic"/>
              </a:defRPr>
            </a:lvl8pPr>
            <a:lvl9pPr marL="0" marR="0" lvl="8" indent="57150" algn="l" rtl="0">
              <a:lnSpc>
                <a:spcPct val="95000"/>
              </a:lnSpc>
              <a:spcBef>
                <a:spcPts val="400"/>
              </a:spcBef>
              <a:spcAft>
                <a:spcPts val="400"/>
              </a:spcAft>
              <a:buClr>
                <a:schemeClr val="accent6"/>
              </a:buClr>
              <a:buSzPct val="100000"/>
              <a:buFont typeface="Arial"/>
              <a:buChar char="​"/>
              <a:defRPr sz="900" b="0" i="0" u="none" strike="noStrike" cap="none">
                <a:solidFill>
                  <a:schemeClr val="accent6"/>
                </a:solidFill>
                <a:latin typeface="Century Gothic"/>
                <a:ea typeface="Century Gothic"/>
                <a:cs typeface="Century Gothic"/>
                <a:sym typeface="Century Gothic"/>
              </a:defRPr>
            </a:lvl9pPr>
          </a:lstStyle>
          <a:p>
            <a:endParaRPr/>
          </a:p>
        </p:txBody>
      </p:sp>
      <p:sp>
        <p:nvSpPr>
          <p:cNvPr id="428" name="Shape 428"/>
          <p:cNvSpPr txBox="1">
            <a:spLocks noGrp="1"/>
          </p:cNvSpPr>
          <p:nvPr>
            <p:ph type="title"/>
          </p:nvPr>
        </p:nvSpPr>
        <p:spPr>
          <a:xfrm>
            <a:off x="457200" y="173735"/>
            <a:ext cx="7116600" cy="704099"/>
          </a:xfrm>
          <a:prstGeom prst="rect">
            <a:avLst/>
          </a:prstGeom>
          <a:noFill/>
          <a:ln>
            <a:noFill/>
          </a:ln>
        </p:spPr>
        <p:txBody>
          <a:bodyPr lIns="91425" tIns="91425" rIns="91425" bIns="91425" anchor="b" anchorCtr="0"/>
          <a:lstStyle>
            <a:lvl1pPr marL="0" marR="0" lvl="0" indent="0" algn="l" rtl="0">
              <a:lnSpc>
                <a:spcPct val="95000"/>
              </a:lnSpc>
              <a:spcBef>
                <a:spcPts val="0"/>
              </a:spcBef>
              <a:buClr>
                <a:schemeClr val="accent1"/>
              </a:buClr>
              <a:buFont typeface="Century Gothic"/>
              <a:buNone/>
              <a:defRPr sz="2200" b="0" i="0" u="none" strike="noStrike" cap="none">
                <a:solidFill>
                  <a:schemeClr val="accent1"/>
                </a:solidFill>
                <a:latin typeface="Century Gothic"/>
                <a:ea typeface="Century Gothic"/>
                <a:cs typeface="Century Gothic"/>
                <a:sym typeface="Century Gothic"/>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429" name="Shape 429"/>
          <p:cNvSpPr txBox="1">
            <a:spLocks noGrp="1"/>
          </p:cNvSpPr>
          <p:nvPr>
            <p:ph type="dt" idx="10"/>
          </p:nvPr>
        </p:nvSpPr>
        <p:spPr>
          <a:xfrm>
            <a:off x="3505200" y="4864346"/>
            <a:ext cx="2133600" cy="107700"/>
          </a:xfrm>
          <a:prstGeom prst="rect">
            <a:avLst/>
          </a:prstGeom>
          <a:noFill/>
          <a:ln>
            <a:noFill/>
          </a:ln>
        </p:spPr>
        <p:txBody>
          <a:bodyPr lIns="91425" tIns="91425" rIns="91425" bIns="91425" anchor="ctr" anchorCtr="0"/>
          <a:lstStyle>
            <a:lvl1pPr marL="0" marR="0" lvl="0" indent="0" algn="ctr" rtl="0">
              <a:spcBef>
                <a:spcPts val="0"/>
              </a:spcBef>
              <a:buNone/>
              <a:defRPr sz="700">
                <a:solidFill>
                  <a:srgbClr val="A2A2A2"/>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430" name="Shape 430"/>
          <p:cNvSpPr txBox="1">
            <a:spLocks noGrp="1"/>
          </p:cNvSpPr>
          <p:nvPr>
            <p:ph type="ftr" idx="11"/>
          </p:nvPr>
        </p:nvSpPr>
        <p:spPr>
          <a:xfrm>
            <a:off x="457200" y="4857864"/>
            <a:ext cx="1762200" cy="107700"/>
          </a:xfrm>
          <a:prstGeom prst="rect">
            <a:avLst/>
          </a:prstGeom>
          <a:noFill/>
          <a:ln>
            <a:noFill/>
          </a:ln>
        </p:spPr>
        <p:txBody>
          <a:bodyPr lIns="91425" tIns="91425" rIns="91425" bIns="91425" anchor="ctr" anchorCtr="0"/>
          <a:lstStyle>
            <a:lvl1pPr marL="0" marR="0" lvl="0" indent="0" algn="l" rtl="0">
              <a:spcBef>
                <a:spcPts val="0"/>
              </a:spcBef>
              <a:buNone/>
              <a:defRPr sz="700">
                <a:solidFill>
                  <a:srgbClr val="A2A2A2"/>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cSld name="1_Two Content">
    <p:spTree>
      <p:nvGrpSpPr>
        <p:cNvPr id="1" name="Shape 431"/>
        <p:cNvGrpSpPr/>
        <p:nvPr/>
      </p:nvGrpSpPr>
      <p:grpSpPr>
        <a:xfrm>
          <a:off x="0" y="0"/>
          <a:ext cx="0" cy="0"/>
          <a:chOff x="0" y="0"/>
          <a:chExt cx="0" cy="0"/>
        </a:xfrm>
      </p:grpSpPr>
      <p:sp>
        <p:nvSpPr>
          <p:cNvPr id="432" name="Shape 432"/>
          <p:cNvSpPr txBox="1">
            <a:spLocks noGrp="1"/>
          </p:cNvSpPr>
          <p:nvPr>
            <p:ph type="body" idx="1"/>
          </p:nvPr>
        </p:nvSpPr>
        <p:spPr>
          <a:xfrm>
            <a:off x="4800600" y="1216187"/>
            <a:ext cx="3886200" cy="3106800"/>
          </a:xfrm>
          <a:prstGeom prst="rect">
            <a:avLst/>
          </a:prstGeom>
          <a:noFill/>
          <a:ln>
            <a:noFill/>
          </a:ln>
        </p:spPr>
        <p:txBody>
          <a:bodyPr lIns="91425" tIns="91425" rIns="91425" bIns="91425" anchor="t" anchorCtr="0"/>
          <a:lstStyle>
            <a:lvl1pPr marL="169862" marR="0" lvl="0" indent="-55562"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1pPr>
            <a:lvl2pPr marL="457200" marR="0" lvl="1" indent="-127000" algn="l" rtl="0">
              <a:lnSpc>
                <a:spcPct val="85000"/>
              </a:lnSpc>
              <a:spcBef>
                <a:spcPts val="200"/>
              </a:spcBef>
              <a:spcAft>
                <a:spcPts val="200"/>
              </a:spcAft>
              <a:buClr>
                <a:schemeClr val="dk1"/>
              </a:buClr>
              <a:buSzPct val="100000"/>
              <a:buFont typeface="Arial"/>
              <a:buChar char="–"/>
              <a:defRPr sz="1600" b="0" i="0" u="none" strike="noStrike" cap="none">
                <a:solidFill>
                  <a:schemeClr val="dk1"/>
                </a:solidFill>
                <a:latin typeface="Century Gothic"/>
                <a:ea typeface="Century Gothic"/>
                <a:cs typeface="Century Gothic"/>
                <a:sym typeface="Century Gothic"/>
              </a:defRPr>
            </a:lvl2pPr>
            <a:lvl3pPr marL="687387" marR="0" lvl="2" indent="-90487" algn="l" rtl="0">
              <a:lnSpc>
                <a:spcPct val="85000"/>
              </a:lnSpc>
              <a:spcBef>
                <a:spcPts val="200"/>
              </a:spcBef>
              <a:spcAft>
                <a:spcPts val="200"/>
              </a:spcAft>
              <a:buClr>
                <a:schemeClr val="dk1"/>
              </a:buClr>
              <a:buSzPct val="100000"/>
              <a:buFont typeface="Arial"/>
              <a:buChar char="-"/>
              <a:defRPr sz="1400" b="0" i="0" u="none" strike="noStrike" cap="none">
                <a:solidFill>
                  <a:schemeClr val="dk1"/>
                </a:solidFill>
                <a:latin typeface="Century Gothic"/>
                <a:ea typeface="Century Gothic"/>
                <a:cs typeface="Century Gothic"/>
                <a:sym typeface="Century Gothic"/>
              </a:defRPr>
            </a:lvl3pPr>
            <a:lvl4pPr marL="0" marR="0" lvl="3" indent="114300"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4pPr>
            <a:lvl5pPr marL="0" marR="0" lvl="4" indent="114300" algn="l" rtl="0">
              <a:lnSpc>
                <a:spcPct val="95000"/>
              </a:lnSpc>
              <a:spcBef>
                <a:spcPts val="600"/>
              </a:spcBef>
              <a:spcAft>
                <a:spcPts val="200"/>
              </a:spcAft>
              <a:buClr>
                <a:schemeClr val="accent1"/>
              </a:buClr>
              <a:buSzPct val="100000"/>
              <a:buFont typeface="Arial"/>
              <a:buChar char="​"/>
              <a:defRPr sz="1800" b="0" i="0" u="none" strike="noStrike" cap="none">
                <a:solidFill>
                  <a:schemeClr val="accent1"/>
                </a:solidFill>
                <a:latin typeface="Century Gothic"/>
                <a:ea typeface="Century Gothic"/>
                <a:cs typeface="Century Gothic"/>
                <a:sym typeface="Century Gothic"/>
              </a:defRPr>
            </a:lvl5pPr>
            <a:lvl6pPr marL="0" marR="0" lvl="5" indent="114300" algn="l" rtl="0">
              <a:lnSpc>
                <a:spcPct val="95000"/>
              </a:lnSpc>
              <a:spcBef>
                <a:spcPts val="600"/>
              </a:spcBef>
              <a:spcAft>
                <a:spcPts val="200"/>
              </a:spcAft>
              <a:buClr>
                <a:schemeClr val="accent2"/>
              </a:buClr>
              <a:buSzPct val="100000"/>
              <a:buFont typeface="Arial"/>
              <a:buChar char="​"/>
              <a:defRPr sz="1800" b="0" i="0" u="none" strike="noStrike" cap="none">
                <a:solidFill>
                  <a:schemeClr val="accent2"/>
                </a:solidFill>
                <a:latin typeface="Century Gothic"/>
                <a:ea typeface="Century Gothic"/>
                <a:cs typeface="Century Gothic"/>
                <a:sym typeface="Century Gothic"/>
              </a:defRPr>
            </a:lvl6pPr>
            <a:lvl7pPr marL="0" marR="0" lvl="6" indent="114300" algn="l" rtl="0">
              <a:lnSpc>
                <a:spcPct val="95000"/>
              </a:lnSpc>
              <a:spcBef>
                <a:spcPts val="1000"/>
              </a:spcBef>
              <a:spcAft>
                <a:spcPts val="0"/>
              </a:spcAft>
              <a:buClr>
                <a:schemeClr val="dk1"/>
              </a:buClr>
              <a:buSzPct val="100000"/>
              <a:buFont typeface="Arial"/>
              <a:buChar char="​"/>
              <a:defRPr sz="1800" b="1" i="0" u="none" strike="noStrike" cap="none">
                <a:solidFill>
                  <a:schemeClr val="dk1"/>
                </a:solidFill>
                <a:latin typeface="Century Gothic"/>
                <a:ea typeface="Century Gothic"/>
                <a:cs typeface="Century Gothic"/>
                <a:sym typeface="Century Gothic"/>
              </a:defRPr>
            </a:lvl7pPr>
            <a:lvl8pPr marL="228600" marR="0" lvl="7" indent="-114300" algn="l" rtl="0">
              <a:lnSpc>
                <a:spcPct val="95000"/>
              </a:lnSpc>
              <a:spcBef>
                <a:spcPts val="200"/>
              </a:spcBef>
              <a:spcAft>
                <a:spcPts val="200"/>
              </a:spcAft>
              <a:buClr>
                <a:schemeClr val="dk1"/>
              </a:buClr>
              <a:buSzPct val="100000"/>
              <a:buFont typeface="Century Gothic"/>
              <a:buAutoNum type="arabicPeriod"/>
              <a:defRPr sz="1800" b="0" i="0" u="none" strike="noStrike" cap="none">
                <a:solidFill>
                  <a:schemeClr val="dk1"/>
                </a:solidFill>
                <a:latin typeface="Century Gothic"/>
                <a:ea typeface="Century Gothic"/>
                <a:cs typeface="Century Gothic"/>
                <a:sym typeface="Century Gothic"/>
              </a:defRPr>
            </a:lvl8pPr>
            <a:lvl9pPr marL="0" marR="0" lvl="8" indent="57150" algn="l" rtl="0">
              <a:lnSpc>
                <a:spcPct val="95000"/>
              </a:lnSpc>
              <a:spcBef>
                <a:spcPts val="400"/>
              </a:spcBef>
              <a:spcAft>
                <a:spcPts val="400"/>
              </a:spcAft>
              <a:buClr>
                <a:schemeClr val="accent6"/>
              </a:buClr>
              <a:buSzPct val="100000"/>
              <a:buFont typeface="Arial"/>
              <a:buChar char="​"/>
              <a:defRPr sz="900" b="0" i="0" u="none" strike="noStrike" cap="none">
                <a:solidFill>
                  <a:schemeClr val="accent6"/>
                </a:solidFill>
                <a:latin typeface="Century Gothic"/>
                <a:ea typeface="Century Gothic"/>
                <a:cs typeface="Century Gothic"/>
                <a:sym typeface="Century Gothic"/>
              </a:defRPr>
            </a:lvl9pPr>
          </a:lstStyle>
          <a:p>
            <a:endParaRPr/>
          </a:p>
        </p:txBody>
      </p:sp>
      <p:sp>
        <p:nvSpPr>
          <p:cNvPr id="433" name="Shape 433"/>
          <p:cNvSpPr txBox="1">
            <a:spLocks noGrp="1"/>
          </p:cNvSpPr>
          <p:nvPr>
            <p:ph type="body" idx="2"/>
          </p:nvPr>
        </p:nvSpPr>
        <p:spPr>
          <a:xfrm>
            <a:off x="457200" y="1216151"/>
            <a:ext cx="3886200" cy="3107399"/>
          </a:xfrm>
          <a:prstGeom prst="rect">
            <a:avLst/>
          </a:prstGeom>
          <a:noFill/>
          <a:ln>
            <a:noFill/>
          </a:ln>
        </p:spPr>
        <p:txBody>
          <a:bodyPr lIns="91425" tIns="91425" rIns="91425" bIns="91425" anchor="t" anchorCtr="0"/>
          <a:lstStyle>
            <a:lvl1pPr marL="169862" marR="0" lvl="0" indent="-55562"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1pPr>
            <a:lvl2pPr marL="515937" marR="0" lvl="1" indent="-134937" algn="l" rtl="0">
              <a:lnSpc>
                <a:spcPct val="85000"/>
              </a:lnSpc>
              <a:spcBef>
                <a:spcPts val="200"/>
              </a:spcBef>
              <a:spcAft>
                <a:spcPts val="200"/>
              </a:spcAft>
              <a:buClr>
                <a:schemeClr val="dk1"/>
              </a:buClr>
              <a:buSzPct val="100000"/>
              <a:buFont typeface="Arial"/>
              <a:buChar char="–"/>
              <a:defRPr sz="1600" b="0" i="0" u="none" strike="noStrike" cap="none">
                <a:solidFill>
                  <a:schemeClr val="dk1"/>
                </a:solidFill>
                <a:latin typeface="Century Gothic"/>
                <a:ea typeface="Century Gothic"/>
                <a:cs typeface="Century Gothic"/>
                <a:sym typeface="Century Gothic"/>
              </a:defRPr>
            </a:lvl2pPr>
            <a:lvl3pPr marL="687387" marR="0" lvl="2" indent="-90487" algn="l" rtl="0">
              <a:lnSpc>
                <a:spcPct val="85000"/>
              </a:lnSpc>
              <a:spcBef>
                <a:spcPts val="200"/>
              </a:spcBef>
              <a:spcAft>
                <a:spcPts val="200"/>
              </a:spcAft>
              <a:buClr>
                <a:schemeClr val="dk1"/>
              </a:buClr>
              <a:buSzPct val="100000"/>
              <a:buFont typeface="Arial"/>
              <a:buChar char="-"/>
              <a:defRPr sz="1400" b="0" i="0" u="none" strike="noStrike" cap="none">
                <a:solidFill>
                  <a:schemeClr val="dk1"/>
                </a:solidFill>
                <a:latin typeface="Century Gothic"/>
                <a:ea typeface="Century Gothic"/>
                <a:cs typeface="Century Gothic"/>
                <a:sym typeface="Century Gothic"/>
              </a:defRPr>
            </a:lvl3pPr>
            <a:lvl4pPr marL="0" marR="0" lvl="3" indent="114300"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4pPr>
            <a:lvl5pPr marL="0" marR="0" lvl="4" indent="114300" algn="l" rtl="0">
              <a:lnSpc>
                <a:spcPct val="95000"/>
              </a:lnSpc>
              <a:spcBef>
                <a:spcPts val="600"/>
              </a:spcBef>
              <a:spcAft>
                <a:spcPts val="200"/>
              </a:spcAft>
              <a:buClr>
                <a:schemeClr val="accent1"/>
              </a:buClr>
              <a:buSzPct val="100000"/>
              <a:buFont typeface="Arial"/>
              <a:buChar char="​"/>
              <a:defRPr sz="1800" b="0" i="0" u="none" strike="noStrike" cap="none">
                <a:solidFill>
                  <a:schemeClr val="accent1"/>
                </a:solidFill>
                <a:latin typeface="Century Gothic"/>
                <a:ea typeface="Century Gothic"/>
                <a:cs typeface="Century Gothic"/>
                <a:sym typeface="Century Gothic"/>
              </a:defRPr>
            </a:lvl5pPr>
            <a:lvl6pPr marL="0" marR="0" lvl="5" indent="114300" algn="l" rtl="0">
              <a:lnSpc>
                <a:spcPct val="95000"/>
              </a:lnSpc>
              <a:spcBef>
                <a:spcPts val="600"/>
              </a:spcBef>
              <a:spcAft>
                <a:spcPts val="200"/>
              </a:spcAft>
              <a:buClr>
                <a:schemeClr val="accent2"/>
              </a:buClr>
              <a:buSzPct val="100000"/>
              <a:buFont typeface="Arial"/>
              <a:buChar char="​"/>
              <a:defRPr sz="1800" b="0" i="0" u="none" strike="noStrike" cap="none">
                <a:solidFill>
                  <a:schemeClr val="accent2"/>
                </a:solidFill>
                <a:latin typeface="Century Gothic"/>
                <a:ea typeface="Century Gothic"/>
                <a:cs typeface="Century Gothic"/>
                <a:sym typeface="Century Gothic"/>
              </a:defRPr>
            </a:lvl6pPr>
            <a:lvl7pPr marL="0" marR="0" lvl="6" indent="114300" algn="l" rtl="0">
              <a:lnSpc>
                <a:spcPct val="95000"/>
              </a:lnSpc>
              <a:spcBef>
                <a:spcPts val="1000"/>
              </a:spcBef>
              <a:spcAft>
                <a:spcPts val="0"/>
              </a:spcAft>
              <a:buClr>
                <a:schemeClr val="dk1"/>
              </a:buClr>
              <a:buSzPct val="100000"/>
              <a:buFont typeface="Arial"/>
              <a:buChar char="​"/>
              <a:defRPr sz="1800" b="1" i="0" u="none" strike="noStrike" cap="none">
                <a:solidFill>
                  <a:schemeClr val="dk1"/>
                </a:solidFill>
                <a:latin typeface="Century Gothic"/>
                <a:ea typeface="Century Gothic"/>
                <a:cs typeface="Century Gothic"/>
                <a:sym typeface="Century Gothic"/>
              </a:defRPr>
            </a:lvl7pPr>
            <a:lvl8pPr marL="228600" marR="0" lvl="7" indent="-114300" algn="l" rtl="0">
              <a:lnSpc>
                <a:spcPct val="95000"/>
              </a:lnSpc>
              <a:spcBef>
                <a:spcPts val="200"/>
              </a:spcBef>
              <a:spcAft>
                <a:spcPts val="200"/>
              </a:spcAft>
              <a:buClr>
                <a:schemeClr val="dk1"/>
              </a:buClr>
              <a:buSzPct val="100000"/>
              <a:buFont typeface="Century Gothic"/>
              <a:buAutoNum type="arabicPeriod"/>
              <a:defRPr sz="1800" b="0" i="0" u="none" strike="noStrike" cap="none">
                <a:solidFill>
                  <a:schemeClr val="dk1"/>
                </a:solidFill>
                <a:latin typeface="Century Gothic"/>
                <a:ea typeface="Century Gothic"/>
                <a:cs typeface="Century Gothic"/>
                <a:sym typeface="Century Gothic"/>
              </a:defRPr>
            </a:lvl8pPr>
            <a:lvl9pPr marL="0" marR="0" lvl="8" indent="57150" algn="l" rtl="0">
              <a:lnSpc>
                <a:spcPct val="95000"/>
              </a:lnSpc>
              <a:spcBef>
                <a:spcPts val="400"/>
              </a:spcBef>
              <a:spcAft>
                <a:spcPts val="400"/>
              </a:spcAft>
              <a:buClr>
                <a:schemeClr val="accent6"/>
              </a:buClr>
              <a:buSzPct val="100000"/>
              <a:buFont typeface="Arial"/>
              <a:buChar char="​"/>
              <a:defRPr sz="900" b="0" i="0" u="none" strike="noStrike" cap="none">
                <a:solidFill>
                  <a:schemeClr val="accent6"/>
                </a:solidFill>
                <a:latin typeface="Century Gothic"/>
                <a:ea typeface="Century Gothic"/>
                <a:cs typeface="Century Gothic"/>
                <a:sym typeface="Century Gothic"/>
              </a:defRPr>
            </a:lvl9pPr>
          </a:lstStyle>
          <a:p>
            <a:endParaRPr/>
          </a:p>
        </p:txBody>
      </p:sp>
      <p:sp>
        <p:nvSpPr>
          <p:cNvPr id="434" name="Shape 434"/>
          <p:cNvSpPr txBox="1">
            <a:spLocks noGrp="1"/>
          </p:cNvSpPr>
          <p:nvPr>
            <p:ph type="title"/>
          </p:nvPr>
        </p:nvSpPr>
        <p:spPr>
          <a:xfrm>
            <a:off x="457200" y="173734"/>
            <a:ext cx="7229700" cy="699900"/>
          </a:xfrm>
          <a:prstGeom prst="rect">
            <a:avLst/>
          </a:prstGeom>
          <a:noFill/>
          <a:ln>
            <a:noFill/>
          </a:ln>
        </p:spPr>
        <p:txBody>
          <a:bodyPr lIns="91425" tIns="91425" rIns="91425" bIns="91425" anchor="b" anchorCtr="0"/>
          <a:lstStyle>
            <a:lvl1pPr marL="0" marR="0" lvl="0" indent="0" algn="l" rtl="0">
              <a:lnSpc>
                <a:spcPct val="95000"/>
              </a:lnSpc>
              <a:spcBef>
                <a:spcPts val="0"/>
              </a:spcBef>
              <a:buClr>
                <a:schemeClr val="accent1"/>
              </a:buClr>
              <a:buFont typeface="Century Gothic"/>
              <a:buNone/>
              <a:defRPr sz="2200" b="0" i="0" u="none" strike="noStrike" cap="none">
                <a:solidFill>
                  <a:schemeClr val="accent1"/>
                </a:solidFill>
                <a:latin typeface="Century Gothic"/>
                <a:ea typeface="Century Gothic"/>
                <a:cs typeface="Century Gothic"/>
                <a:sym typeface="Century Gothic"/>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435" name="Shape 435"/>
          <p:cNvSpPr txBox="1">
            <a:spLocks noGrp="1"/>
          </p:cNvSpPr>
          <p:nvPr>
            <p:ph type="dt" idx="10"/>
          </p:nvPr>
        </p:nvSpPr>
        <p:spPr>
          <a:xfrm>
            <a:off x="3505200" y="4864346"/>
            <a:ext cx="2133600" cy="107700"/>
          </a:xfrm>
          <a:prstGeom prst="rect">
            <a:avLst/>
          </a:prstGeom>
          <a:noFill/>
          <a:ln>
            <a:noFill/>
          </a:ln>
        </p:spPr>
        <p:txBody>
          <a:bodyPr lIns="91425" tIns="91425" rIns="91425" bIns="91425" anchor="ctr" anchorCtr="0"/>
          <a:lstStyle>
            <a:lvl1pPr marL="0" marR="0" lvl="0" indent="0" algn="ctr" rtl="0">
              <a:spcBef>
                <a:spcPts val="0"/>
              </a:spcBef>
              <a:buNone/>
              <a:defRPr sz="700">
                <a:solidFill>
                  <a:srgbClr val="A2A2A2"/>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436" name="Shape 436"/>
          <p:cNvSpPr txBox="1">
            <a:spLocks noGrp="1"/>
          </p:cNvSpPr>
          <p:nvPr>
            <p:ph type="ftr" idx="11"/>
          </p:nvPr>
        </p:nvSpPr>
        <p:spPr>
          <a:xfrm>
            <a:off x="457200" y="4857864"/>
            <a:ext cx="1762200" cy="107700"/>
          </a:xfrm>
          <a:prstGeom prst="rect">
            <a:avLst/>
          </a:prstGeom>
          <a:noFill/>
          <a:ln>
            <a:noFill/>
          </a:ln>
        </p:spPr>
        <p:txBody>
          <a:bodyPr lIns="91425" tIns="91425" rIns="91425" bIns="91425" anchor="ctr" anchorCtr="0"/>
          <a:lstStyle>
            <a:lvl1pPr marL="0" marR="0" lvl="0" indent="0" algn="l" rtl="0">
              <a:spcBef>
                <a:spcPts val="0"/>
              </a:spcBef>
              <a:buNone/>
              <a:defRPr sz="700">
                <a:solidFill>
                  <a:srgbClr val="A2A2A2"/>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cSld name="Title and Three Content">
    <p:spTree>
      <p:nvGrpSpPr>
        <p:cNvPr id="1" name="Shape 437"/>
        <p:cNvGrpSpPr/>
        <p:nvPr/>
      </p:nvGrpSpPr>
      <p:grpSpPr>
        <a:xfrm>
          <a:off x="0" y="0"/>
          <a:ext cx="0" cy="0"/>
          <a:chOff x="0" y="0"/>
          <a:chExt cx="0" cy="0"/>
        </a:xfrm>
      </p:grpSpPr>
      <p:sp>
        <p:nvSpPr>
          <p:cNvPr id="438" name="Shape 438"/>
          <p:cNvSpPr txBox="1">
            <a:spLocks noGrp="1"/>
          </p:cNvSpPr>
          <p:nvPr>
            <p:ph type="body" idx="1"/>
          </p:nvPr>
        </p:nvSpPr>
        <p:spPr>
          <a:xfrm>
            <a:off x="457200" y="1216151"/>
            <a:ext cx="2438400" cy="3107399"/>
          </a:xfrm>
          <a:prstGeom prst="rect">
            <a:avLst/>
          </a:prstGeom>
          <a:noFill/>
          <a:ln>
            <a:noFill/>
          </a:ln>
        </p:spPr>
        <p:txBody>
          <a:bodyPr lIns="91425" tIns="91425" rIns="91425" bIns="91425" anchor="t" anchorCtr="0"/>
          <a:lstStyle>
            <a:lvl1pPr marL="169862" marR="0" lvl="0" indent="-55562"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1pPr>
            <a:lvl2pPr marL="515937" marR="0" lvl="1" indent="-134937" algn="l" rtl="0">
              <a:lnSpc>
                <a:spcPct val="85000"/>
              </a:lnSpc>
              <a:spcBef>
                <a:spcPts val="200"/>
              </a:spcBef>
              <a:spcAft>
                <a:spcPts val="200"/>
              </a:spcAft>
              <a:buClr>
                <a:schemeClr val="dk1"/>
              </a:buClr>
              <a:buSzPct val="100000"/>
              <a:buFont typeface="Arial"/>
              <a:buChar char="–"/>
              <a:defRPr sz="1600" b="0" i="0" u="none" strike="noStrike" cap="none">
                <a:solidFill>
                  <a:schemeClr val="dk1"/>
                </a:solidFill>
                <a:latin typeface="Century Gothic"/>
                <a:ea typeface="Century Gothic"/>
                <a:cs typeface="Century Gothic"/>
                <a:sym typeface="Century Gothic"/>
              </a:defRPr>
            </a:lvl2pPr>
            <a:lvl3pPr marL="687387" marR="0" lvl="2" indent="-90487" algn="l" rtl="0">
              <a:lnSpc>
                <a:spcPct val="85000"/>
              </a:lnSpc>
              <a:spcBef>
                <a:spcPts val="200"/>
              </a:spcBef>
              <a:spcAft>
                <a:spcPts val="200"/>
              </a:spcAft>
              <a:buClr>
                <a:schemeClr val="dk1"/>
              </a:buClr>
              <a:buSzPct val="100000"/>
              <a:buFont typeface="Arial"/>
              <a:buChar char="-"/>
              <a:defRPr sz="1400" b="0" i="0" u="none" strike="noStrike" cap="none">
                <a:solidFill>
                  <a:schemeClr val="dk1"/>
                </a:solidFill>
                <a:latin typeface="Century Gothic"/>
                <a:ea typeface="Century Gothic"/>
                <a:cs typeface="Century Gothic"/>
                <a:sym typeface="Century Gothic"/>
              </a:defRPr>
            </a:lvl3pPr>
            <a:lvl4pPr marL="0" marR="0" lvl="3" indent="114300"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4pPr>
            <a:lvl5pPr marL="0" marR="0" lvl="4" indent="114300" algn="l" rtl="0">
              <a:lnSpc>
                <a:spcPct val="95000"/>
              </a:lnSpc>
              <a:spcBef>
                <a:spcPts val="600"/>
              </a:spcBef>
              <a:spcAft>
                <a:spcPts val="200"/>
              </a:spcAft>
              <a:buClr>
                <a:schemeClr val="accent1"/>
              </a:buClr>
              <a:buSzPct val="100000"/>
              <a:buFont typeface="Arial"/>
              <a:buChar char="​"/>
              <a:defRPr sz="1800" b="0" i="0" u="none" strike="noStrike" cap="none">
                <a:solidFill>
                  <a:schemeClr val="accent1"/>
                </a:solidFill>
                <a:latin typeface="Century Gothic"/>
                <a:ea typeface="Century Gothic"/>
                <a:cs typeface="Century Gothic"/>
                <a:sym typeface="Century Gothic"/>
              </a:defRPr>
            </a:lvl5pPr>
            <a:lvl6pPr marL="0" marR="0" lvl="5" indent="114300" algn="l" rtl="0">
              <a:lnSpc>
                <a:spcPct val="95000"/>
              </a:lnSpc>
              <a:spcBef>
                <a:spcPts val="600"/>
              </a:spcBef>
              <a:spcAft>
                <a:spcPts val="200"/>
              </a:spcAft>
              <a:buClr>
                <a:schemeClr val="accent2"/>
              </a:buClr>
              <a:buSzPct val="100000"/>
              <a:buFont typeface="Arial"/>
              <a:buChar char="​"/>
              <a:defRPr sz="1800" b="0" i="0" u="none" strike="noStrike" cap="none">
                <a:solidFill>
                  <a:schemeClr val="accent2"/>
                </a:solidFill>
                <a:latin typeface="Century Gothic"/>
                <a:ea typeface="Century Gothic"/>
                <a:cs typeface="Century Gothic"/>
                <a:sym typeface="Century Gothic"/>
              </a:defRPr>
            </a:lvl6pPr>
            <a:lvl7pPr marL="0" marR="0" lvl="6" indent="114300" algn="l" rtl="0">
              <a:lnSpc>
                <a:spcPct val="95000"/>
              </a:lnSpc>
              <a:spcBef>
                <a:spcPts val="1000"/>
              </a:spcBef>
              <a:spcAft>
                <a:spcPts val="0"/>
              </a:spcAft>
              <a:buClr>
                <a:schemeClr val="dk1"/>
              </a:buClr>
              <a:buSzPct val="100000"/>
              <a:buFont typeface="Arial"/>
              <a:buChar char="​"/>
              <a:defRPr sz="1800" b="1" i="0" u="none" strike="noStrike" cap="none">
                <a:solidFill>
                  <a:schemeClr val="dk1"/>
                </a:solidFill>
                <a:latin typeface="Century Gothic"/>
                <a:ea typeface="Century Gothic"/>
                <a:cs typeface="Century Gothic"/>
                <a:sym typeface="Century Gothic"/>
              </a:defRPr>
            </a:lvl7pPr>
            <a:lvl8pPr marL="228600" marR="0" lvl="7" indent="-114300" algn="l" rtl="0">
              <a:lnSpc>
                <a:spcPct val="95000"/>
              </a:lnSpc>
              <a:spcBef>
                <a:spcPts val="200"/>
              </a:spcBef>
              <a:spcAft>
                <a:spcPts val="200"/>
              </a:spcAft>
              <a:buClr>
                <a:schemeClr val="dk1"/>
              </a:buClr>
              <a:buSzPct val="100000"/>
              <a:buFont typeface="Century Gothic"/>
              <a:buAutoNum type="arabicPeriod"/>
              <a:defRPr sz="1800" b="0" i="0" u="none" strike="noStrike" cap="none">
                <a:solidFill>
                  <a:schemeClr val="dk1"/>
                </a:solidFill>
                <a:latin typeface="Century Gothic"/>
                <a:ea typeface="Century Gothic"/>
                <a:cs typeface="Century Gothic"/>
                <a:sym typeface="Century Gothic"/>
              </a:defRPr>
            </a:lvl8pPr>
            <a:lvl9pPr marL="0" marR="0" lvl="8" indent="57150" algn="l" rtl="0">
              <a:lnSpc>
                <a:spcPct val="95000"/>
              </a:lnSpc>
              <a:spcBef>
                <a:spcPts val="400"/>
              </a:spcBef>
              <a:spcAft>
                <a:spcPts val="400"/>
              </a:spcAft>
              <a:buClr>
                <a:schemeClr val="accent6"/>
              </a:buClr>
              <a:buSzPct val="100000"/>
              <a:buFont typeface="Arial"/>
              <a:buChar char="​"/>
              <a:defRPr sz="900" b="0" i="0" u="none" strike="noStrike" cap="none">
                <a:solidFill>
                  <a:schemeClr val="accent6"/>
                </a:solidFill>
                <a:latin typeface="Century Gothic"/>
                <a:ea typeface="Century Gothic"/>
                <a:cs typeface="Century Gothic"/>
                <a:sym typeface="Century Gothic"/>
              </a:defRPr>
            </a:lvl9pPr>
          </a:lstStyle>
          <a:p>
            <a:endParaRPr/>
          </a:p>
        </p:txBody>
      </p:sp>
      <p:sp>
        <p:nvSpPr>
          <p:cNvPr id="439" name="Shape 439"/>
          <p:cNvSpPr txBox="1">
            <a:spLocks noGrp="1"/>
          </p:cNvSpPr>
          <p:nvPr>
            <p:ph type="body" idx="2"/>
          </p:nvPr>
        </p:nvSpPr>
        <p:spPr>
          <a:xfrm>
            <a:off x="3352800" y="1216151"/>
            <a:ext cx="2438400" cy="3107399"/>
          </a:xfrm>
          <a:prstGeom prst="rect">
            <a:avLst/>
          </a:prstGeom>
          <a:noFill/>
          <a:ln>
            <a:noFill/>
          </a:ln>
        </p:spPr>
        <p:txBody>
          <a:bodyPr lIns="91425" tIns="91425" rIns="91425" bIns="91425" anchor="t" anchorCtr="0"/>
          <a:lstStyle>
            <a:lvl1pPr marL="169862" marR="0" lvl="0" indent="-55562"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1pPr>
            <a:lvl2pPr marL="515937" marR="0" lvl="1" indent="-134937" algn="l" rtl="0">
              <a:lnSpc>
                <a:spcPct val="85000"/>
              </a:lnSpc>
              <a:spcBef>
                <a:spcPts val="200"/>
              </a:spcBef>
              <a:spcAft>
                <a:spcPts val="200"/>
              </a:spcAft>
              <a:buClr>
                <a:schemeClr val="dk1"/>
              </a:buClr>
              <a:buSzPct val="100000"/>
              <a:buFont typeface="Arial"/>
              <a:buChar char="–"/>
              <a:defRPr sz="1600" b="0" i="0" u="none" strike="noStrike" cap="none">
                <a:solidFill>
                  <a:schemeClr val="dk1"/>
                </a:solidFill>
                <a:latin typeface="Century Gothic"/>
                <a:ea typeface="Century Gothic"/>
                <a:cs typeface="Century Gothic"/>
                <a:sym typeface="Century Gothic"/>
              </a:defRPr>
            </a:lvl2pPr>
            <a:lvl3pPr marL="687387" marR="0" lvl="2" indent="-90487" algn="l" rtl="0">
              <a:lnSpc>
                <a:spcPct val="85000"/>
              </a:lnSpc>
              <a:spcBef>
                <a:spcPts val="200"/>
              </a:spcBef>
              <a:spcAft>
                <a:spcPts val="200"/>
              </a:spcAft>
              <a:buClr>
                <a:schemeClr val="dk1"/>
              </a:buClr>
              <a:buSzPct val="100000"/>
              <a:buFont typeface="Arial"/>
              <a:buChar char="-"/>
              <a:defRPr sz="1400" b="0" i="0" u="none" strike="noStrike" cap="none">
                <a:solidFill>
                  <a:schemeClr val="dk1"/>
                </a:solidFill>
                <a:latin typeface="Century Gothic"/>
                <a:ea typeface="Century Gothic"/>
                <a:cs typeface="Century Gothic"/>
                <a:sym typeface="Century Gothic"/>
              </a:defRPr>
            </a:lvl3pPr>
            <a:lvl4pPr marL="0" marR="0" lvl="3" indent="114300"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4pPr>
            <a:lvl5pPr marL="0" marR="0" lvl="4" indent="114300" algn="l" rtl="0">
              <a:lnSpc>
                <a:spcPct val="95000"/>
              </a:lnSpc>
              <a:spcBef>
                <a:spcPts val="600"/>
              </a:spcBef>
              <a:spcAft>
                <a:spcPts val="200"/>
              </a:spcAft>
              <a:buClr>
                <a:schemeClr val="accent1"/>
              </a:buClr>
              <a:buSzPct val="100000"/>
              <a:buFont typeface="Arial"/>
              <a:buChar char="​"/>
              <a:defRPr sz="1800" b="0" i="0" u="none" strike="noStrike" cap="none">
                <a:solidFill>
                  <a:schemeClr val="accent1"/>
                </a:solidFill>
                <a:latin typeface="Century Gothic"/>
                <a:ea typeface="Century Gothic"/>
                <a:cs typeface="Century Gothic"/>
                <a:sym typeface="Century Gothic"/>
              </a:defRPr>
            </a:lvl5pPr>
            <a:lvl6pPr marL="0" marR="0" lvl="5" indent="114300" algn="l" rtl="0">
              <a:lnSpc>
                <a:spcPct val="95000"/>
              </a:lnSpc>
              <a:spcBef>
                <a:spcPts val="600"/>
              </a:spcBef>
              <a:spcAft>
                <a:spcPts val="200"/>
              </a:spcAft>
              <a:buClr>
                <a:schemeClr val="accent2"/>
              </a:buClr>
              <a:buSzPct val="100000"/>
              <a:buFont typeface="Arial"/>
              <a:buChar char="​"/>
              <a:defRPr sz="1800" b="0" i="0" u="none" strike="noStrike" cap="none">
                <a:solidFill>
                  <a:schemeClr val="accent2"/>
                </a:solidFill>
                <a:latin typeface="Century Gothic"/>
                <a:ea typeface="Century Gothic"/>
                <a:cs typeface="Century Gothic"/>
                <a:sym typeface="Century Gothic"/>
              </a:defRPr>
            </a:lvl6pPr>
            <a:lvl7pPr marL="0" marR="0" lvl="6" indent="114300" algn="l" rtl="0">
              <a:lnSpc>
                <a:spcPct val="95000"/>
              </a:lnSpc>
              <a:spcBef>
                <a:spcPts val="1000"/>
              </a:spcBef>
              <a:spcAft>
                <a:spcPts val="0"/>
              </a:spcAft>
              <a:buClr>
                <a:schemeClr val="dk1"/>
              </a:buClr>
              <a:buSzPct val="100000"/>
              <a:buFont typeface="Arial"/>
              <a:buChar char="​"/>
              <a:defRPr sz="1800" b="1" i="0" u="none" strike="noStrike" cap="none">
                <a:solidFill>
                  <a:schemeClr val="dk1"/>
                </a:solidFill>
                <a:latin typeface="Century Gothic"/>
                <a:ea typeface="Century Gothic"/>
                <a:cs typeface="Century Gothic"/>
                <a:sym typeface="Century Gothic"/>
              </a:defRPr>
            </a:lvl7pPr>
            <a:lvl8pPr marL="228600" marR="0" lvl="7" indent="-114300" algn="l" rtl="0">
              <a:lnSpc>
                <a:spcPct val="95000"/>
              </a:lnSpc>
              <a:spcBef>
                <a:spcPts val="200"/>
              </a:spcBef>
              <a:spcAft>
                <a:spcPts val="200"/>
              </a:spcAft>
              <a:buClr>
                <a:schemeClr val="dk1"/>
              </a:buClr>
              <a:buSzPct val="100000"/>
              <a:buFont typeface="Century Gothic"/>
              <a:buAutoNum type="arabicPeriod"/>
              <a:defRPr sz="1800" b="0" i="0" u="none" strike="noStrike" cap="none">
                <a:solidFill>
                  <a:schemeClr val="dk1"/>
                </a:solidFill>
                <a:latin typeface="Century Gothic"/>
                <a:ea typeface="Century Gothic"/>
                <a:cs typeface="Century Gothic"/>
                <a:sym typeface="Century Gothic"/>
              </a:defRPr>
            </a:lvl8pPr>
            <a:lvl9pPr marL="0" marR="0" lvl="8" indent="57150" algn="l" rtl="0">
              <a:lnSpc>
                <a:spcPct val="95000"/>
              </a:lnSpc>
              <a:spcBef>
                <a:spcPts val="400"/>
              </a:spcBef>
              <a:spcAft>
                <a:spcPts val="400"/>
              </a:spcAft>
              <a:buClr>
                <a:schemeClr val="accent6"/>
              </a:buClr>
              <a:buSzPct val="100000"/>
              <a:buFont typeface="Arial"/>
              <a:buChar char="​"/>
              <a:defRPr sz="900" b="0" i="0" u="none" strike="noStrike" cap="none">
                <a:solidFill>
                  <a:schemeClr val="accent6"/>
                </a:solidFill>
                <a:latin typeface="Century Gothic"/>
                <a:ea typeface="Century Gothic"/>
                <a:cs typeface="Century Gothic"/>
                <a:sym typeface="Century Gothic"/>
              </a:defRPr>
            </a:lvl9pPr>
          </a:lstStyle>
          <a:p>
            <a:endParaRPr/>
          </a:p>
        </p:txBody>
      </p:sp>
      <p:sp>
        <p:nvSpPr>
          <p:cNvPr id="440" name="Shape 440"/>
          <p:cNvSpPr txBox="1">
            <a:spLocks noGrp="1"/>
          </p:cNvSpPr>
          <p:nvPr>
            <p:ph type="body" idx="3"/>
          </p:nvPr>
        </p:nvSpPr>
        <p:spPr>
          <a:xfrm>
            <a:off x="6248400" y="1216151"/>
            <a:ext cx="2438400" cy="3107399"/>
          </a:xfrm>
          <a:prstGeom prst="rect">
            <a:avLst/>
          </a:prstGeom>
          <a:noFill/>
          <a:ln>
            <a:noFill/>
          </a:ln>
        </p:spPr>
        <p:txBody>
          <a:bodyPr lIns="91425" tIns="91425" rIns="91425" bIns="91425" anchor="t" anchorCtr="0"/>
          <a:lstStyle>
            <a:lvl1pPr marL="169862" marR="0" lvl="0" indent="-55562"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1pPr>
            <a:lvl2pPr marL="515937" marR="0" lvl="1" indent="-134937" algn="l" rtl="0">
              <a:lnSpc>
                <a:spcPct val="85000"/>
              </a:lnSpc>
              <a:spcBef>
                <a:spcPts val="200"/>
              </a:spcBef>
              <a:spcAft>
                <a:spcPts val="200"/>
              </a:spcAft>
              <a:buClr>
                <a:schemeClr val="dk1"/>
              </a:buClr>
              <a:buSzPct val="100000"/>
              <a:buFont typeface="Arial"/>
              <a:buChar char="–"/>
              <a:defRPr sz="1600" b="0" i="0" u="none" strike="noStrike" cap="none">
                <a:solidFill>
                  <a:schemeClr val="dk1"/>
                </a:solidFill>
                <a:latin typeface="Century Gothic"/>
                <a:ea typeface="Century Gothic"/>
                <a:cs typeface="Century Gothic"/>
                <a:sym typeface="Century Gothic"/>
              </a:defRPr>
            </a:lvl2pPr>
            <a:lvl3pPr marL="687387" marR="0" lvl="2" indent="-90487" algn="l" rtl="0">
              <a:lnSpc>
                <a:spcPct val="85000"/>
              </a:lnSpc>
              <a:spcBef>
                <a:spcPts val="200"/>
              </a:spcBef>
              <a:spcAft>
                <a:spcPts val="200"/>
              </a:spcAft>
              <a:buClr>
                <a:schemeClr val="dk1"/>
              </a:buClr>
              <a:buSzPct val="100000"/>
              <a:buFont typeface="Arial"/>
              <a:buChar char="-"/>
              <a:defRPr sz="1400" b="0" i="0" u="none" strike="noStrike" cap="none">
                <a:solidFill>
                  <a:schemeClr val="dk1"/>
                </a:solidFill>
                <a:latin typeface="Century Gothic"/>
                <a:ea typeface="Century Gothic"/>
                <a:cs typeface="Century Gothic"/>
                <a:sym typeface="Century Gothic"/>
              </a:defRPr>
            </a:lvl3pPr>
            <a:lvl4pPr marL="0" marR="0" lvl="3" indent="114300"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4pPr>
            <a:lvl5pPr marL="0" marR="0" lvl="4" indent="114300" algn="l" rtl="0">
              <a:lnSpc>
                <a:spcPct val="95000"/>
              </a:lnSpc>
              <a:spcBef>
                <a:spcPts val="600"/>
              </a:spcBef>
              <a:spcAft>
                <a:spcPts val="200"/>
              </a:spcAft>
              <a:buClr>
                <a:schemeClr val="accent1"/>
              </a:buClr>
              <a:buSzPct val="100000"/>
              <a:buFont typeface="Arial"/>
              <a:buChar char="​"/>
              <a:defRPr sz="1800" b="0" i="0" u="none" strike="noStrike" cap="none">
                <a:solidFill>
                  <a:schemeClr val="accent1"/>
                </a:solidFill>
                <a:latin typeface="Century Gothic"/>
                <a:ea typeface="Century Gothic"/>
                <a:cs typeface="Century Gothic"/>
                <a:sym typeface="Century Gothic"/>
              </a:defRPr>
            </a:lvl5pPr>
            <a:lvl6pPr marL="0" marR="0" lvl="5" indent="114300" algn="l" rtl="0">
              <a:lnSpc>
                <a:spcPct val="95000"/>
              </a:lnSpc>
              <a:spcBef>
                <a:spcPts val="600"/>
              </a:spcBef>
              <a:spcAft>
                <a:spcPts val="200"/>
              </a:spcAft>
              <a:buClr>
                <a:schemeClr val="accent2"/>
              </a:buClr>
              <a:buSzPct val="100000"/>
              <a:buFont typeface="Arial"/>
              <a:buChar char="​"/>
              <a:defRPr sz="1800" b="0" i="0" u="none" strike="noStrike" cap="none">
                <a:solidFill>
                  <a:schemeClr val="accent2"/>
                </a:solidFill>
                <a:latin typeface="Century Gothic"/>
                <a:ea typeface="Century Gothic"/>
                <a:cs typeface="Century Gothic"/>
                <a:sym typeface="Century Gothic"/>
              </a:defRPr>
            </a:lvl6pPr>
            <a:lvl7pPr marL="0" marR="0" lvl="6" indent="114300" algn="l" rtl="0">
              <a:lnSpc>
                <a:spcPct val="95000"/>
              </a:lnSpc>
              <a:spcBef>
                <a:spcPts val="1000"/>
              </a:spcBef>
              <a:spcAft>
                <a:spcPts val="0"/>
              </a:spcAft>
              <a:buClr>
                <a:schemeClr val="dk1"/>
              </a:buClr>
              <a:buSzPct val="100000"/>
              <a:buFont typeface="Arial"/>
              <a:buChar char="​"/>
              <a:defRPr sz="1800" b="1" i="0" u="none" strike="noStrike" cap="none">
                <a:solidFill>
                  <a:schemeClr val="dk1"/>
                </a:solidFill>
                <a:latin typeface="Century Gothic"/>
                <a:ea typeface="Century Gothic"/>
                <a:cs typeface="Century Gothic"/>
                <a:sym typeface="Century Gothic"/>
              </a:defRPr>
            </a:lvl7pPr>
            <a:lvl8pPr marL="228600" marR="0" lvl="7" indent="-114300" algn="l" rtl="0">
              <a:lnSpc>
                <a:spcPct val="95000"/>
              </a:lnSpc>
              <a:spcBef>
                <a:spcPts val="200"/>
              </a:spcBef>
              <a:spcAft>
                <a:spcPts val="200"/>
              </a:spcAft>
              <a:buClr>
                <a:schemeClr val="dk1"/>
              </a:buClr>
              <a:buSzPct val="100000"/>
              <a:buFont typeface="Century Gothic"/>
              <a:buAutoNum type="arabicPeriod"/>
              <a:defRPr sz="1800" b="0" i="0" u="none" strike="noStrike" cap="none">
                <a:solidFill>
                  <a:schemeClr val="dk1"/>
                </a:solidFill>
                <a:latin typeface="Century Gothic"/>
                <a:ea typeface="Century Gothic"/>
                <a:cs typeface="Century Gothic"/>
                <a:sym typeface="Century Gothic"/>
              </a:defRPr>
            </a:lvl8pPr>
            <a:lvl9pPr marL="0" marR="0" lvl="8" indent="57150" algn="l" rtl="0">
              <a:lnSpc>
                <a:spcPct val="95000"/>
              </a:lnSpc>
              <a:spcBef>
                <a:spcPts val="400"/>
              </a:spcBef>
              <a:spcAft>
                <a:spcPts val="400"/>
              </a:spcAft>
              <a:buClr>
                <a:schemeClr val="accent6"/>
              </a:buClr>
              <a:buSzPct val="100000"/>
              <a:buFont typeface="Arial"/>
              <a:buChar char="​"/>
              <a:defRPr sz="900" b="0" i="0" u="none" strike="noStrike" cap="none">
                <a:solidFill>
                  <a:schemeClr val="accent6"/>
                </a:solidFill>
                <a:latin typeface="Century Gothic"/>
                <a:ea typeface="Century Gothic"/>
                <a:cs typeface="Century Gothic"/>
                <a:sym typeface="Century Gothic"/>
              </a:defRPr>
            </a:lvl9pPr>
          </a:lstStyle>
          <a:p>
            <a:endParaRPr/>
          </a:p>
        </p:txBody>
      </p:sp>
      <p:sp>
        <p:nvSpPr>
          <p:cNvPr id="441" name="Shape 441"/>
          <p:cNvSpPr txBox="1">
            <a:spLocks noGrp="1"/>
          </p:cNvSpPr>
          <p:nvPr>
            <p:ph type="ftr" idx="11"/>
          </p:nvPr>
        </p:nvSpPr>
        <p:spPr>
          <a:xfrm>
            <a:off x="457200" y="4857864"/>
            <a:ext cx="1762200" cy="107700"/>
          </a:xfrm>
          <a:prstGeom prst="rect">
            <a:avLst/>
          </a:prstGeom>
          <a:noFill/>
          <a:ln>
            <a:noFill/>
          </a:ln>
        </p:spPr>
        <p:txBody>
          <a:bodyPr lIns="91425" tIns="91425" rIns="91425" bIns="91425" anchor="ctr" anchorCtr="0"/>
          <a:lstStyle>
            <a:lvl1pPr marL="0" marR="0" lvl="0" indent="0" algn="l" rtl="0">
              <a:spcBef>
                <a:spcPts val="0"/>
              </a:spcBef>
              <a:buNone/>
              <a:defRPr sz="700">
                <a:solidFill>
                  <a:srgbClr val="A2A2A2"/>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442" name="Shape 442"/>
          <p:cNvSpPr txBox="1">
            <a:spLocks noGrp="1"/>
          </p:cNvSpPr>
          <p:nvPr>
            <p:ph type="title"/>
          </p:nvPr>
        </p:nvSpPr>
        <p:spPr>
          <a:xfrm>
            <a:off x="457200" y="173735"/>
            <a:ext cx="7129800" cy="704099"/>
          </a:xfrm>
          <a:prstGeom prst="rect">
            <a:avLst/>
          </a:prstGeom>
          <a:noFill/>
          <a:ln>
            <a:noFill/>
          </a:ln>
        </p:spPr>
        <p:txBody>
          <a:bodyPr lIns="91425" tIns="91425" rIns="91425" bIns="91425" anchor="b" anchorCtr="0"/>
          <a:lstStyle>
            <a:lvl1pPr marL="0" marR="0" lvl="0" indent="0" algn="l" rtl="0">
              <a:lnSpc>
                <a:spcPct val="95000"/>
              </a:lnSpc>
              <a:spcBef>
                <a:spcPts val="0"/>
              </a:spcBef>
              <a:buClr>
                <a:schemeClr val="accent1"/>
              </a:buClr>
              <a:buFont typeface="Century Gothic"/>
              <a:buNone/>
              <a:defRPr sz="2200" b="0" i="0" u="none" strike="noStrike" cap="none">
                <a:solidFill>
                  <a:schemeClr val="accent1"/>
                </a:solidFill>
                <a:latin typeface="Century Gothic"/>
                <a:ea typeface="Century Gothic"/>
                <a:cs typeface="Century Gothic"/>
                <a:sym typeface="Century Gothic"/>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443" name="Shape 443"/>
          <p:cNvSpPr txBox="1">
            <a:spLocks noGrp="1"/>
          </p:cNvSpPr>
          <p:nvPr>
            <p:ph type="dt" idx="10"/>
          </p:nvPr>
        </p:nvSpPr>
        <p:spPr>
          <a:xfrm>
            <a:off x="3505200" y="4864346"/>
            <a:ext cx="2133600" cy="107700"/>
          </a:xfrm>
          <a:prstGeom prst="rect">
            <a:avLst/>
          </a:prstGeom>
          <a:noFill/>
          <a:ln>
            <a:noFill/>
          </a:ln>
        </p:spPr>
        <p:txBody>
          <a:bodyPr lIns="91425" tIns="91425" rIns="91425" bIns="91425" anchor="ctr" anchorCtr="0"/>
          <a:lstStyle>
            <a:lvl1pPr marL="0" marR="0" lvl="0" indent="0" algn="ctr" rtl="0">
              <a:spcBef>
                <a:spcPts val="0"/>
              </a:spcBef>
              <a:buNone/>
              <a:defRPr sz="700">
                <a:solidFill>
                  <a:srgbClr val="A2A2A2"/>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cSld name="Title and Two Left Weighted">
    <p:spTree>
      <p:nvGrpSpPr>
        <p:cNvPr id="1" name="Shape 444"/>
        <p:cNvGrpSpPr/>
        <p:nvPr/>
      </p:nvGrpSpPr>
      <p:grpSpPr>
        <a:xfrm>
          <a:off x="0" y="0"/>
          <a:ext cx="0" cy="0"/>
          <a:chOff x="0" y="0"/>
          <a:chExt cx="0" cy="0"/>
        </a:xfrm>
      </p:grpSpPr>
      <p:sp>
        <p:nvSpPr>
          <p:cNvPr id="445" name="Shape 445"/>
          <p:cNvSpPr>
            <a:spLocks noGrp="1"/>
          </p:cNvSpPr>
          <p:nvPr>
            <p:ph type="pic" idx="2"/>
          </p:nvPr>
        </p:nvSpPr>
        <p:spPr>
          <a:xfrm>
            <a:off x="6258796" y="1216151"/>
            <a:ext cx="2438400" cy="3107399"/>
          </a:xfrm>
          <a:prstGeom prst="rect">
            <a:avLst/>
          </a:prstGeom>
          <a:noFill/>
          <a:ln>
            <a:noFill/>
          </a:ln>
        </p:spPr>
        <p:txBody>
          <a:bodyPr lIns="91425" tIns="91425" rIns="91425" bIns="91425" anchor="t" anchorCtr="0"/>
          <a:lstStyle>
            <a:lvl1pPr marL="169862" marR="0" lvl="0" indent="-55562"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1pPr>
            <a:lvl2pPr marL="457200" marR="0" lvl="1" indent="-127000" algn="l" rtl="0">
              <a:lnSpc>
                <a:spcPct val="85000"/>
              </a:lnSpc>
              <a:spcBef>
                <a:spcPts val="200"/>
              </a:spcBef>
              <a:spcAft>
                <a:spcPts val="200"/>
              </a:spcAft>
              <a:buClr>
                <a:schemeClr val="dk1"/>
              </a:buClr>
              <a:buSzPct val="100000"/>
              <a:buFont typeface="Arial"/>
              <a:buChar char="–"/>
              <a:defRPr sz="1600" b="0" i="0" u="none" strike="noStrike" cap="none">
                <a:solidFill>
                  <a:schemeClr val="dk1"/>
                </a:solidFill>
                <a:latin typeface="Century Gothic"/>
                <a:ea typeface="Century Gothic"/>
                <a:cs typeface="Century Gothic"/>
                <a:sym typeface="Century Gothic"/>
              </a:defRPr>
            </a:lvl2pPr>
            <a:lvl3pPr marL="568325" marR="0" lvl="2" indent="-22225" algn="l" rtl="0">
              <a:lnSpc>
                <a:spcPct val="85000"/>
              </a:lnSpc>
              <a:spcBef>
                <a:spcPts val="200"/>
              </a:spcBef>
              <a:spcAft>
                <a:spcPts val="200"/>
              </a:spcAft>
              <a:buClr>
                <a:schemeClr val="dk1"/>
              </a:buClr>
              <a:buSzPct val="100000"/>
              <a:buFont typeface="Arial"/>
              <a:buChar char="-"/>
              <a:defRPr sz="1400" b="0" i="0" u="none" strike="noStrike" cap="none">
                <a:solidFill>
                  <a:schemeClr val="dk1"/>
                </a:solidFill>
                <a:latin typeface="Century Gothic"/>
                <a:ea typeface="Century Gothic"/>
                <a:cs typeface="Century Gothic"/>
                <a:sym typeface="Century Gothic"/>
              </a:defRPr>
            </a:lvl3pPr>
            <a:lvl4pPr marL="0" marR="0" lvl="3" indent="114300"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4pPr>
            <a:lvl5pPr marL="0" marR="0" lvl="4" indent="114300" algn="l" rtl="0">
              <a:lnSpc>
                <a:spcPct val="95000"/>
              </a:lnSpc>
              <a:spcBef>
                <a:spcPts val="600"/>
              </a:spcBef>
              <a:spcAft>
                <a:spcPts val="200"/>
              </a:spcAft>
              <a:buClr>
                <a:schemeClr val="accent1"/>
              </a:buClr>
              <a:buSzPct val="100000"/>
              <a:buFont typeface="Arial"/>
              <a:buChar char="​"/>
              <a:defRPr sz="1800" b="0" i="0" u="none" strike="noStrike" cap="none">
                <a:solidFill>
                  <a:schemeClr val="accent1"/>
                </a:solidFill>
                <a:latin typeface="Century Gothic"/>
                <a:ea typeface="Century Gothic"/>
                <a:cs typeface="Century Gothic"/>
                <a:sym typeface="Century Gothic"/>
              </a:defRPr>
            </a:lvl5pPr>
            <a:lvl6pPr marL="0" marR="0" lvl="5" indent="114300" algn="l" rtl="0">
              <a:lnSpc>
                <a:spcPct val="95000"/>
              </a:lnSpc>
              <a:spcBef>
                <a:spcPts val="600"/>
              </a:spcBef>
              <a:spcAft>
                <a:spcPts val="200"/>
              </a:spcAft>
              <a:buClr>
                <a:schemeClr val="accent2"/>
              </a:buClr>
              <a:buSzPct val="100000"/>
              <a:buFont typeface="Arial"/>
              <a:buChar char="​"/>
              <a:defRPr sz="1800" b="0" i="0" u="none" strike="noStrike" cap="none">
                <a:solidFill>
                  <a:schemeClr val="accent2"/>
                </a:solidFill>
                <a:latin typeface="Century Gothic"/>
                <a:ea typeface="Century Gothic"/>
                <a:cs typeface="Century Gothic"/>
                <a:sym typeface="Century Gothic"/>
              </a:defRPr>
            </a:lvl6pPr>
            <a:lvl7pPr marL="0" marR="0" lvl="6" indent="114300" algn="l" rtl="0">
              <a:lnSpc>
                <a:spcPct val="95000"/>
              </a:lnSpc>
              <a:spcBef>
                <a:spcPts val="1000"/>
              </a:spcBef>
              <a:spcAft>
                <a:spcPts val="0"/>
              </a:spcAft>
              <a:buClr>
                <a:schemeClr val="dk1"/>
              </a:buClr>
              <a:buSzPct val="100000"/>
              <a:buFont typeface="Arial"/>
              <a:buChar char="​"/>
              <a:defRPr sz="1800" b="1" i="0" u="none" strike="noStrike" cap="none">
                <a:solidFill>
                  <a:schemeClr val="dk1"/>
                </a:solidFill>
                <a:latin typeface="Century Gothic"/>
                <a:ea typeface="Century Gothic"/>
                <a:cs typeface="Century Gothic"/>
                <a:sym typeface="Century Gothic"/>
              </a:defRPr>
            </a:lvl7pPr>
            <a:lvl8pPr marL="228600" marR="0" lvl="7" indent="-114300" algn="l" rtl="0">
              <a:lnSpc>
                <a:spcPct val="95000"/>
              </a:lnSpc>
              <a:spcBef>
                <a:spcPts val="200"/>
              </a:spcBef>
              <a:spcAft>
                <a:spcPts val="200"/>
              </a:spcAft>
              <a:buClr>
                <a:schemeClr val="dk1"/>
              </a:buClr>
              <a:buSzPct val="100000"/>
              <a:buFont typeface="Century Gothic"/>
              <a:buAutoNum type="arabicPeriod"/>
              <a:defRPr sz="1800" b="0" i="0" u="none" strike="noStrike" cap="none">
                <a:solidFill>
                  <a:schemeClr val="dk1"/>
                </a:solidFill>
                <a:latin typeface="Century Gothic"/>
                <a:ea typeface="Century Gothic"/>
                <a:cs typeface="Century Gothic"/>
                <a:sym typeface="Century Gothic"/>
              </a:defRPr>
            </a:lvl8pPr>
            <a:lvl9pPr marL="0" marR="0" lvl="8" indent="57150" algn="l" rtl="0">
              <a:lnSpc>
                <a:spcPct val="95000"/>
              </a:lnSpc>
              <a:spcBef>
                <a:spcPts val="400"/>
              </a:spcBef>
              <a:spcAft>
                <a:spcPts val="400"/>
              </a:spcAft>
              <a:buClr>
                <a:schemeClr val="accent6"/>
              </a:buClr>
              <a:buSzPct val="100000"/>
              <a:buFont typeface="Arial"/>
              <a:buChar char="​"/>
              <a:defRPr sz="900" b="0" i="0" u="none" strike="noStrike" cap="none">
                <a:solidFill>
                  <a:schemeClr val="accent6"/>
                </a:solidFill>
                <a:latin typeface="Century Gothic"/>
                <a:ea typeface="Century Gothic"/>
                <a:cs typeface="Century Gothic"/>
                <a:sym typeface="Century Gothic"/>
              </a:defRPr>
            </a:lvl9pPr>
          </a:lstStyle>
          <a:p>
            <a:endParaRPr/>
          </a:p>
        </p:txBody>
      </p:sp>
      <p:sp>
        <p:nvSpPr>
          <p:cNvPr id="446" name="Shape 446"/>
          <p:cNvSpPr txBox="1">
            <a:spLocks noGrp="1"/>
          </p:cNvSpPr>
          <p:nvPr>
            <p:ph type="body" idx="1"/>
          </p:nvPr>
        </p:nvSpPr>
        <p:spPr>
          <a:xfrm>
            <a:off x="457200" y="1216151"/>
            <a:ext cx="5334000" cy="3107399"/>
          </a:xfrm>
          <a:prstGeom prst="rect">
            <a:avLst/>
          </a:prstGeom>
          <a:noFill/>
          <a:ln>
            <a:noFill/>
          </a:ln>
        </p:spPr>
        <p:txBody>
          <a:bodyPr lIns="91425" tIns="91425" rIns="91425" bIns="91425" anchor="t" anchorCtr="0"/>
          <a:lstStyle>
            <a:lvl1pPr marL="169862" marR="0" lvl="0" indent="-55562"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1pPr>
            <a:lvl2pPr marL="515937" marR="0" lvl="1" indent="-134937" algn="l" rtl="0">
              <a:lnSpc>
                <a:spcPct val="85000"/>
              </a:lnSpc>
              <a:spcBef>
                <a:spcPts val="200"/>
              </a:spcBef>
              <a:spcAft>
                <a:spcPts val="200"/>
              </a:spcAft>
              <a:buClr>
                <a:schemeClr val="dk1"/>
              </a:buClr>
              <a:buSzPct val="100000"/>
              <a:buFont typeface="Arial"/>
              <a:buChar char="–"/>
              <a:defRPr sz="1600" b="0" i="0" u="none" strike="noStrike" cap="none">
                <a:solidFill>
                  <a:schemeClr val="dk1"/>
                </a:solidFill>
                <a:latin typeface="Century Gothic"/>
                <a:ea typeface="Century Gothic"/>
                <a:cs typeface="Century Gothic"/>
                <a:sym typeface="Century Gothic"/>
              </a:defRPr>
            </a:lvl2pPr>
            <a:lvl3pPr marL="687387" marR="0" lvl="2" indent="-90487" algn="l" rtl="0">
              <a:lnSpc>
                <a:spcPct val="85000"/>
              </a:lnSpc>
              <a:spcBef>
                <a:spcPts val="200"/>
              </a:spcBef>
              <a:spcAft>
                <a:spcPts val="200"/>
              </a:spcAft>
              <a:buClr>
                <a:schemeClr val="dk1"/>
              </a:buClr>
              <a:buSzPct val="100000"/>
              <a:buFont typeface="Arial"/>
              <a:buChar char="-"/>
              <a:defRPr sz="1400" b="0" i="0" u="none" strike="noStrike" cap="none">
                <a:solidFill>
                  <a:schemeClr val="dk1"/>
                </a:solidFill>
                <a:latin typeface="Century Gothic"/>
                <a:ea typeface="Century Gothic"/>
                <a:cs typeface="Century Gothic"/>
                <a:sym typeface="Century Gothic"/>
              </a:defRPr>
            </a:lvl3pPr>
            <a:lvl4pPr marL="0" marR="0" lvl="3" indent="114300"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4pPr>
            <a:lvl5pPr marL="0" marR="0" lvl="4" indent="114300" algn="l" rtl="0">
              <a:lnSpc>
                <a:spcPct val="95000"/>
              </a:lnSpc>
              <a:spcBef>
                <a:spcPts val="600"/>
              </a:spcBef>
              <a:spcAft>
                <a:spcPts val="200"/>
              </a:spcAft>
              <a:buClr>
                <a:schemeClr val="accent1"/>
              </a:buClr>
              <a:buSzPct val="100000"/>
              <a:buFont typeface="Arial"/>
              <a:buChar char="​"/>
              <a:defRPr sz="1800" b="0" i="0" u="none" strike="noStrike" cap="none">
                <a:solidFill>
                  <a:schemeClr val="accent1"/>
                </a:solidFill>
                <a:latin typeface="Century Gothic"/>
                <a:ea typeface="Century Gothic"/>
                <a:cs typeface="Century Gothic"/>
                <a:sym typeface="Century Gothic"/>
              </a:defRPr>
            </a:lvl5pPr>
            <a:lvl6pPr marL="0" marR="0" lvl="5" indent="114300" algn="l" rtl="0">
              <a:lnSpc>
                <a:spcPct val="95000"/>
              </a:lnSpc>
              <a:spcBef>
                <a:spcPts val="600"/>
              </a:spcBef>
              <a:spcAft>
                <a:spcPts val="200"/>
              </a:spcAft>
              <a:buClr>
                <a:schemeClr val="accent2"/>
              </a:buClr>
              <a:buSzPct val="100000"/>
              <a:buFont typeface="Arial"/>
              <a:buChar char="​"/>
              <a:defRPr sz="1800" b="0" i="0" u="none" strike="noStrike" cap="none">
                <a:solidFill>
                  <a:schemeClr val="accent2"/>
                </a:solidFill>
                <a:latin typeface="Century Gothic"/>
                <a:ea typeface="Century Gothic"/>
                <a:cs typeface="Century Gothic"/>
                <a:sym typeface="Century Gothic"/>
              </a:defRPr>
            </a:lvl6pPr>
            <a:lvl7pPr marL="0" marR="0" lvl="6" indent="114300" algn="l" rtl="0">
              <a:lnSpc>
                <a:spcPct val="95000"/>
              </a:lnSpc>
              <a:spcBef>
                <a:spcPts val="1000"/>
              </a:spcBef>
              <a:spcAft>
                <a:spcPts val="0"/>
              </a:spcAft>
              <a:buClr>
                <a:schemeClr val="dk1"/>
              </a:buClr>
              <a:buSzPct val="100000"/>
              <a:buFont typeface="Arial"/>
              <a:buChar char="​"/>
              <a:defRPr sz="1800" b="1" i="0" u="none" strike="noStrike" cap="none">
                <a:solidFill>
                  <a:schemeClr val="dk1"/>
                </a:solidFill>
                <a:latin typeface="Century Gothic"/>
                <a:ea typeface="Century Gothic"/>
                <a:cs typeface="Century Gothic"/>
                <a:sym typeface="Century Gothic"/>
              </a:defRPr>
            </a:lvl7pPr>
            <a:lvl8pPr marL="228600" marR="0" lvl="7" indent="-114300" algn="l" rtl="0">
              <a:lnSpc>
                <a:spcPct val="95000"/>
              </a:lnSpc>
              <a:spcBef>
                <a:spcPts val="200"/>
              </a:spcBef>
              <a:spcAft>
                <a:spcPts val="200"/>
              </a:spcAft>
              <a:buClr>
                <a:schemeClr val="dk1"/>
              </a:buClr>
              <a:buSzPct val="100000"/>
              <a:buFont typeface="Century Gothic"/>
              <a:buAutoNum type="arabicPeriod"/>
              <a:defRPr sz="1800" b="0" i="0" u="none" strike="noStrike" cap="none">
                <a:solidFill>
                  <a:schemeClr val="dk1"/>
                </a:solidFill>
                <a:latin typeface="Century Gothic"/>
                <a:ea typeface="Century Gothic"/>
                <a:cs typeface="Century Gothic"/>
                <a:sym typeface="Century Gothic"/>
              </a:defRPr>
            </a:lvl8pPr>
            <a:lvl9pPr marL="0" marR="0" lvl="8" indent="57150" algn="l" rtl="0">
              <a:lnSpc>
                <a:spcPct val="95000"/>
              </a:lnSpc>
              <a:spcBef>
                <a:spcPts val="400"/>
              </a:spcBef>
              <a:spcAft>
                <a:spcPts val="400"/>
              </a:spcAft>
              <a:buClr>
                <a:schemeClr val="accent6"/>
              </a:buClr>
              <a:buSzPct val="100000"/>
              <a:buFont typeface="Arial"/>
              <a:buChar char="​"/>
              <a:defRPr sz="900" b="0" i="0" u="none" strike="noStrike" cap="none">
                <a:solidFill>
                  <a:schemeClr val="accent6"/>
                </a:solidFill>
                <a:latin typeface="Century Gothic"/>
                <a:ea typeface="Century Gothic"/>
                <a:cs typeface="Century Gothic"/>
                <a:sym typeface="Century Gothic"/>
              </a:defRPr>
            </a:lvl9pPr>
          </a:lstStyle>
          <a:p>
            <a:endParaRPr/>
          </a:p>
        </p:txBody>
      </p:sp>
      <p:sp>
        <p:nvSpPr>
          <p:cNvPr id="447" name="Shape 447"/>
          <p:cNvSpPr txBox="1">
            <a:spLocks noGrp="1"/>
          </p:cNvSpPr>
          <p:nvPr>
            <p:ph type="title"/>
          </p:nvPr>
        </p:nvSpPr>
        <p:spPr>
          <a:xfrm>
            <a:off x="457200" y="173735"/>
            <a:ext cx="7129800" cy="704099"/>
          </a:xfrm>
          <a:prstGeom prst="rect">
            <a:avLst/>
          </a:prstGeom>
          <a:noFill/>
          <a:ln>
            <a:noFill/>
          </a:ln>
        </p:spPr>
        <p:txBody>
          <a:bodyPr lIns="91425" tIns="91425" rIns="91425" bIns="91425" anchor="b" anchorCtr="0"/>
          <a:lstStyle>
            <a:lvl1pPr marL="0" marR="0" lvl="0" indent="0" algn="l" rtl="0">
              <a:lnSpc>
                <a:spcPct val="95000"/>
              </a:lnSpc>
              <a:spcBef>
                <a:spcPts val="0"/>
              </a:spcBef>
              <a:buClr>
                <a:schemeClr val="accent1"/>
              </a:buClr>
              <a:buFont typeface="Century Gothic"/>
              <a:buNone/>
              <a:defRPr sz="2200" b="0" i="0" u="none" strike="noStrike" cap="none">
                <a:solidFill>
                  <a:schemeClr val="accent1"/>
                </a:solidFill>
                <a:latin typeface="Century Gothic"/>
                <a:ea typeface="Century Gothic"/>
                <a:cs typeface="Century Gothic"/>
                <a:sym typeface="Century Gothic"/>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448" name="Shape 448"/>
          <p:cNvSpPr txBox="1">
            <a:spLocks noGrp="1"/>
          </p:cNvSpPr>
          <p:nvPr>
            <p:ph type="dt" idx="10"/>
          </p:nvPr>
        </p:nvSpPr>
        <p:spPr>
          <a:xfrm>
            <a:off x="3505200" y="4864346"/>
            <a:ext cx="2133600" cy="107700"/>
          </a:xfrm>
          <a:prstGeom prst="rect">
            <a:avLst/>
          </a:prstGeom>
          <a:noFill/>
          <a:ln>
            <a:noFill/>
          </a:ln>
        </p:spPr>
        <p:txBody>
          <a:bodyPr lIns="91425" tIns="91425" rIns="91425" bIns="91425" anchor="ctr" anchorCtr="0"/>
          <a:lstStyle>
            <a:lvl1pPr marL="0" marR="0" lvl="0" indent="0" algn="ctr" rtl="0">
              <a:spcBef>
                <a:spcPts val="0"/>
              </a:spcBef>
              <a:buNone/>
              <a:defRPr sz="700">
                <a:solidFill>
                  <a:srgbClr val="A2A2A2"/>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449" name="Shape 449"/>
          <p:cNvSpPr txBox="1">
            <a:spLocks noGrp="1"/>
          </p:cNvSpPr>
          <p:nvPr>
            <p:ph type="ftr" idx="11"/>
          </p:nvPr>
        </p:nvSpPr>
        <p:spPr>
          <a:xfrm>
            <a:off x="457200" y="4857864"/>
            <a:ext cx="1762200" cy="107700"/>
          </a:xfrm>
          <a:prstGeom prst="rect">
            <a:avLst/>
          </a:prstGeom>
          <a:noFill/>
          <a:ln>
            <a:noFill/>
          </a:ln>
        </p:spPr>
        <p:txBody>
          <a:bodyPr lIns="91425" tIns="91425" rIns="91425" bIns="91425" anchor="ctr" anchorCtr="0"/>
          <a:lstStyle>
            <a:lvl1pPr marL="0" marR="0" lvl="0" indent="0" algn="l" rtl="0">
              <a:spcBef>
                <a:spcPts val="0"/>
              </a:spcBef>
              <a:buNone/>
              <a:defRPr sz="700">
                <a:solidFill>
                  <a:srgbClr val="A2A2A2"/>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lIns="91425" tIns="91425" rIns="91425" bIns="91425" anchor="ctr" anchorCtr="0"/>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endParaRPr/>
          </a:p>
        </p:txBody>
      </p:sp>
      <p:sp>
        <p:nvSpPr>
          <p:cNvPr id="34" name="Shape 3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cSld name="Title and Two Right Weighted">
    <p:spTree>
      <p:nvGrpSpPr>
        <p:cNvPr id="1" name="Shape 450"/>
        <p:cNvGrpSpPr/>
        <p:nvPr/>
      </p:nvGrpSpPr>
      <p:grpSpPr>
        <a:xfrm>
          <a:off x="0" y="0"/>
          <a:ext cx="0" cy="0"/>
          <a:chOff x="0" y="0"/>
          <a:chExt cx="0" cy="0"/>
        </a:xfrm>
      </p:grpSpPr>
      <p:sp>
        <p:nvSpPr>
          <p:cNvPr id="451" name="Shape 451"/>
          <p:cNvSpPr>
            <a:spLocks noGrp="1"/>
          </p:cNvSpPr>
          <p:nvPr>
            <p:ph type="pic" idx="2"/>
          </p:nvPr>
        </p:nvSpPr>
        <p:spPr>
          <a:xfrm>
            <a:off x="457200" y="1216151"/>
            <a:ext cx="2438400" cy="3107399"/>
          </a:xfrm>
          <a:prstGeom prst="rect">
            <a:avLst/>
          </a:prstGeom>
          <a:noFill/>
          <a:ln>
            <a:noFill/>
          </a:ln>
        </p:spPr>
        <p:txBody>
          <a:bodyPr lIns="91425" tIns="91425" rIns="91425" bIns="91425" anchor="t" anchorCtr="0"/>
          <a:lstStyle>
            <a:lvl1pPr marL="169862" marR="0" lvl="0" indent="-55562"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1pPr>
            <a:lvl2pPr marL="457200" marR="0" lvl="1" indent="-127000" algn="l" rtl="0">
              <a:lnSpc>
                <a:spcPct val="85000"/>
              </a:lnSpc>
              <a:spcBef>
                <a:spcPts val="200"/>
              </a:spcBef>
              <a:spcAft>
                <a:spcPts val="200"/>
              </a:spcAft>
              <a:buClr>
                <a:schemeClr val="dk1"/>
              </a:buClr>
              <a:buSzPct val="100000"/>
              <a:buFont typeface="Arial"/>
              <a:buChar char="–"/>
              <a:defRPr sz="1600" b="0" i="0" u="none" strike="noStrike" cap="none">
                <a:solidFill>
                  <a:schemeClr val="dk1"/>
                </a:solidFill>
                <a:latin typeface="Century Gothic"/>
                <a:ea typeface="Century Gothic"/>
                <a:cs typeface="Century Gothic"/>
                <a:sym typeface="Century Gothic"/>
              </a:defRPr>
            </a:lvl2pPr>
            <a:lvl3pPr marL="568325" marR="0" lvl="2" indent="-22225" algn="l" rtl="0">
              <a:lnSpc>
                <a:spcPct val="85000"/>
              </a:lnSpc>
              <a:spcBef>
                <a:spcPts val="200"/>
              </a:spcBef>
              <a:spcAft>
                <a:spcPts val="200"/>
              </a:spcAft>
              <a:buClr>
                <a:schemeClr val="dk1"/>
              </a:buClr>
              <a:buSzPct val="100000"/>
              <a:buFont typeface="Arial"/>
              <a:buChar char="-"/>
              <a:defRPr sz="1400" b="0" i="0" u="none" strike="noStrike" cap="none">
                <a:solidFill>
                  <a:schemeClr val="dk1"/>
                </a:solidFill>
                <a:latin typeface="Century Gothic"/>
                <a:ea typeface="Century Gothic"/>
                <a:cs typeface="Century Gothic"/>
                <a:sym typeface="Century Gothic"/>
              </a:defRPr>
            </a:lvl3pPr>
            <a:lvl4pPr marL="0" marR="0" lvl="3" indent="114300"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4pPr>
            <a:lvl5pPr marL="0" marR="0" lvl="4" indent="114300" algn="l" rtl="0">
              <a:lnSpc>
                <a:spcPct val="95000"/>
              </a:lnSpc>
              <a:spcBef>
                <a:spcPts val="600"/>
              </a:spcBef>
              <a:spcAft>
                <a:spcPts val="200"/>
              </a:spcAft>
              <a:buClr>
                <a:schemeClr val="accent1"/>
              </a:buClr>
              <a:buSzPct val="100000"/>
              <a:buFont typeface="Arial"/>
              <a:buChar char="​"/>
              <a:defRPr sz="1800" b="0" i="0" u="none" strike="noStrike" cap="none">
                <a:solidFill>
                  <a:schemeClr val="accent1"/>
                </a:solidFill>
                <a:latin typeface="Century Gothic"/>
                <a:ea typeface="Century Gothic"/>
                <a:cs typeface="Century Gothic"/>
                <a:sym typeface="Century Gothic"/>
              </a:defRPr>
            </a:lvl5pPr>
            <a:lvl6pPr marL="0" marR="0" lvl="5" indent="114300" algn="l" rtl="0">
              <a:lnSpc>
                <a:spcPct val="95000"/>
              </a:lnSpc>
              <a:spcBef>
                <a:spcPts val="600"/>
              </a:spcBef>
              <a:spcAft>
                <a:spcPts val="200"/>
              </a:spcAft>
              <a:buClr>
                <a:schemeClr val="accent2"/>
              </a:buClr>
              <a:buSzPct val="100000"/>
              <a:buFont typeface="Arial"/>
              <a:buChar char="​"/>
              <a:defRPr sz="1800" b="0" i="0" u="none" strike="noStrike" cap="none">
                <a:solidFill>
                  <a:schemeClr val="accent2"/>
                </a:solidFill>
                <a:latin typeface="Century Gothic"/>
                <a:ea typeface="Century Gothic"/>
                <a:cs typeface="Century Gothic"/>
                <a:sym typeface="Century Gothic"/>
              </a:defRPr>
            </a:lvl6pPr>
            <a:lvl7pPr marL="0" marR="0" lvl="6" indent="114300" algn="l" rtl="0">
              <a:lnSpc>
                <a:spcPct val="95000"/>
              </a:lnSpc>
              <a:spcBef>
                <a:spcPts val="1000"/>
              </a:spcBef>
              <a:spcAft>
                <a:spcPts val="0"/>
              </a:spcAft>
              <a:buClr>
                <a:schemeClr val="dk1"/>
              </a:buClr>
              <a:buSzPct val="100000"/>
              <a:buFont typeface="Arial"/>
              <a:buChar char="​"/>
              <a:defRPr sz="1800" b="1" i="0" u="none" strike="noStrike" cap="none">
                <a:solidFill>
                  <a:schemeClr val="dk1"/>
                </a:solidFill>
                <a:latin typeface="Century Gothic"/>
                <a:ea typeface="Century Gothic"/>
                <a:cs typeface="Century Gothic"/>
                <a:sym typeface="Century Gothic"/>
              </a:defRPr>
            </a:lvl7pPr>
            <a:lvl8pPr marL="228600" marR="0" lvl="7" indent="-114300" algn="l" rtl="0">
              <a:lnSpc>
                <a:spcPct val="95000"/>
              </a:lnSpc>
              <a:spcBef>
                <a:spcPts val="200"/>
              </a:spcBef>
              <a:spcAft>
                <a:spcPts val="200"/>
              </a:spcAft>
              <a:buClr>
                <a:schemeClr val="dk1"/>
              </a:buClr>
              <a:buSzPct val="100000"/>
              <a:buFont typeface="Century Gothic"/>
              <a:buAutoNum type="arabicPeriod"/>
              <a:defRPr sz="1800" b="0" i="0" u="none" strike="noStrike" cap="none">
                <a:solidFill>
                  <a:schemeClr val="dk1"/>
                </a:solidFill>
                <a:latin typeface="Century Gothic"/>
                <a:ea typeface="Century Gothic"/>
                <a:cs typeface="Century Gothic"/>
                <a:sym typeface="Century Gothic"/>
              </a:defRPr>
            </a:lvl8pPr>
            <a:lvl9pPr marL="0" marR="0" lvl="8" indent="57150" algn="l" rtl="0">
              <a:lnSpc>
                <a:spcPct val="95000"/>
              </a:lnSpc>
              <a:spcBef>
                <a:spcPts val="400"/>
              </a:spcBef>
              <a:spcAft>
                <a:spcPts val="400"/>
              </a:spcAft>
              <a:buClr>
                <a:schemeClr val="accent6"/>
              </a:buClr>
              <a:buSzPct val="100000"/>
              <a:buFont typeface="Arial"/>
              <a:buChar char="​"/>
              <a:defRPr sz="900" b="0" i="0" u="none" strike="noStrike" cap="none">
                <a:solidFill>
                  <a:schemeClr val="accent6"/>
                </a:solidFill>
                <a:latin typeface="Century Gothic"/>
                <a:ea typeface="Century Gothic"/>
                <a:cs typeface="Century Gothic"/>
                <a:sym typeface="Century Gothic"/>
              </a:defRPr>
            </a:lvl9pPr>
          </a:lstStyle>
          <a:p>
            <a:endParaRPr/>
          </a:p>
        </p:txBody>
      </p:sp>
      <p:sp>
        <p:nvSpPr>
          <p:cNvPr id="452" name="Shape 452"/>
          <p:cNvSpPr txBox="1">
            <a:spLocks noGrp="1"/>
          </p:cNvSpPr>
          <p:nvPr>
            <p:ph type="body" idx="1"/>
          </p:nvPr>
        </p:nvSpPr>
        <p:spPr>
          <a:xfrm>
            <a:off x="3352800" y="1216151"/>
            <a:ext cx="5334000" cy="3107399"/>
          </a:xfrm>
          <a:prstGeom prst="rect">
            <a:avLst/>
          </a:prstGeom>
          <a:noFill/>
          <a:ln>
            <a:noFill/>
          </a:ln>
        </p:spPr>
        <p:txBody>
          <a:bodyPr lIns="91425" tIns="91425" rIns="91425" bIns="91425" anchor="t" anchorCtr="0"/>
          <a:lstStyle>
            <a:lvl1pPr marL="169862" marR="0" lvl="0" indent="-55562"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1pPr>
            <a:lvl2pPr marL="515937" marR="0" lvl="1" indent="-134937" algn="l" rtl="0">
              <a:lnSpc>
                <a:spcPct val="85000"/>
              </a:lnSpc>
              <a:spcBef>
                <a:spcPts val="200"/>
              </a:spcBef>
              <a:spcAft>
                <a:spcPts val="200"/>
              </a:spcAft>
              <a:buClr>
                <a:schemeClr val="dk1"/>
              </a:buClr>
              <a:buSzPct val="100000"/>
              <a:buFont typeface="Arial"/>
              <a:buChar char="–"/>
              <a:defRPr sz="1600" b="0" i="0" u="none" strike="noStrike" cap="none">
                <a:solidFill>
                  <a:schemeClr val="dk1"/>
                </a:solidFill>
                <a:latin typeface="Century Gothic"/>
                <a:ea typeface="Century Gothic"/>
                <a:cs typeface="Century Gothic"/>
                <a:sym typeface="Century Gothic"/>
              </a:defRPr>
            </a:lvl2pPr>
            <a:lvl3pPr marL="687387" marR="0" lvl="2" indent="-90487" algn="l" rtl="0">
              <a:lnSpc>
                <a:spcPct val="85000"/>
              </a:lnSpc>
              <a:spcBef>
                <a:spcPts val="200"/>
              </a:spcBef>
              <a:spcAft>
                <a:spcPts val="200"/>
              </a:spcAft>
              <a:buClr>
                <a:schemeClr val="dk1"/>
              </a:buClr>
              <a:buSzPct val="100000"/>
              <a:buFont typeface="Arial"/>
              <a:buChar char="-"/>
              <a:defRPr sz="1400" b="0" i="0" u="none" strike="noStrike" cap="none">
                <a:solidFill>
                  <a:schemeClr val="dk1"/>
                </a:solidFill>
                <a:latin typeface="Century Gothic"/>
                <a:ea typeface="Century Gothic"/>
                <a:cs typeface="Century Gothic"/>
                <a:sym typeface="Century Gothic"/>
              </a:defRPr>
            </a:lvl3pPr>
            <a:lvl4pPr marL="0" marR="0" lvl="3" indent="114300"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4pPr>
            <a:lvl5pPr marL="0" marR="0" lvl="4" indent="114300" algn="l" rtl="0">
              <a:lnSpc>
                <a:spcPct val="95000"/>
              </a:lnSpc>
              <a:spcBef>
                <a:spcPts val="600"/>
              </a:spcBef>
              <a:spcAft>
                <a:spcPts val="200"/>
              </a:spcAft>
              <a:buClr>
                <a:schemeClr val="accent1"/>
              </a:buClr>
              <a:buSzPct val="100000"/>
              <a:buFont typeface="Arial"/>
              <a:buChar char="​"/>
              <a:defRPr sz="1800" b="0" i="0" u="none" strike="noStrike" cap="none">
                <a:solidFill>
                  <a:schemeClr val="accent1"/>
                </a:solidFill>
                <a:latin typeface="Century Gothic"/>
                <a:ea typeface="Century Gothic"/>
                <a:cs typeface="Century Gothic"/>
                <a:sym typeface="Century Gothic"/>
              </a:defRPr>
            </a:lvl5pPr>
            <a:lvl6pPr marL="0" marR="0" lvl="5" indent="114300" algn="l" rtl="0">
              <a:lnSpc>
                <a:spcPct val="95000"/>
              </a:lnSpc>
              <a:spcBef>
                <a:spcPts val="600"/>
              </a:spcBef>
              <a:spcAft>
                <a:spcPts val="200"/>
              </a:spcAft>
              <a:buClr>
                <a:schemeClr val="accent2"/>
              </a:buClr>
              <a:buSzPct val="100000"/>
              <a:buFont typeface="Arial"/>
              <a:buChar char="​"/>
              <a:defRPr sz="1800" b="0" i="0" u="none" strike="noStrike" cap="none">
                <a:solidFill>
                  <a:schemeClr val="accent2"/>
                </a:solidFill>
                <a:latin typeface="Century Gothic"/>
                <a:ea typeface="Century Gothic"/>
                <a:cs typeface="Century Gothic"/>
                <a:sym typeface="Century Gothic"/>
              </a:defRPr>
            </a:lvl6pPr>
            <a:lvl7pPr marL="0" marR="0" lvl="6" indent="114300" algn="l" rtl="0">
              <a:lnSpc>
                <a:spcPct val="95000"/>
              </a:lnSpc>
              <a:spcBef>
                <a:spcPts val="1000"/>
              </a:spcBef>
              <a:spcAft>
                <a:spcPts val="0"/>
              </a:spcAft>
              <a:buClr>
                <a:schemeClr val="dk1"/>
              </a:buClr>
              <a:buSzPct val="100000"/>
              <a:buFont typeface="Arial"/>
              <a:buChar char="​"/>
              <a:defRPr sz="1800" b="1" i="0" u="none" strike="noStrike" cap="none">
                <a:solidFill>
                  <a:schemeClr val="dk1"/>
                </a:solidFill>
                <a:latin typeface="Century Gothic"/>
                <a:ea typeface="Century Gothic"/>
                <a:cs typeface="Century Gothic"/>
                <a:sym typeface="Century Gothic"/>
              </a:defRPr>
            </a:lvl7pPr>
            <a:lvl8pPr marL="228600" marR="0" lvl="7" indent="-114300" algn="l" rtl="0">
              <a:lnSpc>
                <a:spcPct val="95000"/>
              </a:lnSpc>
              <a:spcBef>
                <a:spcPts val="200"/>
              </a:spcBef>
              <a:spcAft>
                <a:spcPts val="200"/>
              </a:spcAft>
              <a:buClr>
                <a:schemeClr val="dk1"/>
              </a:buClr>
              <a:buSzPct val="100000"/>
              <a:buFont typeface="Century Gothic"/>
              <a:buAutoNum type="arabicPeriod"/>
              <a:defRPr sz="1800" b="0" i="0" u="none" strike="noStrike" cap="none">
                <a:solidFill>
                  <a:schemeClr val="dk1"/>
                </a:solidFill>
                <a:latin typeface="Century Gothic"/>
                <a:ea typeface="Century Gothic"/>
                <a:cs typeface="Century Gothic"/>
                <a:sym typeface="Century Gothic"/>
              </a:defRPr>
            </a:lvl8pPr>
            <a:lvl9pPr marL="0" marR="0" lvl="8" indent="57150" algn="l" rtl="0">
              <a:lnSpc>
                <a:spcPct val="95000"/>
              </a:lnSpc>
              <a:spcBef>
                <a:spcPts val="400"/>
              </a:spcBef>
              <a:spcAft>
                <a:spcPts val="400"/>
              </a:spcAft>
              <a:buClr>
                <a:schemeClr val="accent6"/>
              </a:buClr>
              <a:buSzPct val="100000"/>
              <a:buFont typeface="Arial"/>
              <a:buChar char="​"/>
              <a:defRPr sz="900" b="0" i="0" u="none" strike="noStrike" cap="none">
                <a:solidFill>
                  <a:schemeClr val="accent6"/>
                </a:solidFill>
                <a:latin typeface="Century Gothic"/>
                <a:ea typeface="Century Gothic"/>
                <a:cs typeface="Century Gothic"/>
                <a:sym typeface="Century Gothic"/>
              </a:defRPr>
            </a:lvl9pPr>
          </a:lstStyle>
          <a:p>
            <a:endParaRPr/>
          </a:p>
        </p:txBody>
      </p:sp>
      <p:sp>
        <p:nvSpPr>
          <p:cNvPr id="453" name="Shape 453"/>
          <p:cNvSpPr txBox="1">
            <a:spLocks noGrp="1"/>
          </p:cNvSpPr>
          <p:nvPr>
            <p:ph type="title"/>
          </p:nvPr>
        </p:nvSpPr>
        <p:spPr>
          <a:xfrm>
            <a:off x="457200" y="173735"/>
            <a:ext cx="7129800" cy="704099"/>
          </a:xfrm>
          <a:prstGeom prst="rect">
            <a:avLst/>
          </a:prstGeom>
          <a:noFill/>
          <a:ln>
            <a:noFill/>
          </a:ln>
        </p:spPr>
        <p:txBody>
          <a:bodyPr lIns="91425" tIns="91425" rIns="91425" bIns="91425" anchor="b" anchorCtr="0"/>
          <a:lstStyle>
            <a:lvl1pPr marL="0" marR="0" lvl="0" indent="0" algn="l" rtl="0">
              <a:lnSpc>
                <a:spcPct val="95000"/>
              </a:lnSpc>
              <a:spcBef>
                <a:spcPts val="0"/>
              </a:spcBef>
              <a:buClr>
                <a:schemeClr val="accent1"/>
              </a:buClr>
              <a:buFont typeface="Century Gothic"/>
              <a:buNone/>
              <a:defRPr sz="2200" b="0" i="0" u="none" strike="noStrike" cap="none">
                <a:solidFill>
                  <a:schemeClr val="accent1"/>
                </a:solidFill>
                <a:latin typeface="Century Gothic"/>
                <a:ea typeface="Century Gothic"/>
                <a:cs typeface="Century Gothic"/>
                <a:sym typeface="Century Gothic"/>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454" name="Shape 454"/>
          <p:cNvSpPr txBox="1">
            <a:spLocks noGrp="1"/>
          </p:cNvSpPr>
          <p:nvPr>
            <p:ph type="dt" idx="10"/>
          </p:nvPr>
        </p:nvSpPr>
        <p:spPr>
          <a:xfrm>
            <a:off x="3505200" y="4864346"/>
            <a:ext cx="2133600" cy="107700"/>
          </a:xfrm>
          <a:prstGeom prst="rect">
            <a:avLst/>
          </a:prstGeom>
          <a:noFill/>
          <a:ln>
            <a:noFill/>
          </a:ln>
        </p:spPr>
        <p:txBody>
          <a:bodyPr lIns="91425" tIns="91425" rIns="91425" bIns="91425" anchor="ctr" anchorCtr="0"/>
          <a:lstStyle>
            <a:lvl1pPr marL="0" marR="0" lvl="0" indent="0" algn="ctr" rtl="0">
              <a:spcBef>
                <a:spcPts val="0"/>
              </a:spcBef>
              <a:buNone/>
              <a:defRPr sz="700">
                <a:solidFill>
                  <a:srgbClr val="A2A2A2"/>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455" name="Shape 455"/>
          <p:cNvSpPr txBox="1">
            <a:spLocks noGrp="1"/>
          </p:cNvSpPr>
          <p:nvPr>
            <p:ph type="ftr" idx="11"/>
          </p:nvPr>
        </p:nvSpPr>
        <p:spPr>
          <a:xfrm>
            <a:off x="457200" y="4857864"/>
            <a:ext cx="1762200" cy="107700"/>
          </a:xfrm>
          <a:prstGeom prst="rect">
            <a:avLst/>
          </a:prstGeom>
          <a:noFill/>
          <a:ln>
            <a:noFill/>
          </a:ln>
        </p:spPr>
        <p:txBody>
          <a:bodyPr lIns="91425" tIns="91425" rIns="91425" bIns="91425" anchor="ctr" anchorCtr="0"/>
          <a:lstStyle>
            <a:lvl1pPr marL="0" marR="0" lvl="0" indent="0" algn="l" rtl="0">
              <a:spcBef>
                <a:spcPts val="0"/>
              </a:spcBef>
              <a:buNone/>
              <a:defRPr sz="700">
                <a:solidFill>
                  <a:srgbClr val="A2A2A2"/>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cSld name="Title and Subtitle Only">
    <p:spTree>
      <p:nvGrpSpPr>
        <p:cNvPr id="1" name="Shape 456"/>
        <p:cNvGrpSpPr/>
        <p:nvPr/>
      </p:nvGrpSpPr>
      <p:grpSpPr>
        <a:xfrm>
          <a:off x="0" y="0"/>
          <a:ext cx="0" cy="0"/>
          <a:chOff x="0" y="0"/>
          <a:chExt cx="0" cy="0"/>
        </a:xfrm>
      </p:grpSpPr>
      <p:sp>
        <p:nvSpPr>
          <p:cNvPr id="457" name="Shape 457"/>
          <p:cNvSpPr txBox="1">
            <a:spLocks noGrp="1"/>
          </p:cNvSpPr>
          <p:nvPr>
            <p:ph type="title"/>
          </p:nvPr>
        </p:nvSpPr>
        <p:spPr>
          <a:xfrm>
            <a:off x="457200" y="173735"/>
            <a:ext cx="7129800" cy="704099"/>
          </a:xfrm>
          <a:prstGeom prst="rect">
            <a:avLst/>
          </a:prstGeom>
          <a:noFill/>
          <a:ln>
            <a:noFill/>
          </a:ln>
        </p:spPr>
        <p:txBody>
          <a:bodyPr lIns="91425" tIns="91425" rIns="91425" bIns="91425" anchor="b" anchorCtr="0"/>
          <a:lstStyle>
            <a:lvl1pPr marL="0" marR="0" lvl="0" indent="0" algn="l" rtl="0">
              <a:lnSpc>
                <a:spcPct val="95000"/>
              </a:lnSpc>
              <a:spcBef>
                <a:spcPts val="0"/>
              </a:spcBef>
              <a:buClr>
                <a:schemeClr val="accent1"/>
              </a:buClr>
              <a:buFont typeface="Century Gothic"/>
              <a:buNone/>
              <a:defRPr sz="2200" b="0" i="0" u="none" strike="noStrike" cap="none">
                <a:solidFill>
                  <a:schemeClr val="accent1"/>
                </a:solidFill>
                <a:latin typeface="Century Gothic"/>
                <a:ea typeface="Century Gothic"/>
                <a:cs typeface="Century Gothic"/>
                <a:sym typeface="Century Gothic"/>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458" name="Shape 458"/>
          <p:cNvSpPr txBox="1">
            <a:spLocks noGrp="1"/>
          </p:cNvSpPr>
          <p:nvPr>
            <p:ph type="dt" idx="10"/>
          </p:nvPr>
        </p:nvSpPr>
        <p:spPr>
          <a:xfrm>
            <a:off x="3505200" y="4864346"/>
            <a:ext cx="2133600" cy="107700"/>
          </a:xfrm>
          <a:prstGeom prst="rect">
            <a:avLst/>
          </a:prstGeom>
          <a:noFill/>
          <a:ln>
            <a:noFill/>
          </a:ln>
        </p:spPr>
        <p:txBody>
          <a:bodyPr lIns="91425" tIns="91425" rIns="91425" bIns="91425" anchor="ctr" anchorCtr="0"/>
          <a:lstStyle>
            <a:lvl1pPr marL="0" marR="0" lvl="0" indent="0" algn="ctr" rtl="0">
              <a:spcBef>
                <a:spcPts val="0"/>
              </a:spcBef>
              <a:buNone/>
              <a:defRPr sz="700">
                <a:solidFill>
                  <a:srgbClr val="A2A2A2"/>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459" name="Shape 459"/>
          <p:cNvSpPr txBox="1">
            <a:spLocks noGrp="1"/>
          </p:cNvSpPr>
          <p:nvPr>
            <p:ph type="ftr" idx="11"/>
          </p:nvPr>
        </p:nvSpPr>
        <p:spPr>
          <a:xfrm>
            <a:off x="457200" y="4857864"/>
            <a:ext cx="1762200" cy="107700"/>
          </a:xfrm>
          <a:prstGeom prst="rect">
            <a:avLst/>
          </a:prstGeom>
          <a:noFill/>
          <a:ln>
            <a:noFill/>
          </a:ln>
        </p:spPr>
        <p:txBody>
          <a:bodyPr lIns="91425" tIns="91425" rIns="91425" bIns="91425" anchor="ctr" anchorCtr="0"/>
          <a:lstStyle>
            <a:lvl1pPr marL="0" marR="0" lvl="0" indent="0" algn="l" rtl="0">
              <a:spcBef>
                <a:spcPts val="0"/>
              </a:spcBef>
              <a:buNone/>
              <a:defRPr sz="700">
                <a:solidFill>
                  <a:srgbClr val="A2A2A2"/>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cSld name="Blank">
    <p:spTree>
      <p:nvGrpSpPr>
        <p:cNvPr id="1" name="Shape 460"/>
        <p:cNvGrpSpPr/>
        <p:nvPr/>
      </p:nvGrpSpPr>
      <p:grpSpPr>
        <a:xfrm>
          <a:off x="0" y="0"/>
          <a:ext cx="0" cy="0"/>
          <a:chOff x="0" y="0"/>
          <a:chExt cx="0" cy="0"/>
        </a:xfrm>
      </p:grpSpPr>
      <p:sp>
        <p:nvSpPr>
          <p:cNvPr id="461" name="Shape 461"/>
          <p:cNvSpPr txBox="1">
            <a:spLocks noGrp="1"/>
          </p:cNvSpPr>
          <p:nvPr>
            <p:ph type="dt" idx="10"/>
          </p:nvPr>
        </p:nvSpPr>
        <p:spPr>
          <a:xfrm>
            <a:off x="3505200" y="4864346"/>
            <a:ext cx="2133600" cy="107700"/>
          </a:xfrm>
          <a:prstGeom prst="rect">
            <a:avLst/>
          </a:prstGeom>
          <a:noFill/>
          <a:ln>
            <a:noFill/>
          </a:ln>
        </p:spPr>
        <p:txBody>
          <a:bodyPr lIns="91425" tIns="91425" rIns="91425" bIns="91425" anchor="ctr" anchorCtr="0"/>
          <a:lstStyle>
            <a:lvl1pPr marL="0" marR="0" lvl="0" indent="0" algn="ctr" rtl="0">
              <a:spcBef>
                <a:spcPts val="0"/>
              </a:spcBef>
              <a:buNone/>
              <a:defRPr sz="700">
                <a:solidFill>
                  <a:srgbClr val="A2A2A2"/>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462" name="Shape 462"/>
          <p:cNvSpPr txBox="1">
            <a:spLocks noGrp="1"/>
          </p:cNvSpPr>
          <p:nvPr>
            <p:ph type="ftr" idx="11"/>
          </p:nvPr>
        </p:nvSpPr>
        <p:spPr>
          <a:xfrm>
            <a:off x="457200" y="4857864"/>
            <a:ext cx="1762200" cy="107700"/>
          </a:xfrm>
          <a:prstGeom prst="rect">
            <a:avLst/>
          </a:prstGeom>
          <a:noFill/>
          <a:ln>
            <a:noFill/>
          </a:ln>
        </p:spPr>
        <p:txBody>
          <a:bodyPr lIns="91425" tIns="91425" rIns="91425" bIns="91425" anchor="ctr" anchorCtr="0"/>
          <a:lstStyle>
            <a:lvl1pPr marL="0" marR="0" lvl="0" indent="0" algn="l" rtl="0">
              <a:spcBef>
                <a:spcPts val="0"/>
              </a:spcBef>
              <a:buNone/>
              <a:defRPr sz="700">
                <a:solidFill>
                  <a:srgbClr val="A2A2A2"/>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cSld name="Segue">
    <p:bg>
      <p:bgPr>
        <a:solidFill>
          <a:schemeClr val="accent1"/>
        </a:solidFill>
        <a:effectLst/>
      </p:bgPr>
    </p:bg>
    <p:spTree>
      <p:nvGrpSpPr>
        <p:cNvPr id="1" name="Shape 463"/>
        <p:cNvGrpSpPr/>
        <p:nvPr/>
      </p:nvGrpSpPr>
      <p:grpSpPr>
        <a:xfrm>
          <a:off x="0" y="0"/>
          <a:ext cx="0" cy="0"/>
          <a:chOff x="0" y="0"/>
          <a:chExt cx="0" cy="0"/>
        </a:xfrm>
      </p:grpSpPr>
      <p:sp>
        <p:nvSpPr>
          <p:cNvPr id="464" name="Shape 464"/>
          <p:cNvSpPr txBox="1">
            <a:spLocks noGrp="1"/>
          </p:cNvSpPr>
          <p:nvPr>
            <p:ph type="body" idx="1"/>
          </p:nvPr>
        </p:nvSpPr>
        <p:spPr>
          <a:xfrm>
            <a:off x="0" y="2342216"/>
            <a:ext cx="9144000" cy="459000"/>
          </a:xfrm>
          <a:prstGeom prst="rect">
            <a:avLst/>
          </a:prstGeom>
          <a:solidFill>
            <a:schemeClr val="lt1"/>
          </a:solidFill>
          <a:ln>
            <a:noFill/>
          </a:ln>
        </p:spPr>
        <p:txBody>
          <a:bodyPr lIns="91425" tIns="91425" rIns="91425" bIns="91425" anchor="ctr" anchorCtr="1"/>
          <a:lstStyle>
            <a:lvl1pPr marL="0" marR="0" lvl="0" indent="0" algn="ctr" rtl="0">
              <a:lnSpc>
                <a:spcPct val="110000"/>
              </a:lnSpc>
              <a:spcBef>
                <a:spcPts val="200"/>
              </a:spcBef>
              <a:spcAft>
                <a:spcPts val="200"/>
              </a:spcAft>
              <a:buClr>
                <a:schemeClr val="accent1"/>
              </a:buClr>
              <a:buFont typeface="Arial"/>
              <a:buNone/>
              <a:defRPr sz="2200" b="0" i="0" u="none" strike="noStrike" cap="none">
                <a:solidFill>
                  <a:schemeClr val="accent1"/>
                </a:solidFill>
                <a:latin typeface="Century Gothic"/>
                <a:ea typeface="Century Gothic"/>
                <a:cs typeface="Century Gothic"/>
                <a:sym typeface="Century Gothic"/>
              </a:defRPr>
            </a:lvl1pPr>
            <a:lvl2pPr marL="342900" marR="0" lvl="1" indent="-228600" algn="ctr" rtl="0">
              <a:lnSpc>
                <a:spcPct val="100000"/>
              </a:lnSpc>
              <a:spcBef>
                <a:spcPts val="0"/>
              </a:spcBef>
              <a:spcAft>
                <a:spcPts val="200"/>
              </a:spcAft>
              <a:buClr>
                <a:schemeClr val="accent1"/>
              </a:buClr>
              <a:buSzPct val="100000"/>
              <a:buFont typeface="Arial"/>
              <a:buChar char="​"/>
              <a:defRPr sz="1800" b="0" i="0" u="none" strike="noStrike" cap="none">
                <a:solidFill>
                  <a:schemeClr val="accent1"/>
                </a:solidFill>
                <a:latin typeface="Century Gothic"/>
                <a:ea typeface="Century Gothic"/>
                <a:cs typeface="Century Gothic"/>
                <a:sym typeface="Century Gothic"/>
              </a:defRPr>
            </a:lvl2pPr>
            <a:lvl3pPr marL="285750" marR="0" lvl="2" indent="-196850" algn="ctr" rtl="0">
              <a:lnSpc>
                <a:spcPct val="85000"/>
              </a:lnSpc>
              <a:spcBef>
                <a:spcPts val="600"/>
              </a:spcBef>
              <a:spcAft>
                <a:spcPts val="200"/>
              </a:spcAft>
              <a:buClr>
                <a:schemeClr val="accent1"/>
              </a:buClr>
              <a:buSzPct val="100000"/>
              <a:buFont typeface="Arial"/>
              <a:buChar char="​"/>
              <a:defRPr sz="1400" b="1" i="0" u="none" strike="noStrike" cap="none">
                <a:solidFill>
                  <a:schemeClr val="accent1"/>
                </a:solidFill>
                <a:latin typeface="Century Gothic"/>
                <a:ea typeface="Century Gothic"/>
                <a:cs typeface="Century Gothic"/>
                <a:sym typeface="Century Gothic"/>
              </a:defRPr>
            </a:lvl3pPr>
            <a:lvl4pPr marL="342900" marR="0" lvl="3" indent="-254000" algn="ctr" rtl="0">
              <a:lnSpc>
                <a:spcPct val="85000"/>
              </a:lnSpc>
              <a:spcBef>
                <a:spcPts val="200"/>
              </a:spcBef>
              <a:spcAft>
                <a:spcPts val="200"/>
              </a:spcAft>
              <a:buClr>
                <a:schemeClr val="accent1"/>
              </a:buClr>
              <a:buSzPct val="100000"/>
              <a:buFont typeface="Arial"/>
              <a:buChar char="​"/>
              <a:defRPr sz="1400" b="0" i="0" u="none" strike="noStrike" cap="none">
                <a:solidFill>
                  <a:schemeClr val="accent1"/>
                </a:solidFill>
                <a:latin typeface="Century Gothic"/>
                <a:ea typeface="Century Gothic"/>
                <a:cs typeface="Century Gothic"/>
                <a:sym typeface="Century Gothic"/>
              </a:defRPr>
            </a:lvl4pPr>
            <a:lvl5pPr marL="342900" marR="0" lvl="4" indent="-254000" algn="ctr" rtl="0">
              <a:lnSpc>
                <a:spcPct val="85000"/>
              </a:lnSpc>
              <a:spcBef>
                <a:spcPts val="200"/>
              </a:spcBef>
              <a:spcAft>
                <a:spcPts val="200"/>
              </a:spcAft>
              <a:buClr>
                <a:schemeClr val="accent1"/>
              </a:buClr>
              <a:buSzPct val="100000"/>
              <a:buFont typeface="Arial"/>
              <a:buChar char="​"/>
              <a:defRPr sz="1400" b="0" i="0" u="none" strike="noStrike" cap="none">
                <a:solidFill>
                  <a:schemeClr val="accent1"/>
                </a:solidFill>
                <a:latin typeface="Century Gothic"/>
                <a:ea typeface="Century Gothic"/>
                <a:cs typeface="Century Gothic"/>
                <a:sym typeface="Century Gothic"/>
              </a:defRPr>
            </a:lvl5pPr>
            <a:lvl6pPr marL="0" marR="0" lvl="5" indent="114300" algn="l" rtl="0">
              <a:lnSpc>
                <a:spcPct val="95000"/>
              </a:lnSpc>
              <a:spcBef>
                <a:spcPts val="600"/>
              </a:spcBef>
              <a:spcAft>
                <a:spcPts val="200"/>
              </a:spcAft>
              <a:buClr>
                <a:schemeClr val="accent2"/>
              </a:buClr>
              <a:buSzPct val="100000"/>
              <a:buFont typeface="Arial"/>
              <a:buChar char="​"/>
              <a:defRPr sz="1800" b="0" i="0" u="none" strike="noStrike" cap="none">
                <a:solidFill>
                  <a:schemeClr val="accent2"/>
                </a:solidFill>
                <a:latin typeface="Century Gothic"/>
                <a:ea typeface="Century Gothic"/>
                <a:cs typeface="Century Gothic"/>
                <a:sym typeface="Century Gothic"/>
              </a:defRPr>
            </a:lvl6pPr>
            <a:lvl7pPr marL="0" marR="0" lvl="6" indent="114300" algn="l" rtl="0">
              <a:lnSpc>
                <a:spcPct val="95000"/>
              </a:lnSpc>
              <a:spcBef>
                <a:spcPts val="1000"/>
              </a:spcBef>
              <a:spcAft>
                <a:spcPts val="0"/>
              </a:spcAft>
              <a:buClr>
                <a:schemeClr val="dk1"/>
              </a:buClr>
              <a:buSzPct val="100000"/>
              <a:buFont typeface="Arial"/>
              <a:buChar char="​"/>
              <a:defRPr sz="1800" b="1" i="0" u="none" strike="noStrike" cap="none">
                <a:solidFill>
                  <a:schemeClr val="dk1"/>
                </a:solidFill>
                <a:latin typeface="Century Gothic"/>
                <a:ea typeface="Century Gothic"/>
                <a:cs typeface="Century Gothic"/>
                <a:sym typeface="Century Gothic"/>
              </a:defRPr>
            </a:lvl7pPr>
            <a:lvl8pPr marL="228600" marR="0" lvl="7" indent="-114300" algn="l" rtl="0">
              <a:lnSpc>
                <a:spcPct val="95000"/>
              </a:lnSpc>
              <a:spcBef>
                <a:spcPts val="200"/>
              </a:spcBef>
              <a:spcAft>
                <a:spcPts val="200"/>
              </a:spcAft>
              <a:buClr>
                <a:schemeClr val="dk1"/>
              </a:buClr>
              <a:buSzPct val="100000"/>
              <a:buFont typeface="Century Gothic"/>
              <a:buAutoNum type="arabicPeriod"/>
              <a:defRPr sz="1800" b="0" i="0" u="none" strike="noStrike" cap="none">
                <a:solidFill>
                  <a:schemeClr val="dk1"/>
                </a:solidFill>
                <a:latin typeface="Century Gothic"/>
                <a:ea typeface="Century Gothic"/>
                <a:cs typeface="Century Gothic"/>
                <a:sym typeface="Century Gothic"/>
              </a:defRPr>
            </a:lvl8pPr>
            <a:lvl9pPr marL="0" marR="0" lvl="8" indent="57150" algn="l" rtl="0">
              <a:lnSpc>
                <a:spcPct val="95000"/>
              </a:lnSpc>
              <a:spcBef>
                <a:spcPts val="400"/>
              </a:spcBef>
              <a:spcAft>
                <a:spcPts val="400"/>
              </a:spcAft>
              <a:buClr>
                <a:schemeClr val="accent6"/>
              </a:buClr>
              <a:buSzPct val="100000"/>
              <a:buFont typeface="Arial"/>
              <a:buChar char="​"/>
              <a:defRPr sz="900" b="0" i="0" u="none" strike="noStrike" cap="none">
                <a:solidFill>
                  <a:schemeClr val="accent6"/>
                </a:solidFill>
                <a:latin typeface="Century Gothic"/>
                <a:ea typeface="Century Gothic"/>
                <a:cs typeface="Century Gothic"/>
                <a:sym typeface="Century Gothic"/>
              </a:defRPr>
            </a:lvl9pPr>
          </a:lstStyle>
          <a:p>
            <a:endParaRPr/>
          </a:p>
        </p:txBody>
      </p:sp>
      <p:sp>
        <p:nvSpPr>
          <p:cNvPr id="465" name="Shape 465"/>
          <p:cNvSpPr txBox="1"/>
          <p:nvPr/>
        </p:nvSpPr>
        <p:spPr>
          <a:xfrm>
            <a:off x="153254" y="4837176"/>
            <a:ext cx="133200" cy="130800"/>
          </a:xfrm>
          <a:prstGeom prst="rect">
            <a:avLst/>
          </a:prstGeom>
          <a:noFill/>
          <a:ln>
            <a:noFill/>
          </a:ln>
        </p:spPr>
        <p:txBody>
          <a:bodyPr lIns="0" tIns="0" rIns="0" bIns="0" anchor="t" anchorCtr="0">
            <a:noAutofit/>
          </a:bodyPr>
          <a:lstStyle/>
          <a:p>
            <a:pPr marL="0" marR="0" lvl="0" indent="0" algn="r" rtl="0">
              <a:spcBef>
                <a:spcPts val="0"/>
              </a:spcBef>
              <a:buSzPct val="25000"/>
              <a:buNone/>
            </a:pPr>
            <a:fld id="{00000000-1234-1234-1234-123412341234}" type="slidenum">
              <a:rPr lang="en" sz="850">
                <a:solidFill>
                  <a:srgbClr val="D8D8D8"/>
                </a:solidFill>
                <a:latin typeface="Century Gothic"/>
                <a:ea typeface="Century Gothic"/>
                <a:cs typeface="Century Gothic"/>
                <a:sym typeface="Century Gothic"/>
              </a:rPr>
              <a:t>‹#›</a:t>
            </a:fld>
            <a:endParaRPr lang="en" sz="850">
              <a:solidFill>
                <a:srgbClr val="D8D8D8"/>
              </a:solidFill>
              <a:latin typeface="Century Gothic"/>
              <a:ea typeface="Century Gothic"/>
              <a:cs typeface="Century Gothic"/>
              <a:sym typeface="Century Gothic"/>
            </a:endParaRPr>
          </a:p>
        </p:txBody>
      </p:sp>
      <p:sp>
        <p:nvSpPr>
          <p:cNvPr id="466" name="Shape 466"/>
          <p:cNvSpPr txBox="1">
            <a:spLocks noGrp="1"/>
          </p:cNvSpPr>
          <p:nvPr>
            <p:ph type="dt" idx="10"/>
          </p:nvPr>
        </p:nvSpPr>
        <p:spPr>
          <a:xfrm>
            <a:off x="3505200" y="4864346"/>
            <a:ext cx="2133600" cy="107700"/>
          </a:xfrm>
          <a:prstGeom prst="rect">
            <a:avLst/>
          </a:prstGeom>
          <a:noFill/>
          <a:ln>
            <a:noFill/>
          </a:ln>
        </p:spPr>
        <p:txBody>
          <a:bodyPr lIns="91425" tIns="91425" rIns="91425" bIns="91425" anchor="ctr" anchorCtr="0"/>
          <a:lstStyle>
            <a:lvl1pPr marL="0" marR="0" lvl="0" indent="0" algn="ctr" rtl="0">
              <a:spcBef>
                <a:spcPts val="0"/>
              </a:spcBef>
              <a:buNone/>
              <a:defRPr sz="700">
                <a:solidFill>
                  <a:schemeClr val="lt1"/>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467" name="Shape 467"/>
          <p:cNvSpPr txBox="1">
            <a:spLocks noGrp="1"/>
          </p:cNvSpPr>
          <p:nvPr>
            <p:ph type="ftr" idx="11"/>
          </p:nvPr>
        </p:nvSpPr>
        <p:spPr>
          <a:xfrm>
            <a:off x="457200" y="4857864"/>
            <a:ext cx="1762200" cy="107700"/>
          </a:xfrm>
          <a:prstGeom prst="rect">
            <a:avLst/>
          </a:prstGeom>
          <a:noFill/>
          <a:ln>
            <a:noFill/>
          </a:ln>
        </p:spPr>
        <p:txBody>
          <a:bodyPr lIns="91425" tIns="91425" rIns="91425" bIns="91425" anchor="ctr" anchorCtr="0"/>
          <a:lstStyle>
            <a:lvl1pPr marL="0" marR="0" lvl="0" indent="0" algn="l" rtl="0">
              <a:spcBef>
                <a:spcPts val="0"/>
              </a:spcBef>
              <a:buNone/>
              <a:defRPr sz="700">
                <a:solidFill>
                  <a:schemeClr val="lt1"/>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lIns="91425" tIns="91425" rIns="91425" bIns="91425" anchor="ctr" anchorCtr="0">
            <a:noAutofit/>
          </a:bodyPr>
          <a:lstStyle/>
          <a:p>
            <a:pPr lvl="0">
              <a:spcBef>
                <a:spcPts val="0"/>
              </a:spcBef>
              <a:buNone/>
            </a:pPr>
            <a:endParaRPr/>
          </a:p>
        </p:txBody>
      </p:sp>
      <p:sp>
        <p:nvSpPr>
          <p:cNvPr id="37" name="Shape 37"/>
          <p:cNvSpPr txBox="1">
            <a:spLocks noGrp="1"/>
          </p:cNvSpPr>
          <p:nvPr>
            <p:ph type="title"/>
          </p:nvPr>
        </p:nvSpPr>
        <p:spPr>
          <a:xfrm>
            <a:off x="265500" y="1233175"/>
            <a:ext cx="4045200" cy="14823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0" name="Shape 40"/>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lIns="91425" tIns="91425" rIns="91425" bIns="91425" anchor="ctr" anchorCtr="0"/>
          <a:lstStyle>
            <a:lvl1pPr lvl="0">
              <a:lnSpc>
                <a:spcPct val="100000"/>
              </a:lnSpc>
              <a:spcBef>
                <a:spcPts val="0"/>
              </a:spcBef>
              <a:spcAft>
                <a:spcPts val="0"/>
              </a:spcAft>
              <a:buNone/>
              <a:defRPr/>
            </a:lvl1pPr>
          </a:lstStyle>
          <a:p>
            <a:endParaRPr/>
          </a:p>
        </p:txBody>
      </p:sp>
      <p:sp>
        <p:nvSpPr>
          <p:cNvPr id="43" name="Shape 43"/>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20" Type="http://schemas.openxmlformats.org/officeDocument/2006/relationships/theme" Target="../theme/theme2.xml"/><Relationship Id="rId21" Type="http://schemas.openxmlformats.org/officeDocument/2006/relationships/image" Target="../media/image1.png"/><Relationship Id="rId22" Type="http://schemas.openxmlformats.org/officeDocument/2006/relationships/image" Target="../media/image2.png"/><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Relationship Id="rId14" Type="http://schemas.openxmlformats.org/officeDocument/2006/relationships/slideLayout" Target="../slideLayouts/slideLayout25.xml"/><Relationship Id="rId15" Type="http://schemas.openxmlformats.org/officeDocument/2006/relationships/slideLayout" Target="../slideLayouts/slideLayout26.xml"/><Relationship Id="rId16" Type="http://schemas.openxmlformats.org/officeDocument/2006/relationships/slideLayout" Target="../slideLayouts/slideLayout27.xml"/><Relationship Id="rId17" Type="http://schemas.openxmlformats.org/officeDocument/2006/relationships/slideLayout" Target="../slideLayouts/slideLayout28.xml"/><Relationship Id="rId18" Type="http://schemas.openxmlformats.org/officeDocument/2006/relationships/slideLayout" Target="../slideLayouts/slideLayout29.xml"/><Relationship Id="rId19" Type="http://schemas.openxmlformats.org/officeDocument/2006/relationships/slideLayout" Target="../slideLayouts/slideLayout30.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1" Type="http://schemas.openxmlformats.org/officeDocument/2006/relationships/theme" Target="../theme/theme3.xml"/><Relationship Id="rId12" Type="http://schemas.openxmlformats.org/officeDocument/2006/relationships/image" Target="../media/image2.png"/><Relationship Id="rId1" Type="http://schemas.openxmlformats.org/officeDocument/2006/relationships/slideLayout" Target="../slideLayouts/slideLayout31.xml"/><Relationship Id="rId2" Type="http://schemas.openxmlformats.org/officeDocument/2006/relationships/slideLayout" Target="../slideLayouts/slideLayout32.xml"/><Relationship Id="rId3" Type="http://schemas.openxmlformats.org/officeDocument/2006/relationships/slideLayout" Target="../slideLayouts/slideLayout33.xml"/><Relationship Id="rId4" Type="http://schemas.openxmlformats.org/officeDocument/2006/relationships/slideLayout" Target="../slideLayouts/slideLayout34.xml"/><Relationship Id="rId5" Type="http://schemas.openxmlformats.org/officeDocument/2006/relationships/slideLayout" Target="../slideLayouts/slideLayout35.xml"/><Relationship Id="rId6" Type="http://schemas.openxmlformats.org/officeDocument/2006/relationships/slideLayout" Target="../slideLayouts/slideLayout36.xml"/><Relationship Id="rId7" Type="http://schemas.openxmlformats.org/officeDocument/2006/relationships/slideLayout" Target="../slideLayouts/slideLayout37.xml"/><Relationship Id="rId8" Type="http://schemas.openxmlformats.org/officeDocument/2006/relationships/slideLayout" Target="../slideLayouts/slideLayout38.xml"/><Relationship Id="rId9" Type="http://schemas.openxmlformats.org/officeDocument/2006/relationships/slideLayout" Target="../slideLayouts/slideLayout39.xml"/><Relationship Id="rId10" Type="http://schemas.openxmlformats.org/officeDocument/2006/relationships/slideLayout" Target="../slideLayouts/slideLayout40.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43.xml"/><Relationship Id="rId4" Type="http://schemas.openxmlformats.org/officeDocument/2006/relationships/slideLayout" Target="../slideLayouts/slideLayout44.xml"/><Relationship Id="rId5" Type="http://schemas.openxmlformats.org/officeDocument/2006/relationships/slideLayout" Target="../slideLayouts/slideLayout45.xml"/><Relationship Id="rId6" Type="http://schemas.openxmlformats.org/officeDocument/2006/relationships/slideLayout" Target="../slideLayouts/slideLayout46.xml"/><Relationship Id="rId7" Type="http://schemas.openxmlformats.org/officeDocument/2006/relationships/slideLayout" Target="../slideLayouts/slideLayout47.xml"/><Relationship Id="rId8" Type="http://schemas.openxmlformats.org/officeDocument/2006/relationships/slideLayout" Target="../slideLayouts/slideLayout48.xml"/><Relationship Id="rId9" Type="http://schemas.openxmlformats.org/officeDocument/2006/relationships/slideLayout" Target="../slideLayouts/slideLayout49.xml"/><Relationship Id="rId10" Type="http://schemas.openxmlformats.org/officeDocument/2006/relationships/theme" Target="../theme/theme4.xml"/><Relationship Id="rId11" Type="http://schemas.openxmlformats.org/officeDocument/2006/relationships/image" Target="../media/image5.png"/><Relationship Id="rId1" Type="http://schemas.openxmlformats.org/officeDocument/2006/relationships/slideLayout" Target="../slideLayouts/slideLayout41.xml"/><Relationship Id="rId2"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11" Type="http://schemas.openxmlformats.org/officeDocument/2006/relationships/slideLayout" Target="../slideLayouts/slideLayout60.xml"/><Relationship Id="rId12" Type="http://schemas.openxmlformats.org/officeDocument/2006/relationships/slideLayout" Target="../slideLayouts/slideLayout61.xml"/><Relationship Id="rId13" Type="http://schemas.openxmlformats.org/officeDocument/2006/relationships/theme" Target="../theme/theme5.xml"/><Relationship Id="rId14" Type="http://schemas.openxmlformats.org/officeDocument/2006/relationships/image" Target="../media/image1.png"/><Relationship Id="rId15" Type="http://schemas.openxmlformats.org/officeDocument/2006/relationships/image" Target="../media/image2.png"/><Relationship Id="rId1" Type="http://schemas.openxmlformats.org/officeDocument/2006/relationships/slideLayout" Target="../slideLayouts/slideLayout50.xml"/><Relationship Id="rId2" Type="http://schemas.openxmlformats.org/officeDocument/2006/relationships/slideLayout" Target="../slideLayouts/slideLayout51.xml"/><Relationship Id="rId3" Type="http://schemas.openxmlformats.org/officeDocument/2006/relationships/slideLayout" Target="../slideLayouts/slideLayout52.xml"/><Relationship Id="rId4" Type="http://schemas.openxmlformats.org/officeDocument/2006/relationships/slideLayout" Target="../slideLayouts/slideLayout53.xml"/><Relationship Id="rId5" Type="http://schemas.openxmlformats.org/officeDocument/2006/relationships/slideLayout" Target="../slideLayouts/slideLayout54.xml"/><Relationship Id="rId6" Type="http://schemas.openxmlformats.org/officeDocument/2006/relationships/slideLayout" Target="../slideLayouts/slideLayout55.xml"/><Relationship Id="rId7" Type="http://schemas.openxmlformats.org/officeDocument/2006/relationships/slideLayout" Target="../slideLayouts/slideLayout56.xml"/><Relationship Id="rId8" Type="http://schemas.openxmlformats.org/officeDocument/2006/relationships/slideLayout" Target="../slideLayouts/slideLayout57.xml"/><Relationship Id="rId9" Type="http://schemas.openxmlformats.org/officeDocument/2006/relationships/slideLayout" Target="../slideLayouts/slideLayout58.xml"/><Relationship Id="rId10" Type="http://schemas.openxmlformats.org/officeDocument/2006/relationships/slideLayout" Target="../slideLayouts/slideLayout59.xml"/></Relationships>
</file>

<file path=ppt/slideMasters/_rels/slideMaster6.xml.rels><?xml version="1.0" encoding="UTF-8" standalone="yes"?>
<Relationships xmlns="http://schemas.openxmlformats.org/package/2006/relationships"><Relationship Id="rId11" Type="http://schemas.openxmlformats.org/officeDocument/2006/relationships/slideLayout" Target="../slideLayouts/slideLayout72.xml"/><Relationship Id="rId12" Type="http://schemas.openxmlformats.org/officeDocument/2006/relationships/slideLayout" Target="../slideLayouts/slideLayout73.xml"/><Relationship Id="rId13" Type="http://schemas.openxmlformats.org/officeDocument/2006/relationships/theme" Target="../theme/theme6.xml"/><Relationship Id="rId14" Type="http://schemas.openxmlformats.org/officeDocument/2006/relationships/image" Target="../media/image1.png"/><Relationship Id="rId15" Type="http://schemas.openxmlformats.org/officeDocument/2006/relationships/image" Target="../media/image2.png"/><Relationship Id="rId1" Type="http://schemas.openxmlformats.org/officeDocument/2006/relationships/slideLayout" Target="../slideLayouts/slideLayout62.xml"/><Relationship Id="rId2" Type="http://schemas.openxmlformats.org/officeDocument/2006/relationships/slideLayout" Target="../slideLayouts/slideLayout63.xml"/><Relationship Id="rId3" Type="http://schemas.openxmlformats.org/officeDocument/2006/relationships/slideLayout" Target="../slideLayouts/slideLayout64.xml"/><Relationship Id="rId4" Type="http://schemas.openxmlformats.org/officeDocument/2006/relationships/slideLayout" Target="../slideLayouts/slideLayout65.xml"/><Relationship Id="rId5" Type="http://schemas.openxmlformats.org/officeDocument/2006/relationships/slideLayout" Target="../slideLayouts/slideLayout66.xml"/><Relationship Id="rId6" Type="http://schemas.openxmlformats.org/officeDocument/2006/relationships/slideLayout" Target="../slideLayouts/slideLayout67.xml"/><Relationship Id="rId7" Type="http://schemas.openxmlformats.org/officeDocument/2006/relationships/slideLayout" Target="../slideLayouts/slideLayout68.xml"/><Relationship Id="rId8" Type="http://schemas.openxmlformats.org/officeDocument/2006/relationships/slideLayout" Target="../slideLayouts/slideLayout69.xml"/><Relationship Id="rId9" Type="http://schemas.openxmlformats.org/officeDocument/2006/relationships/slideLayout" Target="../slideLayouts/slideLayout70.xml"/><Relationship Id="rId10" Type="http://schemas.openxmlformats.org/officeDocument/2006/relationships/slideLayout" Target="../slideLayouts/slideLayout7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lIns="91425" tIns="91425" rIns="91425" bIns="91425" anchor="t" anchorCtr="0"/>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a:endParaRPr/>
          </a:p>
        </p:txBody>
      </p:sp>
      <p:sp>
        <p:nvSpPr>
          <p:cNvPr id="8" name="Shape 8"/>
          <p:cNvSpPr txBox="1">
            <a:spLocks noGrp="1"/>
          </p:cNvSpPr>
          <p:nvPr>
            <p:ph type="sldNum" idx="12"/>
          </p:nvPr>
        </p:nvSpPr>
        <p:spPr>
          <a:xfrm>
            <a:off x="8472457" y="4663216"/>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dk2"/>
                </a:solidFill>
              </a:rPr>
              <a:t>‹#›</a:t>
            </a:fld>
            <a:endParaRPr lang="en" sz="1000">
              <a:solidFill>
                <a:schemeClr val="dk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pic>
        <p:nvPicPr>
          <p:cNvPr id="51" name="Shape 51" descr="Background art.png"/>
          <p:cNvPicPr preferRelativeResize="0"/>
          <p:nvPr/>
        </p:nvPicPr>
        <p:blipFill rotWithShape="1">
          <a:blip r:embed="rId21">
            <a:alphaModFix/>
          </a:blip>
          <a:srcRect/>
          <a:stretch/>
        </p:blipFill>
        <p:spPr>
          <a:xfrm>
            <a:off x="1" y="4284430"/>
            <a:ext cx="7685700" cy="859200"/>
          </a:xfrm>
          <a:prstGeom prst="rect">
            <a:avLst/>
          </a:prstGeom>
          <a:noFill/>
          <a:ln>
            <a:noFill/>
          </a:ln>
        </p:spPr>
      </p:pic>
      <p:sp>
        <p:nvSpPr>
          <p:cNvPr id="52" name="Shape 52"/>
          <p:cNvSpPr txBox="1">
            <a:spLocks noGrp="1"/>
          </p:cNvSpPr>
          <p:nvPr>
            <p:ph type="body" idx="1"/>
          </p:nvPr>
        </p:nvSpPr>
        <p:spPr>
          <a:xfrm>
            <a:off x="457200" y="1216374"/>
            <a:ext cx="8229600" cy="3340500"/>
          </a:xfrm>
          <a:prstGeom prst="rect">
            <a:avLst/>
          </a:prstGeom>
          <a:noFill/>
          <a:ln>
            <a:noFill/>
          </a:ln>
        </p:spPr>
        <p:txBody>
          <a:bodyPr lIns="91425" tIns="91425" rIns="91425" bIns="91425" anchor="t" anchorCtr="0"/>
          <a:lstStyle>
            <a:lvl1pPr marL="169862" marR="0" lvl="0" indent="-55562"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1pPr>
            <a:lvl2pPr marL="457200" marR="0" lvl="1" indent="-127000" algn="l" rtl="0">
              <a:lnSpc>
                <a:spcPct val="85000"/>
              </a:lnSpc>
              <a:spcBef>
                <a:spcPts val="200"/>
              </a:spcBef>
              <a:spcAft>
                <a:spcPts val="200"/>
              </a:spcAft>
              <a:buClr>
                <a:schemeClr val="dk1"/>
              </a:buClr>
              <a:buSzPct val="100000"/>
              <a:buFont typeface="Arial"/>
              <a:buChar char="–"/>
              <a:defRPr sz="1600" b="0" i="0" u="none" strike="noStrike" cap="none">
                <a:solidFill>
                  <a:schemeClr val="dk1"/>
                </a:solidFill>
                <a:latin typeface="Century Gothic"/>
                <a:ea typeface="Century Gothic"/>
                <a:cs typeface="Century Gothic"/>
                <a:sym typeface="Century Gothic"/>
              </a:defRPr>
            </a:lvl2pPr>
            <a:lvl3pPr marL="568325" marR="0" lvl="2" indent="-22225" algn="l" rtl="0">
              <a:lnSpc>
                <a:spcPct val="85000"/>
              </a:lnSpc>
              <a:spcBef>
                <a:spcPts val="200"/>
              </a:spcBef>
              <a:spcAft>
                <a:spcPts val="200"/>
              </a:spcAft>
              <a:buClr>
                <a:schemeClr val="dk1"/>
              </a:buClr>
              <a:buSzPct val="100000"/>
              <a:buFont typeface="Arial"/>
              <a:buChar char="-"/>
              <a:defRPr sz="1400" b="0" i="0" u="none" strike="noStrike" cap="none">
                <a:solidFill>
                  <a:schemeClr val="dk1"/>
                </a:solidFill>
                <a:latin typeface="Century Gothic"/>
                <a:ea typeface="Century Gothic"/>
                <a:cs typeface="Century Gothic"/>
                <a:sym typeface="Century Gothic"/>
              </a:defRPr>
            </a:lvl3pPr>
            <a:lvl4pPr marL="0" marR="0" lvl="3" indent="114300"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4pPr>
            <a:lvl5pPr marL="0" marR="0" lvl="4" indent="114300" algn="l" rtl="0">
              <a:lnSpc>
                <a:spcPct val="95000"/>
              </a:lnSpc>
              <a:spcBef>
                <a:spcPts val="600"/>
              </a:spcBef>
              <a:spcAft>
                <a:spcPts val="200"/>
              </a:spcAft>
              <a:buClr>
                <a:schemeClr val="accent1"/>
              </a:buClr>
              <a:buSzPct val="100000"/>
              <a:buFont typeface="Arial"/>
              <a:buChar char="​"/>
              <a:defRPr sz="1800" b="0" i="0" u="none" strike="noStrike" cap="none">
                <a:solidFill>
                  <a:schemeClr val="accent1"/>
                </a:solidFill>
                <a:latin typeface="Century Gothic"/>
                <a:ea typeface="Century Gothic"/>
                <a:cs typeface="Century Gothic"/>
                <a:sym typeface="Century Gothic"/>
              </a:defRPr>
            </a:lvl5pPr>
            <a:lvl6pPr marL="0" marR="0" lvl="5" indent="114300" algn="l" rtl="0">
              <a:lnSpc>
                <a:spcPct val="95000"/>
              </a:lnSpc>
              <a:spcBef>
                <a:spcPts val="600"/>
              </a:spcBef>
              <a:spcAft>
                <a:spcPts val="200"/>
              </a:spcAft>
              <a:buClr>
                <a:schemeClr val="accent2"/>
              </a:buClr>
              <a:buSzPct val="100000"/>
              <a:buFont typeface="Arial"/>
              <a:buChar char="​"/>
              <a:defRPr sz="1800" b="0" i="0" u="none" strike="noStrike" cap="none">
                <a:solidFill>
                  <a:schemeClr val="accent2"/>
                </a:solidFill>
                <a:latin typeface="Century Gothic"/>
                <a:ea typeface="Century Gothic"/>
                <a:cs typeface="Century Gothic"/>
                <a:sym typeface="Century Gothic"/>
              </a:defRPr>
            </a:lvl6pPr>
            <a:lvl7pPr marL="0" marR="0" lvl="6" indent="114300" algn="l" rtl="0">
              <a:lnSpc>
                <a:spcPct val="95000"/>
              </a:lnSpc>
              <a:spcBef>
                <a:spcPts val="1000"/>
              </a:spcBef>
              <a:spcAft>
                <a:spcPts val="0"/>
              </a:spcAft>
              <a:buClr>
                <a:schemeClr val="dk1"/>
              </a:buClr>
              <a:buSzPct val="100000"/>
              <a:buFont typeface="Arial"/>
              <a:buChar char="​"/>
              <a:defRPr sz="1800" b="1" i="0" u="none" strike="noStrike" cap="none">
                <a:solidFill>
                  <a:schemeClr val="dk1"/>
                </a:solidFill>
                <a:latin typeface="Century Gothic"/>
                <a:ea typeface="Century Gothic"/>
                <a:cs typeface="Century Gothic"/>
                <a:sym typeface="Century Gothic"/>
              </a:defRPr>
            </a:lvl7pPr>
            <a:lvl8pPr marL="228600" marR="0" lvl="7" indent="-114300" algn="l" rtl="0">
              <a:lnSpc>
                <a:spcPct val="95000"/>
              </a:lnSpc>
              <a:spcBef>
                <a:spcPts val="200"/>
              </a:spcBef>
              <a:spcAft>
                <a:spcPts val="200"/>
              </a:spcAft>
              <a:buClr>
                <a:schemeClr val="dk1"/>
              </a:buClr>
              <a:buSzPct val="100000"/>
              <a:buFont typeface="Century Gothic"/>
              <a:buAutoNum type="arabicPeriod"/>
              <a:defRPr sz="1800" b="0" i="0" u="none" strike="noStrike" cap="none">
                <a:solidFill>
                  <a:schemeClr val="dk1"/>
                </a:solidFill>
                <a:latin typeface="Century Gothic"/>
                <a:ea typeface="Century Gothic"/>
                <a:cs typeface="Century Gothic"/>
                <a:sym typeface="Century Gothic"/>
              </a:defRPr>
            </a:lvl8pPr>
            <a:lvl9pPr marL="0" marR="0" lvl="8" indent="57150" algn="l" rtl="0">
              <a:lnSpc>
                <a:spcPct val="95000"/>
              </a:lnSpc>
              <a:spcBef>
                <a:spcPts val="400"/>
              </a:spcBef>
              <a:spcAft>
                <a:spcPts val="400"/>
              </a:spcAft>
              <a:buClr>
                <a:schemeClr val="accent6"/>
              </a:buClr>
              <a:buSzPct val="100000"/>
              <a:buFont typeface="Arial"/>
              <a:buChar char="​"/>
              <a:defRPr sz="900" b="0" i="0" u="none" strike="noStrike" cap="none">
                <a:solidFill>
                  <a:schemeClr val="accent6"/>
                </a:solidFill>
                <a:latin typeface="Century Gothic"/>
                <a:ea typeface="Century Gothic"/>
                <a:cs typeface="Century Gothic"/>
                <a:sym typeface="Century Gothic"/>
              </a:defRPr>
            </a:lvl9pPr>
          </a:lstStyle>
          <a:p>
            <a:endParaRPr/>
          </a:p>
        </p:txBody>
      </p:sp>
      <p:sp>
        <p:nvSpPr>
          <p:cNvPr id="53" name="Shape 53"/>
          <p:cNvSpPr txBox="1">
            <a:spLocks noGrp="1"/>
          </p:cNvSpPr>
          <p:nvPr>
            <p:ph type="ftr" idx="11"/>
          </p:nvPr>
        </p:nvSpPr>
        <p:spPr>
          <a:xfrm>
            <a:off x="457200" y="4857864"/>
            <a:ext cx="1762200" cy="107700"/>
          </a:xfrm>
          <a:prstGeom prst="rect">
            <a:avLst/>
          </a:prstGeom>
          <a:noFill/>
          <a:ln>
            <a:noFill/>
          </a:ln>
        </p:spPr>
        <p:txBody>
          <a:bodyPr lIns="91425" tIns="91425" rIns="91425" bIns="91425" anchor="ctr" anchorCtr="0"/>
          <a:lstStyle>
            <a:lvl1pPr marL="0" marR="0" lvl="0" indent="0" algn="l" rtl="0">
              <a:spcBef>
                <a:spcPts val="0"/>
              </a:spcBef>
              <a:buNone/>
              <a:defRPr sz="700" b="0" i="0" u="none" strike="noStrike" cap="none">
                <a:solidFill>
                  <a:srgbClr val="A2A2A2"/>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54" name="Shape 54"/>
          <p:cNvSpPr txBox="1"/>
          <p:nvPr/>
        </p:nvSpPr>
        <p:spPr>
          <a:xfrm>
            <a:off x="153437" y="4835598"/>
            <a:ext cx="132900" cy="130800"/>
          </a:xfrm>
          <a:prstGeom prst="rect">
            <a:avLst/>
          </a:prstGeom>
          <a:noFill/>
          <a:ln>
            <a:noFill/>
          </a:ln>
        </p:spPr>
        <p:txBody>
          <a:bodyPr lIns="0" tIns="0" rIns="0" bIns="0" anchor="t" anchorCtr="0">
            <a:noAutofit/>
          </a:bodyPr>
          <a:lstStyle/>
          <a:p>
            <a:pPr marL="0" marR="0" lvl="0" indent="0" algn="r" rtl="0">
              <a:spcBef>
                <a:spcPts val="0"/>
              </a:spcBef>
              <a:buSzPct val="25000"/>
              <a:buNone/>
            </a:pPr>
            <a:fld id="{00000000-1234-1234-1234-123412341234}" type="slidenum">
              <a:rPr lang="en" sz="850" b="0" i="0" u="none" strike="noStrike" cap="none">
                <a:solidFill>
                  <a:srgbClr val="6C6C6C"/>
                </a:solidFill>
                <a:latin typeface="Century Gothic"/>
                <a:ea typeface="Century Gothic"/>
                <a:cs typeface="Century Gothic"/>
                <a:sym typeface="Century Gothic"/>
              </a:rPr>
              <a:t>‹#›</a:t>
            </a:fld>
            <a:endParaRPr lang="en" sz="850" b="0" i="0" u="none" strike="noStrike" cap="none">
              <a:solidFill>
                <a:srgbClr val="6C6C6C"/>
              </a:solidFill>
              <a:latin typeface="Century Gothic"/>
              <a:ea typeface="Century Gothic"/>
              <a:cs typeface="Century Gothic"/>
              <a:sym typeface="Century Gothic"/>
            </a:endParaRPr>
          </a:p>
        </p:txBody>
      </p:sp>
      <p:sp>
        <p:nvSpPr>
          <p:cNvPr id="55" name="Shape 55"/>
          <p:cNvSpPr txBox="1">
            <a:spLocks noGrp="1"/>
          </p:cNvSpPr>
          <p:nvPr>
            <p:ph type="title"/>
          </p:nvPr>
        </p:nvSpPr>
        <p:spPr>
          <a:xfrm>
            <a:off x="457212" y="164592"/>
            <a:ext cx="7228500" cy="704100"/>
          </a:xfrm>
          <a:prstGeom prst="rect">
            <a:avLst/>
          </a:prstGeom>
          <a:noFill/>
          <a:ln>
            <a:noFill/>
          </a:ln>
        </p:spPr>
        <p:txBody>
          <a:bodyPr lIns="91425" tIns="91425" rIns="91425" bIns="91425" anchor="b" anchorCtr="0"/>
          <a:lstStyle>
            <a:lvl1pPr marL="0" marR="0" lvl="0" indent="0" algn="l" rtl="0">
              <a:lnSpc>
                <a:spcPct val="95000"/>
              </a:lnSpc>
              <a:spcBef>
                <a:spcPts val="0"/>
              </a:spcBef>
              <a:buClr>
                <a:schemeClr val="accent1"/>
              </a:buClr>
              <a:buFont typeface="Century Gothic"/>
              <a:buNone/>
              <a:defRPr sz="2200" b="0" i="0" u="none" strike="noStrike" cap="none">
                <a:solidFill>
                  <a:schemeClr val="accent1"/>
                </a:solidFill>
                <a:latin typeface="Century Gothic"/>
                <a:ea typeface="Century Gothic"/>
                <a:cs typeface="Century Gothic"/>
                <a:sym typeface="Century Gothic"/>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pic>
        <p:nvPicPr>
          <p:cNvPr id="56" name="Shape 56" descr="14TDPRD223_Think_Big_Logo_F2.png"/>
          <p:cNvPicPr preferRelativeResize="0"/>
          <p:nvPr/>
        </p:nvPicPr>
        <p:blipFill rotWithShape="1">
          <a:blip r:embed="rId22">
            <a:alphaModFix/>
          </a:blip>
          <a:srcRect/>
          <a:stretch/>
        </p:blipFill>
        <p:spPr>
          <a:xfrm>
            <a:off x="7991410" y="196996"/>
            <a:ext cx="879600" cy="865200"/>
          </a:xfrm>
          <a:prstGeom prst="rect">
            <a:avLst/>
          </a:prstGeom>
          <a:noFill/>
          <a:ln>
            <a:noFill/>
          </a:ln>
        </p:spPr>
      </p:pic>
      <p:sp>
        <p:nvSpPr>
          <p:cNvPr id="57" name="Shape 57"/>
          <p:cNvSpPr txBox="1">
            <a:spLocks noGrp="1"/>
          </p:cNvSpPr>
          <p:nvPr>
            <p:ph type="dt" idx="10"/>
          </p:nvPr>
        </p:nvSpPr>
        <p:spPr>
          <a:xfrm>
            <a:off x="3505200" y="4864346"/>
            <a:ext cx="2133600" cy="107700"/>
          </a:xfrm>
          <a:prstGeom prst="rect">
            <a:avLst/>
          </a:prstGeom>
          <a:noFill/>
          <a:ln>
            <a:noFill/>
          </a:ln>
        </p:spPr>
        <p:txBody>
          <a:bodyPr lIns="91425" tIns="91425" rIns="91425" bIns="91425" anchor="ctr" anchorCtr="0"/>
          <a:lstStyle>
            <a:lvl1pPr marL="0" marR="0" lvl="0" indent="0" algn="ctr" rtl="0">
              <a:spcBef>
                <a:spcPts val="0"/>
              </a:spcBef>
              <a:buNone/>
              <a:defRPr sz="700" b="0" i="0" u="none" strike="noStrike" cap="none">
                <a:solidFill>
                  <a:srgbClr val="A2A2A2"/>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8"/>
        <p:cNvGrpSpPr/>
        <p:nvPr/>
      </p:nvGrpSpPr>
      <p:grpSpPr>
        <a:xfrm>
          <a:off x="0" y="0"/>
          <a:ext cx="0" cy="0"/>
          <a:chOff x="0" y="0"/>
          <a:chExt cx="0" cy="0"/>
        </a:xfrm>
      </p:grpSpPr>
      <p:sp>
        <p:nvSpPr>
          <p:cNvPr id="149" name="Shape 149"/>
          <p:cNvSpPr txBox="1">
            <a:spLocks noGrp="1"/>
          </p:cNvSpPr>
          <p:nvPr>
            <p:ph type="body" idx="1"/>
          </p:nvPr>
        </p:nvSpPr>
        <p:spPr>
          <a:xfrm>
            <a:off x="457200" y="1216371"/>
            <a:ext cx="8229600" cy="3340500"/>
          </a:xfrm>
          <a:prstGeom prst="rect">
            <a:avLst/>
          </a:prstGeom>
          <a:noFill/>
          <a:ln>
            <a:noFill/>
          </a:ln>
        </p:spPr>
        <p:txBody>
          <a:bodyPr lIns="91425" tIns="91425" rIns="91425" bIns="91425" anchor="t" anchorCtr="0"/>
          <a:lstStyle>
            <a:lvl1pPr marL="169862" marR="0" lvl="0" indent="-55562"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1pPr>
            <a:lvl2pPr marL="457200" marR="0" lvl="1" indent="-127000" algn="l" rtl="0">
              <a:lnSpc>
                <a:spcPct val="85000"/>
              </a:lnSpc>
              <a:spcBef>
                <a:spcPts val="200"/>
              </a:spcBef>
              <a:spcAft>
                <a:spcPts val="200"/>
              </a:spcAft>
              <a:buClr>
                <a:schemeClr val="dk1"/>
              </a:buClr>
              <a:buSzPct val="100000"/>
              <a:buFont typeface="Arial"/>
              <a:buChar char="–"/>
              <a:defRPr sz="1600" b="0" i="0" u="none" strike="noStrike" cap="none">
                <a:solidFill>
                  <a:schemeClr val="dk1"/>
                </a:solidFill>
                <a:latin typeface="Century Gothic"/>
                <a:ea typeface="Century Gothic"/>
                <a:cs typeface="Century Gothic"/>
                <a:sym typeface="Century Gothic"/>
              </a:defRPr>
            </a:lvl2pPr>
            <a:lvl3pPr marL="568325" marR="0" lvl="2" indent="-22225" algn="l" rtl="0">
              <a:lnSpc>
                <a:spcPct val="85000"/>
              </a:lnSpc>
              <a:spcBef>
                <a:spcPts val="200"/>
              </a:spcBef>
              <a:spcAft>
                <a:spcPts val="200"/>
              </a:spcAft>
              <a:buClr>
                <a:schemeClr val="dk1"/>
              </a:buClr>
              <a:buSzPct val="100000"/>
              <a:buFont typeface="Arial"/>
              <a:buChar char="-"/>
              <a:defRPr sz="1400" b="0" i="0" u="none" strike="noStrike" cap="none">
                <a:solidFill>
                  <a:schemeClr val="dk1"/>
                </a:solidFill>
                <a:latin typeface="Century Gothic"/>
                <a:ea typeface="Century Gothic"/>
                <a:cs typeface="Century Gothic"/>
                <a:sym typeface="Century Gothic"/>
              </a:defRPr>
            </a:lvl3pPr>
            <a:lvl4pPr marL="0" marR="0" lvl="3" indent="114300"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4pPr>
            <a:lvl5pPr marL="0" marR="0" lvl="4" indent="114300" algn="l" rtl="0">
              <a:lnSpc>
                <a:spcPct val="95000"/>
              </a:lnSpc>
              <a:spcBef>
                <a:spcPts val="600"/>
              </a:spcBef>
              <a:spcAft>
                <a:spcPts val="200"/>
              </a:spcAft>
              <a:buClr>
                <a:schemeClr val="accent1"/>
              </a:buClr>
              <a:buSzPct val="100000"/>
              <a:buFont typeface="Arial"/>
              <a:buChar char="​"/>
              <a:defRPr sz="1800" b="0" i="0" u="none" strike="noStrike" cap="none">
                <a:solidFill>
                  <a:schemeClr val="accent1"/>
                </a:solidFill>
                <a:latin typeface="Century Gothic"/>
                <a:ea typeface="Century Gothic"/>
                <a:cs typeface="Century Gothic"/>
                <a:sym typeface="Century Gothic"/>
              </a:defRPr>
            </a:lvl5pPr>
            <a:lvl6pPr marL="0" marR="0" lvl="5" indent="114300" algn="l" rtl="0">
              <a:lnSpc>
                <a:spcPct val="95000"/>
              </a:lnSpc>
              <a:spcBef>
                <a:spcPts val="600"/>
              </a:spcBef>
              <a:spcAft>
                <a:spcPts val="200"/>
              </a:spcAft>
              <a:buClr>
                <a:schemeClr val="accent2"/>
              </a:buClr>
              <a:buSzPct val="100000"/>
              <a:buFont typeface="Arial"/>
              <a:buChar char="​"/>
              <a:defRPr sz="1800" b="0" i="0" u="none" strike="noStrike" cap="none">
                <a:solidFill>
                  <a:schemeClr val="accent2"/>
                </a:solidFill>
                <a:latin typeface="Century Gothic"/>
                <a:ea typeface="Century Gothic"/>
                <a:cs typeface="Century Gothic"/>
                <a:sym typeface="Century Gothic"/>
              </a:defRPr>
            </a:lvl6pPr>
            <a:lvl7pPr marL="0" marR="0" lvl="6" indent="114300" algn="l" rtl="0">
              <a:lnSpc>
                <a:spcPct val="95000"/>
              </a:lnSpc>
              <a:spcBef>
                <a:spcPts val="1000"/>
              </a:spcBef>
              <a:spcAft>
                <a:spcPts val="0"/>
              </a:spcAft>
              <a:buClr>
                <a:schemeClr val="dk1"/>
              </a:buClr>
              <a:buSzPct val="100000"/>
              <a:buFont typeface="Arial"/>
              <a:buChar char="​"/>
              <a:defRPr sz="1800" b="1" i="0" u="none" strike="noStrike" cap="none">
                <a:solidFill>
                  <a:schemeClr val="dk1"/>
                </a:solidFill>
                <a:latin typeface="Century Gothic"/>
                <a:ea typeface="Century Gothic"/>
                <a:cs typeface="Century Gothic"/>
                <a:sym typeface="Century Gothic"/>
              </a:defRPr>
            </a:lvl7pPr>
            <a:lvl8pPr marL="228600" marR="0" lvl="7" indent="-114300" algn="l" rtl="0">
              <a:lnSpc>
                <a:spcPct val="95000"/>
              </a:lnSpc>
              <a:spcBef>
                <a:spcPts val="200"/>
              </a:spcBef>
              <a:spcAft>
                <a:spcPts val="200"/>
              </a:spcAft>
              <a:buClr>
                <a:schemeClr val="dk1"/>
              </a:buClr>
              <a:buSzPct val="100000"/>
              <a:buFont typeface="Century Gothic"/>
              <a:buAutoNum type="arabicPeriod"/>
              <a:defRPr sz="1800" b="0" i="0" u="none" strike="noStrike" cap="none">
                <a:solidFill>
                  <a:schemeClr val="dk1"/>
                </a:solidFill>
                <a:latin typeface="Century Gothic"/>
                <a:ea typeface="Century Gothic"/>
                <a:cs typeface="Century Gothic"/>
                <a:sym typeface="Century Gothic"/>
              </a:defRPr>
            </a:lvl8pPr>
            <a:lvl9pPr marL="0" marR="0" lvl="8" indent="57150" algn="l" rtl="0">
              <a:lnSpc>
                <a:spcPct val="95000"/>
              </a:lnSpc>
              <a:spcBef>
                <a:spcPts val="400"/>
              </a:spcBef>
              <a:spcAft>
                <a:spcPts val="400"/>
              </a:spcAft>
              <a:buClr>
                <a:schemeClr val="accent6"/>
              </a:buClr>
              <a:buSzPct val="100000"/>
              <a:buFont typeface="Arial"/>
              <a:buChar char="​"/>
              <a:defRPr sz="900" b="0" i="0" u="none" strike="noStrike" cap="none">
                <a:solidFill>
                  <a:schemeClr val="accent6"/>
                </a:solidFill>
                <a:latin typeface="Century Gothic"/>
                <a:ea typeface="Century Gothic"/>
                <a:cs typeface="Century Gothic"/>
                <a:sym typeface="Century Gothic"/>
              </a:defRPr>
            </a:lvl9pPr>
          </a:lstStyle>
          <a:p>
            <a:endParaRPr/>
          </a:p>
        </p:txBody>
      </p:sp>
      <p:sp>
        <p:nvSpPr>
          <p:cNvPr id="150" name="Shape 150"/>
          <p:cNvSpPr txBox="1"/>
          <p:nvPr/>
        </p:nvSpPr>
        <p:spPr>
          <a:xfrm>
            <a:off x="153254" y="4835592"/>
            <a:ext cx="133200" cy="130800"/>
          </a:xfrm>
          <a:prstGeom prst="rect">
            <a:avLst/>
          </a:prstGeom>
          <a:noFill/>
          <a:ln>
            <a:noFill/>
          </a:ln>
        </p:spPr>
        <p:txBody>
          <a:bodyPr lIns="0" tIns="0" rIns="0" bIns="0" anchor="t" anchorCtr="0">
            <a:noAutofit/>
          </a:bodyPr>
          <a:lstStyle/>
          <a:p>
            <a:pPr marL="0" marR="0" lvl="0" indent="0" algn="r" rtl="0">
              <a:spcBef>
                <a:spcPts val="0"/>
              </a:spcBef>
              <a:buSzPct val="25000"/>
              <a:buNone/>
            </a:pPr>
            <a:fld id="{00000000-1234-1234-1234-123412341234}" type="slidenum">
              <a:rPr lang="en" sz="850" b="0" i="0" u="none" strike="noStrike" cap="none">
                <a:solidFill>
                  <a:srgbClr val="6C6C6C"/>
                </a:solidFill>
                <a:latin typeface="Century Gothic"/>
                <a:ea typeface="Century Gothic"/>
                <a:cs typeface="Century Gothic"/>
                <a:sym typeface="Century Gothic"/>
              </a:rPr>
              <a:t>‹#›</a:t>
            </a:fld>
            <a:endParaRPr lang="en" sz="850" b="0" i="0" u="none" strike="noStrike" cap="none">
              <a:solidFill>
                <a:srgbClr val="6C6C6C"/>
              </a:solidFill>
              <a:latin typeface="Century Gothic"/>
              <a:ea typeface="Century Gothic"/>
              <a:cs typeface="Century Gothic"/>
              <a:sym typeface="Century Gothic"/>
            </a:endParaRPr>
          </a:p>
        </p:txBody>
      </p:sp>
      <p:sp>
        <p:nvSpPr>
          <p:cNvPr id="151" name="Shape 151"/>
          <p:cNvSpPr txBox="1">
            <a:spLocks noGrp="1"/>
          </p:cNvSpPr>
          <p:nvPr>
            <p:ph type="title"/>
          </p:nvPr>
        </p:nvSpPr>
        <p:spPr>
          <a:xfrm>
            <a:off x="457200" y="164592"/>
            <a:ext cx="7228500" cy="704100"/>
          </a:xfrm>
          <a:prstGeom prst="rect">
            <a:avLst/>
          </a:prstGeom>
          <a:noFill/>
          <a:ln>
            <a:noFill/>
          </a:ln>
        </p:spPr>
        <p:txBody>
          <a:bodyPr lIns="91425" tIns="91425" rIns="91425" bIns="91425" anchor="b" anchorCtr="0"/>
          <a:lstStyle>
            <a:lvl1pPr marL="0" marR="0" lvl="0" indent="0" algn="l" rtl="0">
              <a:lnSpc>
                <a:spcPct val="95000"/>
              </a:lnSpc>
              <a:spcBef>
                <a:spcPts val="0"/>
              </a:spcBef>
              <a:buClr>
                <a:schemeClr val="accent1"/>
              </a:buClr>
              <a:buFont typeface="Century Gothic"/>
              <a:buNone/>
              <a:defRPr sz="2200" b="0" i="0" u="none" strike="noStrike" cap="none">
                <a:solidFill>
                  <a:schemeClr val="accent1"/>
                </a:solidFill>
                <a:latin typeface="Century Gothic"/>
                <a:ea typeface="Century Gothic"/>
                <a:cs typeface="Century Gothic"/>
                <a:sym typeface="Century Gothic"/>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pic>
        <p:nvPicPr>
          <p:cNvPr id="152" name="Shape 152" descr="14TDPRD223_Think_Big_Logo_F2.png"/>
          <p:cNvPicPr preferRelativeResize="0"/>
          <p:nvPr/>
        </p:nvPicPr>
        <p:blipFill rotWithShape="1">
          <a:blip r:embed="rId12">
            <a:alphaModFix/>
          </a:blip>
          <a:srcRect/>
          <a:stretch/>
        </p:blipFill>
        <p:spPr>
          <a:xfrm>
            <a:off x="7991410" y="196996"/>
            <a:ext cx="879600" cy="8652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70"/>
        <p:cNvGrpSpPr/>
        <p:nvPr/>
      </p:nvGrpSpPr>
      <p:grpSpPr>
        <a:xfrm>
          <a:off x="0" y="0"/>
          <a:ext cx="0" cy="0"/>
          <a:chOff x="0" y="0"/>
          <a:chExt cx="0" cy="0"/>
        </a:xfrm>
      </p:grpSpPr>
      <p:sp>
        <p:nvSpPr>
          <p:cNvPr id="271" name="Shape 271"/>
          <p:cNvSpPr txBox="1">
            <a:spLocks noGrp="1"/>
          </p:cNvSpPr>
          <p:nvPr>
            <p:ph type="title"/>
          </p:nvPr>
        </p:nvSpPr>
        <p:spPr>
          <a:xfrm>
            <a:off x="457200" y="62419"/>
            <a:ext cx="8229600" cy="699600"/>
          </a:xfrm>
          <a:prstGeom prst="rect">
            <a:avLst/>
          </a:prstGeom>
          <a:noFill/>
          <a:ln>
            <a:noFill/>
          </a:ln>
        </p:spPr>
        <p:txBody>
          <a:bodyPr lIns="91425" tIns="91425" rIns="91425" bIns="91425" anchor="ctr" anchorCtr="0"/>
          <a:lstStyle>
            <a:lvl1pPr marL="0" marR="0" lvl="0" indent="0" algn="l" rtl="0">
              <a:spcBef>
                <a:spcPts val="0"/>
              </a:spcBef>
              <a:buClr>
                <a:schemeClr val="accent6"/>
              </a:buClr>
              <a:buFont typeface="Century Gothic"/>
              <a:buNone/>
              <a:defRPr sz="3000" b="0" i="0" u="none" strike="noStrike" cap="none">
                <a:solidFill>
                  <a:schemeClr val="accent6"/>
                </a:solidFill>
                <a:latin typeface="Century Gothic"/>
                <a:ea typeface="Century Gothic"/>
                <a:cs typeface="Century Gothic"/>
                <a:sym typeface="Century Gothic"/>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272" name="Shape 272"/>
          <p:cNvSpPr txBox="1">
            <a:spLocks noGrp="1"/>
          </p:cNvSpPr>
          <p:nvPr>
            <p:ph type="body" idx="1"/>
          </p:nvPr>
        </p:nvSpPr>
        <p:spPr>
          <a:xfrm>
            <a:off x="457200" y="883478"/>
            <a:ext cx="8229600" cy="3711000"/>
          </a:xfrm>
          <a:prstGeom prst="rect">
            <a:avLst/>
          </a:prstGeom>
          <a:noFill/>
          <a:ln>
            <a:noFill/>
          </a:ln>
        </p:spPr>
        <p:txBody>
          <a:bodyPr lIns="91425" tIns="91425" rIns="91425" bIns="91425" anchor="t" anchorCtr="0"/>
          <a:lstStyle>
            <a:lvl1pPr marL="342900" marR="0" lvl="0" indent="-139700" algn="l" rtl="0">
              <a:spcBef>
                <a:spcPts val="640"/>
              </a:spcBef>
              <a:buClr>
                <a:schemeClr val="dk1"/>
              </a:buClr>
              <a:buSzPct val="100000"/>
              <a:buFont typeface="Arial"/>
              <a:buChar char="•"/>
              <a:defRPr sz="3200" b="0" i="0" u="none" strike="noStrike" cap="none">
                <a:solidFill>
                  <a:schemeClr val="dk1"/>
                </a:solidFill>
                <a:latin typeface="Century Gothic"/>
                <a:ea typeface="Century Gothic"/>
                <a:cs typeface="Century Gothic"/>
                <a:sym typeface="Century Gothic"/>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Century Gothic"/>
                <a:ea typeface="Century Gothic"/>
                <a:cs typeface="Century Gothic"/>
                <a:sym typeface="Century Gothic"/>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Century Gothic"/>
                <a:ea typeface="Century Gothic"/>
                <a:cs typeface="Century Gothic"/>
                <a:sym typeface="Century Gothic"/>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Century Gothic"/>
                <a:ea typeface="Century Gothic"/>
                <a:cs typeface="Century Gothic"/>
                <a:sym typeface="Century Gothic"/>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Century Gothic"/>
                <a:ea typeface="Century Gothic"/>
                <a:cs typeface="Century Gothic"/>
                <a:sym typeface="Century Gothic"/>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73" name="Shape 273"/>
          <p:cNvSpPr txBox="1">
            <a:spLocks noGrp="1"/>
          </p:cNvSpPr>
          <p:nvPr>
            <p:ph type="dt" idx="10"/>
          </p:nvPr>
        </p:nvSpPr>
        <p:spPr>
          <a:xfrm>
            <a:off x="457200" y="4767262"/>
            <a:ext cx="2133600" cy="273900"/>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74" name="Shape 274"/>
          <p:cNvSpPr txBox="1">
            <a:spLocks noGrp="1"/>
          </p:cNvSpPr>
          <p:nvPr>
            <p:ph type="ftr" idx="11"/>
          </p:nvPr>
        </p:nvSpPr>
        <p:spPr>
          <a:xfrm>
            <a:off x="3124200" y="4767262"/>
            <a:ext cx="2895600" cy="273900"/>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75" name="Shape 275"/>
          <p:cNvSpPr txBox="1">
            <a:spLocks noGrp="1"/>
          </p:cNvSpPr>
          <p:nvPr>
            <p:ph type="sldNum" idx="12"/>
          </p:nvPr>
        </p:nvSpPr>
        <p:spPr>
          <a:xfrm>
            <a:off x="6553200" y="4767262"/>
            <a:ext cx="2133600" cy="27390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 sz="1200" b="0" i="0" u="none" strike="noStrike" cap="none">
                <a:solidFill>
                  <a:srgbClr val="888888"/>
                </a:solidFill>
                <a:latin typeface="Calibri"/>
                <a:ea typeface="Calibri"/>
                <a:cs typeface="Calibri"/>
                <a:sym typeface="Calibri"/>
              </a:rPr>
              <a:t>‹#›</a:t>
            </a:fld>
            <a:endParaRPr lang="en" sz="1200" b="0" i="0" u="none" strike="noStrike" cap="none">
              <a:solidFill>
                <a:srgbClr val="888888"/>
              </a:solidFill>
              <a:latin typeface="Calibri"/>
              <a:ea typeface="Calibri"/>
              <a:cs typeface="Calibri"/>
              <a:sym typeface="Calibri"/>
            </a:endParaRPr>
          </a:p>
        </p:txBody>
      </p:sp>
      <p:pic>
        <p:nvPicPr>
          <p:cNvPr id="276" name="Shape 276" descr="Think-Big-Logo-PPT.png"/>
          <p:cNvPicPr preferRelativeResize="0"/>
          <p:nvPr/>
        </p:nvPicPr>
        <p:blipFill rotWithShape="1">
          <a:blip r:embed="rId11">
            <a:alphaModFix/>
          </a:blip>
          <a:srcRect l="11617" t="14421" r="16759" b="15672"/>
          <a:stretch/>
        </p:blipFill>
        <p:spPr>
          <a:xfrm>
            <a:off x="8039235" y="0"/>
            <a:ext cx="1104900" cy="10632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20"/>
        <p:cNvGrpSpPr/>
        <p:nvPr/>
      </p:nvGrpSpPr>
      <p:grpSpPr>
        <a:xfrm>
          <a:off x="0" y="0"/>
          <a:ext cx="0" cy="0"/>
          <a:chOff x="0" y="0"/>
          <a:chExt cx="0" cy="0"/>
        </a:xfrm>
      </p:grpSpPr>
      <p:pic>
        <p:nvPicPr>
          <p:cNvPr id="321" name="Shape 321" descr="Background art.png"/>
          <p:cNvPicPr preferRelativeResize="0"/>
          <p:nvPr/>
        </p:nvPicPr>
        <p:blipFill rotWithShape="1">
          <a:blip r:embed="rId14">
            <a:alphaModFix/>
          </a:blip>
          <a:srcRect/>
          <a:stretch/>
        </p:blipFill>
        <p:spPr>
          <a:xfrm>
            <a:off x="1" y="4284423"/>
            <a:ext cx="7685700" cy="859200"/>
          </a:xfrm>
          <a:prstGeom prst="rect">
            <a:avLst/>
          </a:prstGeom>
          <a:noFill/>
          <a:ln>
            <a:noFill/>
          </a:ln>
        </p:spPr>
      </p:pic>
      <p:sp>
        <p:nvSpPr>
          <p:cNvPr id="322" name="Shape 322"/>
          <p:cNvSpPr txBox="1">
            <a:spLocks noGrp="1"/>
          </p:cNvSpPr>
          <p:nvPr>
            <p:ph type="body" idx="1"/>
          </p:nvPr>
        </p:nvSpPr>
        <p:spPr>
          <a:xfrm>
            <a:off x="457200" y="1216371"/>
            <a:ext cx="8229600" cy="3340500"/>
          </a:xfrm>
          <a:prstGeom prst="rect">
            <a:avLst/>
          </a:prstGeom>
          <a:noFill/>
          <a:ln>
            <a:noFill/>
          </a:ln>
        </p:spPr>
        <p:txBody>
          <a:bodyPr lIns="91425" tIns="91425" rIns="91425" bIns="91425" anchor="t" anchorCtr="0"/>
          <a:lstStyle>
            <a:lvl1pPr marL="169862" marR="0" lvl="0" indent="-55562"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1pPr>
            <a:lvl2pPr marL="457200" marR="0" lvl="1" indent="-127000" algn="l" rtl="0">
              <a:lnSpc>
                <a:spcPct val="85000"/>
              </a:lnSpc>
              <a:spcBef>
                <a:spcPts val="200"/>
              </a:spcBef>
              <a:spcAft>
                <a:spcPts val="200"/>
              </a:spcAft>
              <a:buClr>
                <a:schemeClr val="dk1"/>
              </a:buClr>
              <a:buSzPct val="100000"/>
              <a:buFont typeface="Arial"/>
              <a:buChar char="–"/>
              <a:defRPr sz="1600" b="0" i="0" u="none" strike="noStrike" cap="none">
                <a:solidFill>
                  <a:schemeClr val="dk1"/>
                </a:solidFill>
                <a:latin typeface="Century Gothic"/>
                <a:ea typeface="Century Gothic"/>
                <a:cs typeface="Century Gothic"/>
                <a:sym typeface="Century Gothic"/>
              </a:defRPr>
            </a:lvl2pPr>
            <a:lvl3pPr marL="568325" marR="0" lvl="2" indent="-22225" algn="l" rtl="0">
              <a:lnSpc>
                <a:spcPct val="85000"/>
              </a:lnSpc>
              <a:spcBef>
                <a:spcPts val="200"/>
              </a:spcBef>
              <a:spcAft>
                <a:spcPts val="200"/>
              </a:spcAft>
              <a:buClr>
                <a:schemeClr val="dk1"/>
              </a:buClr>
              <a:buSzPct val="100000"/>
              <a:buFont typeface="Arial"/>
              <a:buChar char="-"/>
              <a:defRPr sz="1400" b="0" i="0" u="none" strike="noStrike" cap="none">
                <a:solidFill>
                  <a:schemeClr val="dk1"/>
                </a:solidFill>
                <a:latin typeface="Century Gothic"/>
                <a:ea typeface="Century Gothic"/>
                <a:cs typeface="Century Gothic"/>
                <a:sym typeface="Century Gothic"/>
              </a:defRPr>
            </a:lvl3pPr>
            <a:lvl4pPr marL="0" marR="0" lvl="3" indent="114300"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4pPr>
            <a:lvl5pPr marL="0" marR="0" lvl="4" indent="114300" algn="l" rtl="0">
              <a:lnSpc>
                <a:spcPct val="95000"/>
              </a:lnSpc>
              <a:spcBef>
                <a:spcPts val="600"/>
              </a:spcBef>
              <a:spcAft>
                <a:spcPts val="200"/>
              </a:spcAft>
              <a:buClr>
                <a:schemeClr val="accent1"/>
              </a:buClr>
              <a:buSzPct val="100000"/>
              <a:buFont typeface="Arial"/>
              <a:buChar char="​"/>
              <a:defRPr sz="1800" b="0" i="0" u="none" strike="noStrike" cap="none">
                <a:solidFill>
                  <a:schemeClr val="accent1"/>
                </a:solidFill>
                <a:latin typeface="Century Gothic"/>
                <a:ea typeface="Century Gothic"/>
                <a:cs typeface="Century Gothic"/>
                <a:sym typeface="Century Gothic"/>
              </a:defRPr>
            </a:lvl5pPr>
            <a:lvl6pPr marL="0" marR="0" lvl="5" indent="114300" algn="l" rtl="0">
              <a:lnSpc>
                <a:spcPct val="95000"/>
              </a:lnSpc>
              <a:spcBef>
                <a:spcPts val="600"/>
              </a:spcBef>
              <a:spcAft>
                <a:spcPts val="200"/>
              </a:spcAft>
              <a:buClr>
                <a:schemeClr val="accent2"/>
              </a:buClr>
              <a:buSzPct val="100000"/>
              <a:buFont typeface="Arial"/>
              <a:buChar char="​"/>
              <a:defRPr sz="1800" b="0" i="0" u="none" strike="noStrike" cap="none">
                <a:solidFill>
                  <a:schemeClr val="accent2"/>
                </a:solidFill>
                <a:latin typeface="Century Gothic"/>
                <a:ea typeface="Century Gothic"/>
                <a:cs typeface="Century Gothic"/>
                <a:sym typeface="Century Gothic"/>
              </a:defRPr>
            </a:lvl6pPr>
            <a:lvl7pPr marL="0" marR="0" lvl="6" indent="114300" algn="l" rtl="0">
              <a:lnSpc>
                <a:spcPct val="95000"/>
              </a:lnSpc>
              <a:spcBef>
                <a:spcPts val="1000"/>
              </a:spcBef>
              <a:spcAft>
                <a:spcPts val="0"/>
              </a:spcAft>
              <a:buClr>
                <a:schemeClr val="dk1"/>
              </a:buClr>
              <a:buSzPct val="100000"/>
              <a:buFont typeface="Arial"/>
              <a:buChar char="​"/>
              <a:defRPr sz="1800" b="1" i="0" u="none" strike="noStrike" cap="none">
                <a:solidFill>
                  <a:schemeClr val="dk1"/>
                </a:solidFill>
                <a:latin typeface="Century Gothic"/>
                <a:ea typeface="Century Gothic"/>
                <a:cs typeface="Century Gothic"/>
                <a:sym typeface="Century Gothic"/>
              </a:defRPr>
            </a:lvl7pPr>
            <a:lvl8pPr marL="228600" marR="0" lvl="7" indent="-114300" algn="l" rtl="0">
              <a:lnSpc>
                <a:spcPct val="95000"/>
              </a:lnSpc>
              <a:spcBef>
                <a:spcPts val="200"/>
              </a:spcBef>
              <a:spcAft>
                <a:spcPts val="200"/>
              </a:spcAft>
              <a:buClr>
                <a:schemeClr val="dk1"/>
              </a:buClr>
              <a:buSzPct val="100000"/>
              <a:buFont typeface="Century Gothic"/>
              <a:buAutoNum type="arabicPeriod"/>
              <a:defRPr sz="1800" b="0" i="0" u="none" strike="noStrike" cap="none">
                <a:solidFill>
                  <a:schemeClr val="dk1"/>
                </a:solidFill>
                <a:latin typeface="Century Gothic"/>
                <a:ea typeface="Century Gothic"/>
                <a:cs typeface="Century Gothic"/>
                <a:sym typeface="Century Gothic"/>
              </a:defRPr>
            </a:lvl8pPr>
            <a:lvl9pPr marL="0" marR="0" lvl="8" indent="57150" algn="l" rtl="0">
              <a:lnSpc>
                <a:spcPct val="95000"/>
              </a:lnSpc>
              <a:spcBef>
                <a:spcPts val="400"/>
              </a:spcBef>
              <a:spcAft>
                <a:spcPts val="400"/>
              </a:spcAft>
              <a:buClr>
                <a:schemeClr val="accent6"/>
              </a:buClr>
              <a:buSzPct val="100000"/>
              <a:buFont typeface="Arial"/>
              <a:buChar char="​"/>
              <a:defRPr sz="900" b="0" i="0" u="none" strike="noStrike" cap="none">
                <a:solidFill>
                  <a:schemeClr val="accent6"/>
                </a:solidFill>
                <a:latin typeface="Century Gothic"/>
                <a:ea typeface="Century Gothic"/>
                <a:cs typeface="Century Gothic"/>
                <a:sym typeface="Century Gothic"/>
              </a:defRPr>
            </a:lvl9pPr>
          </a:lstStyle>
          <a:p>
            <a:endParaRPr/>
          </a:p>
        </p:txBody>
      </p:sp>
      <p:sp>
        <p:nvSpPr>
          <p:cNvPr id="323" name="Shape 323"/>
          <p:cNvSpPr txBox="1">
            <a:spLocks noGrp="1"/>
          </p:cNvSpPr>
          <p:nvPr>
            <p:ph type="ftr" idx="11"/>
          </p:nvPr>
        </p:nvSpPr>
        <p:spPr>
          <a:xfrm>
            <a:off x="457200" y="4857864"/>
            <a:ext cx="1762200" cy="107700"/>
          </a:xfrm>
          <a:prstGeom prst="rect">
            <a:avLst/>
          </a:prstGeom>
          <a:noFill/>
          <a:ln>
            <a:noFill/>
          </a:ln>
        </p:spPr>
        <p:txBody>
          <a:bodyPr lIns="91425" tIns="91425" rIns="91425" bIns="91425" anchor="ctr" anchorCtr="0"/>
          <a:lstStyle>
            <a:lvl1pPr marL="0" marR="0" lvl="0" indent="0" algn="l" rtl="0">
              <a:spcBef>
                <a:spcPts val="0"/>
              </a:spcBef>
              <a:buNone/>
              <a:defRPr sz="700" b="0" i="0" u="none" strike="noStrike" cap="none">
                <a:solidFill>
                  <a:srgbClr val="A2A2A2"/>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324" name="Shape 324"/>
          <p:cNvSpPr txBox="1"/>
          <p:nvPr/>
        </p:nvSpPr>
        <p:spPr>
          <a:xfrm>
            <a:off x="153254" y="4835592"/>
            <a:ext cx="133200" cy="130800"/>
          </a:xfrm>
          <a:prstGeom prst="rect">
            <a:avLst/>
          </a:prstGeom>
          <a:noFill/>
          <a:ln>
            <a:noFill/>
          </a:ln>
        </p:spPr>
        <p:txBody>
          <a:bodyPr lIns="0" tIns="0" rIns="0" bIns="0" anchor="t" anchorCtr="0">
            <a:noAutofit/>
          </a:bodyPr>
          <a:lstStyle/>
          <a:p>
            <a:pPr marL="0" marR="0" lvl="0" indent="0" algn="r" rtl="0">
              <a:spcBef>
                <a:spcPts val="0"/>
              </a:spcBef>
              <a:buSzPct val="25000"/>
              <a:buNone/>
            </a:pPr>
            <a:fld id="{00000000-1234-1234-1234-123412341234}" type="slidenum">
              <a:rPr lang="en" sz="850" b="0" i="0" u="none" strike="noStrike" cap="none">
                <a:solidFill>
                  <a:srgbClr val="6C6C6C"/>
                </a:solidFill>
                <a:latin typeface="Century Gothic"/>
                <a:ea typeface="Century Gothic"/>
                <a:cs typeface="Century Gothic"/>
                <a:sym typeface="Century Gothic"/>
              </a:rPr>
              <a:t>‹#›</a:t>
            </a:fld>
            <a:endParaRPr lang="en" sz="850" b="0" i="0" u="none" strike="noStrike" cap="none">
              <a:solidFill>
                <a:srgbClr val="6C6C6C"/>
              </a:solidFill>
              <a:latin typeface="Century Gothic"/>
              <a:ea typeface="Century Gothic"/>
              <a:cs typeface="Century Gothic"/>
              <a:sym typeface="Century Gothic"/>
            </a:endParaRPr>
          </a:p>
        </p:txBody>
      </p:sp>
      <p:sp>
        <p:nvSpPr>
          <p:cNvPr id="325" name="Shape 325"/>
          <p:cNvSpPr txBox="1">
            <a:spLocks noGrp="1"/>
          </p:cNvSpPr>
          <p:nvPr>
            <p:ph type="title"/>
          </p:nvPr>
        </p:nvSpPr>
        <p:spPr>
          <a:xfrm>
            <a:off x="457200" y="164592"/>
            <a:ext cx="7228500" cy="704100"/>
          </a:xfrm>
          <a:prstGeom prst="rect">
            <a:avLst/>
          </a:prstGeom>
          <a:noFill/>
          <a:ln>
            <a:noFill/>
          </a:ln>
        </p:spPr>
        <p:txBody>
          <a:bodyPr lIns="91425" tIns="91425" rIns="91425" bIns="91425" anchor="b" anchorCtr="0"/>
          <a:lstStyle>
            <a:lvl1pPr marL="0" marR="0" lvl="0" indent="0" algn="l" rtl="0">
              <a:lnSpc>
                <a:spcPct val="95000"/>
              </a:lnSpc>
              <a:spcBef>
                <a:spcPts val="0"/>
              </a:spcBef>
              <a:buClr>
                <a:schemeClr val="accent1"/>
              </a:buClr>
              <a:buFont typeface="Century Gothic"/>
              <a:buNone/>
              <a:defRPr sz="2200" b="0" i="0" u="none" strike="noStrike" cap="none">
                <a:solidFill>
                  <a:schemeClr val="accent1"/>
                </a:solidFill>
                <a:latin typeface="Century Gothic"/>
                <a:ea typeface="Century Gothic"/>
                <a:cs typeface="Century Gothic"/>
                <a:sym typeface="Century Gothic"/>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pic>
        <p:nvPicPr>
          <p:cNvPr id="326" name="Shape 326" descr="14TDPRD223_Think_Big_Logo_F2.png"/>
          <p:cNvPicPr preferRelativeResize="0"/>
          <p:nvPr/>
        </p:nvPicPr>
        <p:blipFill rotWithShape="1">
          <a:blip r:embed="rId15">
            <a:alphaModFix/>
          </a:blip>
          <a:srcRect/>
          <a:stretch/>
        </p:blipFill>
        <p:spPr>
          <a:xfrm>
            <a:off x="7991410" y="196996"/>
            <a:ext cx="879600" cy="865200"/>
          </a:xfrm>
          <a:prstGeom prst="rect">
            <a:avLst/>
          </a:prstGeom>
          <a:noFill/>
          <a:ln>
            <a:noFill/>
          </a:ln>
        </p:spPr>
      </p:pic>
      <p:sp>
        <p:nvSpPr>
          <p:cNvPr id="327" name="Shape 327"/>
          <p:cNvSpPr txBox="1">
            <a:spLocks noGrp="1"/>
          </p:cNvSpPr>
          <p:nvPr>
            <p:ph type="dt" idx="10"/>
          </p:nvPr>
        </p:nvSpPr>
        <p:spPr>
          <a:xfrm>
            <a:off x="3505200" y="4864346"/>
            <a:ext cx="2133600" cy="107700"/>
          </a:xfrm>
          <a:prstGeom prst="rect">
            <a:avLst/>
          </a:prstGeom>
          <a:noFill/>
          <a:ln>
            <a:noFill/>
          </a:ln>
        </p:spPr>
        <p:txBody>
          <a:bodyPr lIns="91425" tIns="91425" rIns="91425" bIns="91425" anchor="ctr" anchorCtr="0"/>
          <a:lstStyle>
            <a:lvl1pPr marL="0" marR="0" lvl="0" indent="0" algn="ctr" rtl="0">
              <a:spcBef>
                <a:spcPts val="0"/>
              </a:spcBef>
              <a:buNone/>
              <a:defRPr sz="700" b="0" i="0" u="none" strike="noStrike" cap="none">
                <a:solidFill>
                  <a:srgbClr val="A2A2A2"/>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Tree>
  </p:cSld>
  <p:clrMap bg1="lt1" tx1="dk1" bg2="dk2" tx2="lt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94"/>
        <p:cNvGrpSpPr/>
        <p:nvPr/>
      </p:nvGrpSpPr>
      <p:grpSpPr>
        <a:xfrm>
          <a:off x="0" y="0"/>
          <a:ext cx="0" cy="0"/>
          <a:chOff x="0" y="0"/>
          <a:chExt cx="0" cy="0"/>
        </a:xfrm>
      </p:grpSpPr>
      <p:pic>
        <p:nvPicPr>
          <p:cNvPr id="395" name="Shape 395" descr="Background art.png"/>
          <p:cNvPicPr preferRelativeResize="0"/>
          <p:nvPr/>
        </p:nvPicPr>
        <p:blipFill rotWithShape="1">
          <a:blip r:embed="rId14">
            <a:alphaModFix/>
          </a:blip>
          <a:srcRect/>
          <a:stretch/>
        </p:blipFill>
        <p:spPr>
          <a:xfrm>
            <a:off x="1" y="4284423"/>
            <a:ext cx="7685700" cy="859200"/>
          </a:xfrm>
          <a:prstGeom prst="rect">
            <a:avLst/>
          </a:prstGeom>
          <a:noFill/>
          <a:ln>
            <a:noFill/>
          </a:ln>
        </p:spPr>
      </p:pic>
      <p:sp>
        <p:nvSpPr>
          <p:cNvPr id="396" name="Shape 396"/>
          <p:cNvSpPr txBox="1">
            <a:spLocks noGrp="1"/>
          </p:cNvSpPr>
          <p:nvPr>
            <p:ph type="body" idx="1"/>
          </p:nvPr>
        </p:nvSpPr>
        <p:spPr>
          <a:xfrm>
            <a:off x="457200" y="1216371"/>
            <a:ext cx="8229600" cy="3340500"/>
          </a:xfrm>
          <a:prstGeom prst="rect">
            <a:avLst/>
          </a:prstGeom>
          <a:noFill/>
          <a:ln>
            <a:noFill/>
          </a:ln>
        </p:spPr>
        <p:txBody>
          <a:bodyPr lIns="91425" tIns="91425" rIns="91425" bIns="91425" anchor="t" anchorCtr="0"/>
          <a:lstStyle>
            <a:lvl1pPr marL="169862" marR="0" lvl="0" indent="-55562"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1pPr>
            <a:lvl2pPr marL="457200" marR="0" lvl="1" indent="-127000" algn="l" rtl="0">
              <a:lnSpc>
                <a:spcPct val="85000"/>
              </a:lnSpc>
              <a:spcBef>
                <a:spcPts val="200"/>
              </a:spcBef>
              <a:spcAft>
                <a:spcPts val="200"/>
              </a:spcAft>
              <a:buClr>
                <a:schemeClr val="dk1"/>
              </a:buClr>
              <a:buSzPct val="100000"/>
              <a:buFont typeface="Arial"/>
              <a:buChar char="–"/>
              <a:defRPr sz="1600" b="0" i="0" u="none" strike="noStrike" cap="none">
                <a:solidFill>
                  <a:schemeClr val="dk1"/>
                </a:solidFill>
                <a:latin typeface="Century Gothic"/>
                <a:ea typeface="Century Gothic"/>
                <a:cs typeface="Century Gothic"/>
                <a:sym typeface="Century Gothic"/>
              </a:defRPr>
            </a:lvl2pPr>
            <a:lvl3pPr marL="568325" marR="0" lvl="2" indent="-22225" algn="l" rtl="0">
              <a:lnSpc>
                <a:spcPct val="85000"/>
              </a:lnSpc>
              <a:spcBef>
                <a:spcPts val="200"/>
              </a:spcBef>
              <a:spcAft>
                <a:spcPts val="200"/>
              </a:spcAft>
              <a:buClr>
                <a:schemeClr val="dk1"/>
              </a:buClr>
              <a:buSzPct val="100000"/>
              <a:buFont typeface="Arial"/>
              <a:buChar char="-"/>
              <a:defRPr sz="1400" b="0" i="0" u="none" strike="noStrike" cap="none">
                <a:solidFill>
                  <a:schemeClr val="dk1"/>
                </a:solidFill>
                <a:latin typeface="Century Gothic"/>
                <a:ea typeface="Century Gothic"/>
                <a:cs typeface="Century Gothic"/>
                <a:sym typeface="Century Gothic"/>
              </a:defRPr>
            </a:lvl3pPr>
            <a:lvl4pPr marL="0" marR="0" lvl="3" indent="114300" algn="l" rtl="0">
              <a:lnSpc>
                <a:spcPct val="95000"/>
              </a:lnSpc>
              <a:spcBef>
                <a:spcPts val="600"/>
              </a:spcBef>
              <a:spcAft>
                <a:spcPts val="200"/>
              </a:spcAft>
              <a:buClr>
                <a:schemeClr val="dk1"/>
              </a:buClr>
              <a:buSzPct val="100000"/>
              <a:buFont typeface="Arial"/>
              <a:buChar char="​"/>
              <a:defRPr sz="1800" b="0" i="0" u="none" strike="noStrike" cap="none">
                <a:solidFill>
                  <a:schemeClr val="dk1"/>
                </a:solidFill>
                <a:latin typeface="Century Gothic"/>
                <a:ea typeface="Century Gothic"/>
                <a:cs typeface="Century Gothic"/>
                <a:sym typeface="Century Gothic"/>
              </a:defRPr>
            </a:lvl4pPr>
            <a:lvl5pPr marL="0" marR="0" lvl="4" indent="114300" algn="l" rtl="0">
              <a:lnSpc>
                <a:spcPct val="95000"/>
              </a:lnSpc>
              <a:spcBef>
                <a:spcPts val="600"/>
              </a:spcBef>
              <a:spcAft>
                <a:spcPts val="200"/>
              </a:spcAft>
              <a:buClr>
                <a:schemeClr val="accent1"/>
              </a:buClr>
              <a:buSzPct val="100000"/>
              <a:buFont typeface="Arial"/>
              <a:buChar char="​"/>
              <a:defRPr sz="1800" b="0" i="0" u="none" strike="noStrike" cap="none">
                <a:solidFill>
                  <a:schemeClr val="accent1"/>
                </a:solidFill>
                <a:latin typeface="Century Gothic"/>
                <a:ea typeface="Century Gothic"/>
                <a:cs typeface="Century Gothic"/>
                <a:sym typeface="Century Gothic"/>
              </a:defRPr>
            </a:lvl5pPr>
            <a:lvl6pPr marL="0" marR="0" lvl="5" indent="114300" algn="l" rtl="0">
              <a:lnSpc>
                <a:spcPct val="95000"/>
              </a:lnSpc>
              <a:spcBef>
                <a:spcPts val="600"/>
              </a:spcBef>
              <a:spcAft>
                <a:spcPts val="200"/>
              </a:spcAft>
              <a:buClr>
                <a:schemeClr val="accent2"/>
              </a:buClr>
              <a:buSzPct val="100000"/>
              <a:buFont typeface="Arial"/>
              <a:buChar char="​"/>
              <a:defRPr sz="1800" b="0" i="0" u="none" strike="noStrike" cap="none">
                <a:solidFill>
                  <a:schemeClr val="accent2"/>
                </a:solidFill>
                <a:latin typeface="Century Gothic"/>
                <a:ea typeface="Century Gothic"/>
                <a:cs typeface="Century Gothic"/>
                <a:sym typeface="Century Gothic"/>
              </a:defRPr>
            </a:lvl6pPr>
            <a:lvl7pPr marL="0" marR="0" lvl="6" indent="114300" algn="l" rtl="0">
              <a:lnSpc>
                <a:spcPct val="95000"/>
              </a:lnSpc>
              <a:spcBef>
                <a:spcPts val="1000"/>
              </a:spcBef>
              <a:spcAft>
                <a:spcPts val="0"/>
              </a:spcAft>
              <a:buClr>
                <a:schemeClr val="dk1"/>
              </a:buClr>
              <a:buSzPct val="100000"/>
              <a:buFont typeface="Arial"/>
              <a:buChar char="​"/>
              <a:defRPr sz="1800" b="1" i="0" u="none" strike="noStrike" cap="none">
                <a:solidFill>
                  <a:schemeClr val="dk1"/>
                </a:solidFill>
                <a:latin typeface="Century Gothic"/>
                <a:ea typeface="Century Gothic"/>
                <a:cs typeface="Century Gothic"/>
                <a:sym typeface="Century Gothic"/>
              </a:defRPr>
            </a:lvl7pPr>
            <a:lvl8pPr marL="228600" marR="0" lvl="7" indent="-114300" algn="l" rtl="0">
              <a:lnSpc>
                <a:spcPct val="95000"/>
              </a:lnSpc>
              <a:spcBef>
                <a:spcPts val="200"/>
              </a:spcBef>
              <a:spcAft>
                <a:spcPts val="200"/>
              </a:spcAft>
              <a:buClr>
                <a:schemeClr val="dk1"/>
              </a:buClr>
              <a:buSzPct val="100000"/>
              <a:buFont typeface="Century Gothic"/>
              <a:buAutoNum type="arabicPeriod"/>
              <a:defRPr sz="1800" b="0" i="0" u="none" strike="noStrike" cap="none">
                <a:solidFill>
                  <a:schemeClr val="dk1"/>
                </a:solidFill>
                <a:latin typeface="Century Gothic"/>
                <a:ea typeface="Century Gothic"/>
                <a:cs typeface="Century Gothic"/>
                <a:sym typeface="Century Gothic"/>
              </a:defRPr>
            </a:lvl8pPr>
            <a:lvl9pPr marL="0" marR="0" lvl="8" indent="57150" algn="l" rtl="0">
              <a:lnSpc>
                <a:spcPct val="95000"/>
              </a:lnSpc>
              <a:spcBef>
                <a:spcPts val="400"/>
              </a:spcBef>
              <a:spcAft>
                <a:spcPts val="400"/>
              </a:spcAft>
              <a:buClr>
                <a:schemeClr val="accent6"/>
              </a:buClr>
              <a:buSzPct val="100000"/>
              <a:buFont typeface="Arial"/>
              <a:buChar char="​"/>
              <a:defRPr sz="900" b="0" i="0" u="none" strike="noStrike" cap="none">
                <a:solidFill>
                  <a:schemeClr val="accent6"/>
                </a:solidFill>
                <a:latin typeface="Century Gothic"/>
                <a:ea typeface="Century Gothic"/>
                <a:cs typeface="Century Gothic"/>
                <a:sym typeface="Century Gothic"/>
              </a:defRPr>
            </a:lvl9pPr>
          </a:lstStyle>
          <a:p>
            <a:endParaRPr/>
          </a:p>
        </p:txBody>
      </p:sp>
      <p:sp>
        <p:nvSpPr>
          <p:cNvPr id="397" name="Shape 397"/>
          <p:cNvSpPr txBox="1">
            <a:spLocks noGrp="1"/>
          </p:cNvSpPr>
          <p:nvPr>
            <p:ph type="ftr" idx="11"/>
          </p:nvPr>
        </p:nvSpPr>
        <p:spPr>
          <a:xfrm>
            <a:off x="457200" y="4857864"/>
            <a:ext cx="1762200" cy="107700"/>
          </a:xfrm>
          <a:prstGeom prst="rect">
            <a:avLst/>
          </a:prstGeom>
          <a:noFill/>
          <a:ln>
            <a:noFill/>
          </a:ln>
        </p:spPr>
        <p:txBody>
          <a:bodyPr lIns="91425" tIns="91425" rIns="91425" bIns="91425" anchor="ctr" anchorCtr="0"/>
          <a:lstStyle>
            <a:lvl1pPr marL="0" marR="0" lvl="0" indent="0" algn="l" rtl="0">
              <a:spcBef>
                <a:spcPts val="0"/>
              </a:spcBef>
              <a:buNone/>
              <a:defRPr sz="700">
                <a:solidFill>
                  <a:srgbClr val="A2A2A2"/>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398" name="Shape 398"/>
          <p:cNvSpPr txBox="1"/>
          <p:nvPr/>
        </p:nvSpPr>
        <p:spPr>
          <a:xfrm>
            <a:off x="153254" y="4835592"/>
            <a:ext cx="133200" cy="130800"/>
          </a:xfrm>
          <a:prstGeom prst="rect">
            <a:avLst/>
          </a:prstGeom>
          <a:noFill/>
          <a:ln>
            <a:noFill/>
          </a:ln>
        </p:spPr>
        <p:txBody>
          <a:bodyPr lIns="0" tIns="0" rIns="0" bIns="0" anchor="t" anchorCtr="0">
            <a:noAutofit/>
          </a:bodyPr>
          <a:lstStyle/>
          <a:p>
            <a:pPr marL="0" marR="0" lvl="0" indent="0" algn="r" rtl="0">
              <a:spcBef>
                <a:spcPts val="0"/>
              </a:spcBef>
              <a:buSzPct val="25000"/>
              <a:buNone/>
            </a:pPr>
            <a:fld id="{00000000-1234-1234-1234-123412341234}" type="slidenum">
              <a:rPr lang="en" sz="850">
                <a:solidFill>
                  <a:srgbClr val="6C6C6C"/>
                </a:solidFill>
                <a:latin typeface="Century Gothic"/>
                <a:ea typeface="Century Gothic"/>
                <a:cs typeface="Century Gothic"/>
                <a:sym typeface="Century Gothic"/>
              </a:rPr>
              <a:t>‹#›</a:t>
            </a:fld>
            <a:endParaRPr lang="en" sz="850">
              <a:solidFill>
                <a:srgbClr val="6C6C6C"/>
              </a:solidFill>
              <a:latin typeface="Century Gothic"/>
              <a:ea typeface="Century Gothic"/>
              <a:cs typeface="Century Gothic"/>
              <a:sym typeface="Century Gothic"/>
            </a:endParaRPr>
          </a:p>
        </p:txBody>
      </p:sp>
      <p:sp>
        <p:nvSpPr>
          <p:cNvPr id="399" name="Shape 399"/>
          <p:cNvSpPr txBox="1">
            <a:spLocks noGrp="1"/>
          </p:cNvSpPr>
          <p:nvPr>
            <p:ph type="title"/>
          </p:nvPr>
        </p:nvSpPr>
        <p:spPr>
          <a:xfrm>
            <a:off x="457200" y="164592"/>
            <a:ext cx="7228500" cy="704100"/>
          </a:xfrm>
          <a:prstGeom prst="rect">
            <a:avLst/>
          </a:prstGeom>
          <a:noFill/>
          <a:ln>
            <a:noFill/>
          </a:ln>
        </p:spPr>
        <p:txBody>
          <a:bodyPr lIns="91425" tIns="91425" rIns="91425" bIns="91425" anchor="b" anchorCtr="0"/>
          <a:lstStyle>
            <a:lvl1pPr marL="0" marR="0" lvl="0" indent="0" algn="l" rtl="0">
              <a:lnSpc>
                <a:spcPct val="95000"/>
              </a:lnSpc>
              <a:spcBef>
                <a:spcPts val="0"/>
              </a:spcBef>
              <a:buClr>
                <a:schemeClr val="accent1"/>
              </a:buClr>
              <a:buFont typeface="Century Gothic"/>
              <a:buNone/>
              <a:defRPr sz="2200" b="0" i="0" u="none" strike="noStrike" cap="none">
                <a:solidFill>
                  <a:schemeClr val="accent1"/>
                </a:solidFill>
                <a:latin typeface="Century Gothic"/>
                <a:ea typeface="Century Gothic"/>
                <a:cs typeface="Century Gothic"/>
                <a:sym typeface="Century Gothic"/>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pic>
        <p:nvPicPr>
          <p:cNvPr id="400" name="Shape 400" descr="14TDPRD223_Think_Big_Logo_F2.png"/>
          <p:cNvPicPr preferRelativeResize="0"/>
          <p:nvPr/>
        </p:nvPicPr>
        <p:blipFill rotWithShape="1">
          <a:blip r:embed="rId15">
            <a:alphaModFix/>
          </a:blip>
          <a:srcRect/>
          <a:stretch/>
        </p:blipFill>
        <p:spPr>
          <a:xfrm>
            <a:off x="7991410" y="196996"/>
            <a:ext cx="879600" cy="865200"/>
          </a:xfrm>
          <a:prstGeom prst="rect">
            <a:avLst/>
          </a:prstGeom>
          <a:noFill/>
          <a:ln>
            <a:noFill/>
          </a:ln>
        </p:spPr>
      </p:pic>
      <p:sp>
        <p:nvSpPr>
          <p:cNvPr id="401" name="Shape 401"/>
          <p:cNvSpPr txBox="1">
            <a:spLocks noGrp="1"/>
          </p:cNvSpPr>
          <p:nvPr>
            <p:ph type="dt" idx="10"/>
          </p:nvPr>
        </p:nvSpPr>
        <p:spPr>
          <a:xfrm>
            <a:off x="3505200" y="4864346"/>
            <a:ext cx="2133600" cy="107700"/>
          </a:xfrm>
          <a:prstGeom prst="rect">
            <a:avLst/>
          </a:prstGeom>
          <a:noFill/>
          <a:ln>
            <a:noFill/>
          </a:ln>
        </p:spPr>
        <p:txBody>
          <a:bodyPr lIns="91425" tIns="91425" rIns="91425" bIns="91425" anchor="ctr" anchorCtr="0"/>
          <a:lstStyle>
            <a:lvl1pPr marL="0" marR="0" lvl="0" indent="0" algn="ctr" rtl="0">
              <a:spcBef>
                <a:spcPts val="0"/>
              </a:spcBef>
              <a:buNone/>
              <a:defRPr sz="700">
                <a:solidFill>
                  <a:srgbClr val="A2A2A2"/>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Tree>
  </p:cSld>
  <p:clrMap bg1="lt1" tx1="dk1" bg2="dk2" tx2="lt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 id="2147483734"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7.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image" Target="../media/image8.jpg"/><Relationship Id="rId4" Type="http://schemas.openxmlformats.org/officeDocument/2006/relationships/image" Target="../media/image9.gif"/><Relationship Id="rId5" Type="http://schemas.openxmlformats.org/officeDocument/2006/relationships/image" Target="../media/image10.jpeg"/><Relationship Id="rId6" Type="http://schemas.openxmlformats.org/officeDocument/2006/relationships/image" Target="../media/image11.jpeg"/><Relationship Id="rId7" Type="http://schemas.openxmlformats.org/officeDocument/2006/relationships/image" Target="../media/image12.jpeg"/><Relationship Id="rId8" Type="http://schemas.openxmlformats.org/officeDocument/2006/relationships/image" Target="../media/image13.png"/><Relationship Id="rId1" Type="http://schemas.openxmlformats.org/officeDocument/2006/relationships/slideLayout" Target="../slideLayouts/slideLayout3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5.xml"/><Relationship Id="rId3" Type="http://schemas.openxmlformats.org/officeDocument/2006/relationships/image" Target="../media/image14.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9.xml"/><Relationship Id="rId3"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Shape 471"/>
        <p:cNvGrpSpPr/>
        <p:nvPr/>
      </p:nvGrpSpPr>
      <p:grpSpPr>
        <a:xfrm>
          <a:off x="0" y="0"/>
          <a:ext cx="0" cy="0"/>
          <a:chOff x="0" y="0"/>
          <a:chExt cx="0" cy="0"/>
        </a:xfrm>
      </p:grpSpPr>
      <p:sp>
        <p:nvSpPr>
          <p:cNvPr id="472" name="Shape 472"/>
          <p:cNvSpPr txBox="1">
            <a:spLocks noGrp="1"/>
          </p:cNvSpPr>
          <p:nvPr>
            <p:ph type="body" idx="1"/>
          </p:nvPr>
        </p:nvSpPr>
        <p:spPr>
          <a:xfrm>
            <a:off x="0" y="2190750"/>
            <a:ext cx="9144000" cy="1164300"/>
          </a:xfrm>
          <a:prstGeom prst="rect">
            <a:avLst/>
          </a:prstGeom>
          <a:solidFill>
            <a:schemeClr val="accent1">
              <a:alpha val="89800"/>
            </a:schemeClr>
          </a:solidFill>
          <a:ln>
            <a:noFill/>
          </a:ln>
        </p:spPr>
        <p:txBody>
          <a:bodyPr lIns="457200" tIns="137150" rIns="457200" bIns="137150" anchor="ctr" anchorCtr="0">
            <a:noAutofit/>
          </a:bodyPr>
          <a:lstStyle/>
          <a:p>
            <a:pPr marL="0" marR="0" lvl="0" indent="0" algn="ctr" rtl="0">
              <a:lnSpc>
                <a:spcPct val="85000"/>
              </a:lnSpc>
              <a:spcBef>
                <a:spcPts val="0"/>
              </a:spcBef>
              <a:spcAft>
                <a:spcPts val="0"/>
              </a:spcAft>
              <a:buClr>
                <a:schemeClr val="lt1"/>
              </a:buClr>
              <a:buSzPct val="100000"/>
              <a:buFont typeface="Arial"/>
              <a:buChar char="​"/>
            </a:pPr>
            <a:r>
              <a:rPr lang="en-GB" dirty="0" err="1" smtClean="0">
                <a:solidFill>
                  <a:srgbClr val="FFFF00"/>
                </a:solidFill>
              </a:rPr>
              <a:t>Skynet</a:t>
            </a:r>
            <a:r>
              <a:rPr lang="en" sz="2400" b="0" i="0" u="none" strike="noStrike" cap="none" dirty="0" smtClean="0">
                <a:solidFill>
                  <a:schemeClr val="lt1"/>
                </a:solidFill>
                <a:latin typeface="Century Gothic"/>
                <a:ea typeface="Century Gothic"/>
                <a:cs typeface="Century Gothic"/>
                <a:sym typeface="Century Gothic"/>
              </a:rPr>
              <a:t> </a:t>
            </a:r>
            <a:r>
              <a:rPr lang="en" sz="2400" b="0" i="0" u="none" strike="noStrike" cap="none" dirty="0">
                <a:solidFill>
                  <a:schemeClr val="lt1"/>
                </a:solidFill>
                <a:latin typeface="Century Gothic"/>
                <a:ea typeface="Century Gothic"/>
                <a:cs typeface="Century Gothic"/>
                <a:sym typeface="Century Gothic"/>
              </a:rPr>
              <a:t>Project Proposal </a:t>
            </a:r>
          </a:p>
          <a:p>
            <a:pPr marL="0" marR="0" lvl="0" indent="0" algn="ctr" rtl="0">
              <a:lnSpc>
                <a:spcPct val="85000"/>
              </a:lnSpc>
              <a:spcBef>
                <a:spcPts val="400"/>
              </a:spcBef>
              <a:spcAft>
                <a:spcPts val="0"/>
              </a:spcAft>
              <a:buClr>
                <a:schemeClr val="lt1"/>
              </a:buClr>
              <a:buSzPct val="100000"/>
              <a:buFont typeface="Arial"/>
              <a:buChar char="​"/>
            </a:pPr>
            <a:r>
              <a:rPr lang="en" sz="1800" b="0" i="0" u="none" strike="noStrike" cap="none" dirty="0">
                <a:solidFill>
                  <a:schemeClr val="lt1"/>
                </a:solidFill>
                <a:latin typeface="Century Gothic"/>
                <a:ea typeface="Century Gothic"/>
                <a:cs typeface="Century Gothic"/>
                <a:sym typeface="Century Gothic"/>
              </a:rPr>
              <a:t>Prepared for </a:t>
            </a:r>
            <a:r>
              <a:rPr lang="en-GB" sz="1800" dirty="0" err="1" smtClean="0">
                <a:solidFill>
                  <a:srgbClr val="FFFF00"/>
                </a:solidFill>
              </a:rPr>
              <a:t>Mr.</a:t>
            </a:r>
            <a:r>
              <a:rPr lang="en-GB" sz="1800" dirty="0" smtClean="0">
                <a:solidFill>
                  <a:srgbClr val="FFFF00"/>
                </a:solidFill>
              </a:rPr>
              <a:t> Phil Connors</a:t>
            </a:r>
            <a:endParaRPr lang="en" sz="1800" dirty="0">
              <a:solidFill>
                <a:srgbClr val="FFFF00"/>
              </a:solidFill>
            </a:endParaRPr>
          </a:p>
          <a:p>
            <a:pPr marL="0" marR="0" lvl="0" indent="0" algn="ctr" rtl="0">
              <a:lnSpc>
                <a:spcPct val="85000"/>
              </a:lnSpc>
              <a:spcBef>
                <a:spcPts val="400"/>
              </a:spcBef>
              <a:spcAft>
                <a:spcPts val="0"/>
              </a:spcAft>
              <a:buClr>
                <a:srgbClr val="FFFF00"/>
              </a:buClr>
              <a:buSzPct val="100000"/>
              <a:buFont typeface="Arial"/>
              <a:buChar char="​"/>
            </a:pPr>
            <a:r>
              <a:rPr lang="en-GB" sz="1800" dirty="0" smtClean="0">
                <a:solidFill>
                  <a:srgbClr val="FFFF00"/>
                </a:solidFill>
              </a:rPr>
              <a:t>March 2017</a:t>
            </a:r>
            <a:endParaRPr lang="en" sz="1800" dirty="0">
              <a:solidFill>
                <a:srgbClr val="FFFF00"/>
              </a:solidFill>
            </a:endParaRPr>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95"/>
        <p:cNvGrpSpPr/>
        <p:nvPr/>
      </p:nvGrpSpPr>
      <p:grpSpPr>
        <a:xfrm>
          <a:off x="0" y="0"/>
          <a:ext cx="0" cy="0"/>
          <a:chOff x="0" y="0"/>
          <a:chExt cx="0" cy="0"/>
        </a:xfrm>
      </p:grpSpPr>
      <p:sp>
        <p:nvSpPr>
          <p:cNvPr id="596" name="Shape 596"/>
          <p:cNvSpPr txBox="1">
            <a:spLocks noGrp="1"/>
          </p:cNvSpPr>
          <p:nvPr>
            <p:ph type="body" idx="1"/>
          </p:nvPr>
        </p:nvSpPr>
        <p:spPr>
          <a:xfrm>
            <a:off x="457199" y="1159950"/>
            <a:ext cx="8229600" cy="3624600"/>
          </a:xfrm>
          <a:prstGeom prst="rect">
            <a:avLst/>
          </a:prstGeom>
          <a:noFill/>
          <a:ln>
            <a:noFill/>
          </a:ln>
        </p:spPr>
        <p:txBody>
          <a:bodyPr lIns="0" tIns="0" rIns="0" bIns="0" anchor="t" anchorCtr="0">
            <a:noAutofit/>
          </a:bodyPr>
          <a:lstStyle/>
          <a:p>
            <a:pPr marL="285750" indent="-285750">
              <a:lnSpc>
                <a:spcPct val="100000"/>
              </a:lnSpc>
              <a:spcBef>
                <a:spcPts val="1800"/>
              </a:spcBef>
              <a:spcAft>
                <a:spcPts val="0"/>
              </a:spcAft>
            </a:pPr>
            <a:r>
              <a:rPr lang="en-GB" dirty="0" smtClean="0"/>
              <a:t>Requirements: </a:t>
            </a:r>
            <a:r>
              <a:rPr lang="en-GB" i="1" dirty="0" smtClean="0"/>
              <a:t>Identify the two US airlines</a:t>
            </a:r>
            <a:r>
              <a:rPr lang="mr-IN" i="1" dirty="0" smtClean="0"/>
              <a:t>…</a:t>
            </a:r>
            <a:r>
              <a:rPr lang="en-GB" i="1" dirty="0" smtClean="0"/>
              <a:t> requiring ADS-B </a:t>
            </a:r>
            <a:r>
              <a:rPr lang="en-GB" i="1" dirty="0" err="1" smtClean="0"/>
              <a:t>tx</a:t>
            </a:r>
            <a:endParaRPr lang="en-GB" i="1" dirty="0" smtClean="0"/>
          </a:p>
          <a:p>
            <a:pPr marL="285750" indent="-285750">
              <a:lnSpc>
                <a:spcPct val="100000"/>
              </a:lnSpc>
              <a:spcBef>
                <a:spcPts val="1800"/>
              </a:spcBef>
              <a:spcAft>
                <a:spcPts val="0"/>
              </a:spcAft>
            </a:pPr>
            <a:r>
              <a:rPr lang="en-GB" dirty="0" smtClean="0"/>
              <a:t>Outcome: data needed to exploit opportunity quickly and efficiently</a:t>
            </a:r>
          </a:p>
          <a:p>
            <a:pPr marL="285750" indent="-285750">
              <a:lnSpc>
                <a:spcPct val="100000"/>
              </a:lnSpc>
              <a:spcBef>
                <a:spcPts val="1800"/>
              </a:spcBef>
              <a:spcAft>
                <a:spcPts val="0"/>
              </a:spcAft>
            </a:pPr>
            <a:r>
              <a:rPr lang="en-GB" dirty="0" smtClean="0"/>
              <a:t>Solution: aggregate multiple data sets, extract, and process</a:t>
            </a:r>
          </a:p>
          <a:p>
            <a:pPr marL="285750" indent="-285750">
              <a:lnSpc>
                <a:spcPct val="100000"/>
              </a:lnSpc>
              <a:spcBef>
                <a:spcPts val="1800"/>
              </a:spcBef>
              <a:spcAft>
                <a:spcPts val="0"/>
              </a:spcAft>
            </a:pPr>
            <a:r>
              <a:rPr lang="en-GB" dirty="0" smtClean="0"/>
              <a:t> Approach: three phases with gate at end phase one</a:t>
            </a:r>
          </a:p>
          <a:p>
            <a:pPr marL="285750" indent="-285750">
              <a:lnSpc>
                <a:spcPct val="100000"/>
              </a:lnSpc>
              <a:spcBef>
                <a:spcPts val="1800"/>
              </a:spcBef>
              <a:spcAft>
                <a:spcPts val="0"/>
              </a:spcAft>
            </a:pPr>
            <a:r>
              <a:rPr lang="en-GB" dirty="0" smtClean="0"/>
              <a:t>Team: Project Manager, Data Scientist, Data Engineer</a:t>
            </a:r>
          </a:p>
          <a:p>
            <a:pPr marL="285750" indent="-285750">
              <a:lnSpc>
                <a:spcPct val="100000"/>
              </a:lnSpc>
              <a:spcBef>
                <a:spcPts val="1800"/>
              </a:spcBef>
              <a:spcAft>
                <a:spcPts val="0"/>
              </a:spcAft>
            </a:pPr>
            <a:r>
              <a:rPr lang="en-GB" dirty="0" smtClean="0"/>
              <a:t>Pricing: £76K excl. tax</a:t>
            </a:r>
          </a:p>
          <a:p>
            <a:pPr marL="285750" indent="-285750">
              <a:lnSpc>
                <a:spcPct val="100000"/>
              </a:lnSpc>
              <a:spcBef>
                <a:spcPts val="1800"/>
              </a:spcBef>
              <a:spcAft>
                <a:spcPts val="0"/>
              </a:spcAft>
            </a:pPr>
            <a:r>
              <a:rPr lang="en-GB" dirty="0" smtClean="0"/>
              <a:t>Additional value: </a:t>
            </a:r>
            <a:r>
              <a:rPr lang="en-GB" i="1" dirty="0" smtClean="0"/>
              <a:t>Produce real-time flight delay information</a:t>
            </a:r>
            <a:endParaRPr lang="en-GB" dirty="0" smtClean="0"/>
          </a:p>
          <a:p>
            <a:pPr marL="285750" indent="-285750">
              <a:lnSpc>
                <a:spcPct val="100000"/>
              </a:lnSpc>
              <a:spcBef>
                <a:spcPts val="1800"/>
              </a:spcBef>
              <a:spcAft>
                <a:spcPts val="0"/>
              </a:spcAft>
            </a:pPr>
            <a:endParaRPr dirty="0"/>
          </a:p>
        </p:txBody>
      </p:sp>
      <p:sp>
        <p:nvSpPr>
          <p:cNvPr id="597" name="Shape 597"/>
          <p:cNvSpPr txBox="1">
            <a:spLocks noGrp="1"/>
          </p:cNvSpPr>
          <p:nvPr>
            <p:ph type="title"/>
          </p:nvPr>
        </p:nvSpPr>
        <p:spPr>
          <a:xfrm>
            <a:off x="457200" y="173734"/>
            <a:ext cx="7229700" cy="699900"/>
          </a:xfrm>
          <a:prstGeom prst="rect">
            <a:avLst/>
          </a:prstGeom>
          <a:noFill/>
          <a:ln>
            <a:noFill/>
          </a:ln>
        </p:spPr>
        <p:txBody>
          <a:bodyPr lIns="0" tIns="0" rIns="0" bIns="0" anchor="b" anchorCtr="0">
            <a:noAutofit/>
          </a:bodyPr>
          <a:lstStyle/>
          <a:p>
            <a:pPr marL="0" marR="0" lvl="0" indent="0" algn="l" rtl="0">
              <a:lnSpc>
                <a:spcPct val="95000"/>
              </a:lnSpc>
              <a:spcBef>
                <a:spcPts val="0"/>
              </a:spcBef>
              <a:buClr>
                <a:schemeClr val="accent1"/>
              </a:buClr>
              <a:buSzPct val="25000"/>
              <a:buFont typeface="Century Gothic"/>
              <a:buNone/>
            </a:pPr>
            <a:r>
              <a:rPr lang="en-GB" dirty="0" smtClean="0"/>
              <a:t>Executive Summary</a:t>
            </a:r>
            <a:endParaRPr lang="en" dirty="0"/>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01"/>
        <p:cNvGrpSpPr/>
        <p:nvPr/>
      </p:nvGrpSpPr>
      <p:grpSpPr>
        <a:xfrm>
          <a:off x="0" y="0"/>
          <a:ext cx="0" cy="0"/>
          <a:chOff x="0" y="0"/>
          <a:chExt cx="0" cy="0"/>
        </a:xfrm>
      </p:grpSpPr>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Shape 480"/>
          <p:cNvSpPr txBox="1">
            <a:spLocks noGrp="1"/>
          </p:cNvSpPr>
          <p:nvPr>
            <p:ph type="title"/>
          </p:nvPr>
        </p:nvSpPr>
        <p:spPr>
          <a:xfrm>
            <a:off x="457200" y="173734"/>
            <a:ext cx="7229700" cy="699900"/>
          </a:xfrm>
          <a:prstGeom prst="rect">
            <a:avLst/>
          </a:prstGeom>
          <a:noFill/>
          <a:ln>
            <a:noFill/>
          </a:ln>
        </p:spPr>
        <p:txBody>
          <a:bodyPr lIns="0" tIns="0" rIns="0" bIns="0" anchor="b" anchorCtr="0">
            <a:noAutofit/>
          </a:bodyPr>
          <a:lstStyle/>
          <a:p>
            <a:pPr marL="0" marR="0" lvl="0" indent="0" algn="l" rtl="0">
              <a:lnSpc>
                <a:spcPct val="95000"/>
              </a:lnSpc>
              <a:spcBef>
                <a:spcPts val="0"/>
              </a:spcBef>
              <a:buClr>
                <a:schemeClr val="accent1"/>
              </a:buClr>
              <a:buSzPct val="25000"/>
              <a:buFont typeface="Century Gothic"/>
              <a:buNone/>
            </a:pPr>
            <a:r>
              <a:rPr lang="en-GB" dirty="0" smtClean="0"/>
              <a:t>Overview</a:t>
            </a:r>
            <a:endParaRPr lang="en" dirty="0"/>
          </a:p>
        </p:txBody>
      </p:sp>
      <p:sp>
        <p:nvSpPr>
          <p:cNvPr id="481" name="Shape 481"/>
          <p:cNvSpPr txBox="1"/>
          <p:nvPr/>
        </p:nvSpPr>
        <p:spPr>
          <a:xfrm>
            <a:off x="434850" y="1124350"/>
            <a:ext cx="8274300" cy="3624600"/>
          </a:xfrm>
          <a:prstGeom prst="rect">
            <a:avLst/>
          </a:prstGeom>
          <a:solidFill>
            <a:srgbClr val="FFFFFF"/>
          </a:solidFill>
          <a:ln>
            <a:noFill/>
          </a:ln>
        </p:spPr>
        <p:txBody>
          <a:bodyPr lIns="0" tIns="0" rIns="0" bIns="0" anchor="t" anchorCtr="0">
            <a:noAutofit/>
          </a:bodyPr>
          <a:lstStyle/>
          <a:p>
            <a:pPr marL="285750" lvl="0" indent="-285750" rtl="0">
              <a:spcBef>
                <a:spcPts val="1800"/>
              </a:spcBef>
              <a:buFont typeface="Arial"/>
              <a:buChar char="•"/>
            </a:pPr>
            <a:r>
              <a:rPr lang="en-GB" sz="1800" dirty="0" smtClean="0">
                <a:solidFill>
                  <a:srgbClr val="3C3C3B"/>
                </a:solidFill>
                <a:latin typeface="Century Gothic"/>
                <a:ea typeface="Century Gothic"/>
                <a:cs typeface="Century Gothic"/>
                <a:sym typeface="Century Gothic"/>
              </a:rPr>
              <a:t>Summary of requirements</a:t>
            </a:r>
            <a:endParaRPr lang="en-GB" sz="1800" dirty="0" smtClean="0">
              <a:solidFill>
                <a:srgbClr val="3C3C3B"/>
              </a:solidFill>
              <a:latin typeface="Century Gothic"/>
              <a:ea typeface="Century Gothic"/>
              <a:cs typeface="Century Gothic"/>
              <a:sym typeface="Century Gothic"/>
            </a:endParaRPr>
          </a:p>
          <a:p>
            <a:pPr marL="285750" lvl="0" indent="-285750" rtl="0">
              <a:spcBef>
                <a:spcPts val="1800"/>
              </a:spcBef>
              <a:buFont typeface="Arial"/>
              <a:buChar char="•"/>
            </a:pPr>
            <a:r>
              <a:rPr lang="en-GB" sz="1800" dirty="0" smtClean="0">
                <a:solidFill>
                  <a:srgbClr val="3C3C3B"/>
                </a:solidFill>
                <a:latin typeface="Century Gothic"/>
                <a:ea typeface="Century Gothic"/>
                <a:cs typeface="Century Gothic"/>
                <a:sym typeface="Century Gothic"/>
              </a:rPr>
              <a:t>Engagement </a:t>
            </a:r>
            <a:r>
              <a:rPr lang="en-GB" sz="1800" dirty="0" smtClean="0">
                <a:solidFill>
                  <a:srgbClr val="3C3C3B"/>
                </a:solidFill>
                <a:latin typeface="Century Gothic"/>
                <a:ea typeface="Century Gothic"/>
                <a:cs typeface="Century Gothic"/>
                <a:sym typeface="Century Gothic"/>
              </a:rPr>
              <a:t>outcomes</a:t>
            </a:r>
            <a:endParaRPr lang="en-GB" sz="1800" dirty="0" smtClean="0">
              <a:solidFill>
                <a:srgbClr val="3C3C3B"/>
              </a:solidFill>
              <a:latin typeface="Century Gothic"/>
              <a:ea typeface="Century Gothic"/>
              <a:cs typeface="Century Gothic"/>
              <a:sym typeface="Century Gothic"/>
            </a:endParaRPr>
          </a:p>
          <a:p>
            <a:pPr marL="285750" lvl="0" indent="-285750" rtl="0">
              <a:spcBef>
                <a:spcPts val="1800"/>
              </a:spcBef>
              <a:buFont typeface="Arial"/>
              <a:buChar char="•"/>
            </a:pPr>
            <a:r>
              <a:rPr lang="en-GB" sz="1800" dirty="0" smtClean="0">
                <a:solidFill>
                  <a:srgbClr val="3C3C3B"/>
                </a:solidFill>
                <a:latin typeface="Century Gothic"/>
                <a:ea typeface="Century Gothic"/>
                <a:cs typeface="Century Gothic"/>
                <a:sym typeface="Century Gothic"/>
              </a:rPr>
              <a:t>Proposed </a:t>
            </a:r>
            <a:r>
              <a:rPr lang="en-GB" sz="1800" dirty="0" smtClean="0">
                <a:solidFill>
                  <a:srgbClr val="3C3C3B"/>
                </a:solidFill>
                <a:latin typeface="Century Gothic"/>
                <a:ea typeface="Century Gothic"/>
                <a:cs typeface="Century Gothic"/>
                <a:sym typeface="Century Gothic"/>
              </a:rPr>
              <a:t>s</a:t>
            </a:r>
            <a:r>
              <a:rPr lang="en-GB" sz="1800" dirty="0" smtClean="0">
                <a:solidFill>
                  <a:srgbClr val="3C3C3B"/>
                </a:solidFill>
                <a:latin typeface="Century Gothic"/>
                <a:ea typeface="Century Gothic"/>
                <a:cs typeface="Century Gothic"/>
                <a:sym typeface="Century Gothic"/>
              </a:rPr>
              <a:t>olution</a:t>
            </a:r>
            <a:endParaRPr lang="en-GB" sz="1800" dirty="0" smtClean="0">
              <a:solidFill>
                <a:srgbClr val="3C3C3B"/>
              </a:solidFill>
              <a:latin typeface="Century Gothic"/>
              <a:ea typeface="Century Gothic"/>
              <a:cs typeface="Century Gothic"/>
              <a:sym typeface="Century Gothic"/>
            </a:endParaRPr>
          </a:p>
          <a:p>
            <a:pPr marL="285750" lvl="0" indent="-285750" rtl="0">
              <a:spcBef>
                <a:spcPts val="1800"/>
              </a:spcBef>
              <a:buFont typeface="Arial"/>
              <a:buChar char="•"/>
            </a:pPr>
            <a:r>
              <a:rPr lang="en-GB" sz="1800" dirty="0" smtClean="0">
                <a:solidFill>
                  <a:srgbClr val="3C3C3B"/>
                </a:solidFill>
                <a:latin typeface="Century Gothic"/>
                <a:ea typeface="Century Gothic"/>
                <a:cs typeface="Century Gothic"/>
                <a:sym typeface="Century Gothic"/>
              </a:rPr>
              <a:t>Timeline </a:t>
            </a:r>
            <a:r>
              <a:rPr lang="en-GB" sz="1800" dirty="0" smtClean="0">
                <a:solidFill>
                  <a:srgbClr val="3C3C3B"/>
                </a:solidFill>
                <a:latin typeface="Century Gothic"/>
                <a:ea typeface="Century Gothic"/>
                <a:cs typeface="Century Gothic"/>
                <a:sym typeface="Century Gothic"/>
              </a:rPr>
              <a:t>and </a:t>
            </a:r>
            <a:r>
              <a:rPr lang="en-GB" sz="1800" dirty="0" smtClean="0">
                <a:solidFill>
                  <a:srgbClr val="3C3C3B"/>
                </a:solidFill>
                <a:latin typeface="Century Gothic"/>
                <a:ea typeface="Century Gothic"/>
                <a:cs typeface="Century Gothic"/>
                <a:sym typeface="Century Gothic"/>
              </a:rPr>
              <a:t>deliverables</a:t>
            </a:r>
          </a:p>
          <a:p>
            <a:pPr marL="285750" lvl="0" indent="-285750" rtl="0">
              <a:spcBef>
                <a:spcPts val="1800"/>
              </a:spcBef>
              <a:buFont typeface="Arial"/>
              <a:buChar char="•"/>
            </a:pPr>
            <a:r>
              <a:rPr lang="en-GB" sz="1800" dirty="0" smtClean="0">
                <a:solidFill>
                  <a:srgbClr val="3C3C3B"/>
                </a:solidFill>
                <a:latin typeface="Century Gothic"/>
                <a:ea typeface="Century Gothic"/>
                <a:cs typeface="Century Gothic"/>
                <a:sym typeface="Century Gothic"/>
              </a:rPr>
              <a:t>Project team</a:t>
            </a:r>
            <a:endParaRPr lang="en-GB" sz="1800" dirty="0" smtClean="0">
              <a:solidFill>
                <a:srgbClr val="3C3C3B"/>
              </a:solidFill>
              <a:latin typeface="Century Gothic"/>
              <a:ea typeface="Century Gothic"/>
              <a:cs typeface="Century Gothic"/>
              <a:sym typeface="Century Gothic"/>
            </a:endParaRPr>
          </a:p>
          <a:p>
            <a:pPr marL="285750" lvl="0" indent="-285750" rtl="0">
              <a:spcBef>
                <a:spcPts val="1800"/>
              </a:spcBef>
              <a:buFont typeface="Arial"/>
              <a:buChar char="•"/>
            </a:pPr>
            <a:r>
              <a:rPr lang="en-GB" sz="1800" dirty="0" smtClean="0">
                <a:solidFill>
                  <a:srgbClr val="3C3C3B"/>
                </a:solidFill>
                <a:latin typeface="Century Gothic"/>
                <a:ea typeface="Century Gothic"/>
                <a:cs typeface="Century Gothic"/>
                <a:sym typeface="Century Gothic"/>
              </a:rPr>
              <a:t>Pricing</a:t>
            </a:r>
            <a:endParaRPr lang="en-GB" sz="1800" dirty="0" smtClean="0">
              <a:solidFill>
                <a:srgbClr val="3C3C3B"/>
              </a:solidFill>
              <a:latin typeface="Century Gothic"/>
              <a:ea typeface="Century Gothic"/>
              <a:cs typeface="Century Gothic"/>
              <a:sym typeface="Century Gothic"/>
            </a:endParaRPr>
          </a:p>
          <a:p>
            <a:pPr marL="285750" lvl="0" indent="-285750" rtl="0">
              <a:spcBef>
                <a:spcPts val="1800"/>
              </a:spcBef>
              <a:buFont typeface="Arial"/>
              <a:buChar char="•"/>
            </a:pPr>
            <a:r>
              <a:rPr lang="en-GB" sz="1800" dirty="0" smtClean="0">
                <a:solidFill>
                  <a:srgbClr val="3C3C3B"/>
                </a:solidFill>
                <a:latin typeface="Century Gothic"/>
                <a:ea typeface="Century Gothic"/>
                <a:cs typeface="Century Gothic"/>
                <a:sym typeface="Century Gothic"/>
              </a:rPr>
              <a:t>Executive summary</a:t>
            </a:r>
          </a:p>
          <a:p>
            <a:pPr marL="285750" lvl="0" indent="-285750" rtl="0">
              <a:spcBef>
                <a:spcPts val="1800"/>
              </a:spcBef>
              <a:buFont typeface="Arial"/>
              <a:buChar char="•"/>
            </a:pPr>
            <a:endParaRPr lang="en-GB" dirty="0" smtClean="0">
              <a:solidFill>
                <a:srgbClr val="3C3C3B"/>
              </a:solidFill>
              <a:latin typeface="Century Gothic"/>
              <a:ea typeface="Century Gothic"/>
              <a:cs typeface="Century Gothic"/>
              <a:sym typeface="Century Gothic"/>
            </a:endParaRPr>
          </a:p>
          <a:p>
            <a:pPr marL="285750" lvl="0" indent="-285750" rtl="0">
              <a:spcBef>
                <a:spcPts val="1800"/>
              </a:spcBef>
              <a:buFont typeface="Arial"/>
              <a:buChar char="•"/>
            </a:pPr>
            <a:endParaRPr lang="en-GB" dirty="0" smtClean="0">
              <a:solidFill>
                <a:srgbClr val="3C3C3B"/>
              </a:solidFill>
              <a:latin typeface="Century Gothic"/>
              <a:ea typeface="Century Gothic"/>
              <a:cs typeface="Century Gothic"/>
              <a:sym typeface="Century Gothic"/>
            </a:endParaRPr>
          </a:p>
          <a:p>
            <a:pPr marL="285750" lvl="0" indent="-285750" rtl="0">
              <a:spcBef>
                <a:spcPts val="1800"/>
              </a:spcBef>
              <a:buFont typeface="Arial"/>
              <a:buChar char="•"/>
            </a:pPr>
            <a:endParaRPr dirty="0">
              <a:solidFill>
                <a:srgbClr val="3C3C3B"/>
              </a:solidFill>
              <a:latin typeface="Century Gothic"/>
              <a:ea typeface="Century Gothic"/>
              <a:cs typeface="Century Gothic"/>
              <a:sym typeface="Century Gothic"/>
            </a:endParaRPr>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492" name="Shape 492"/>
          <p:cNvSpPr txBox="1">
            <a:spLocks noGrp="1"/>
          </p:cNvSpPr>
          <p:nvPr>
            <p:ph type="body" idx="1"/>
          </p:nvPr>
        </p:nvSpPr>
        <p:spPr>
          <a:xfrm>
            <a:off x="457199" y="1159950"/>
            <a:ext cx="8229600" cy="3624600"/>
          </a:xfrm>
          <a:prstGeom prst="rect">
            <a:avLst/>
          </a:prstGeom>
          <a:noFill/>
          <a:ln>
            <a:noFill/>
          </a:ln>
        </p:spPr>
        <p:txBody>
          <a:bodyPr lIns="0" tIns="0" rIns="0" bIns="0" anchor="t" anchorCtr="0">
            <a:noAutofit/>
          </a:bodyPr>
          <a:lstStyle/>
          <a:p>
            <a:pPr marL="25400" marR="0" lvl="0" indent="0" algn="l" rtl="0">
              <a:lnSpc>
                <a:spcPct val="100000"/>
              </a:lnSpc>
              <a:spcBef>
                <a:spcPts val="1800"/>
              </a:spcBef>
              <a:spcAft>
                <a:spcPts val="0"/>
              </a:spcAft>
              <a:buClr>
                <a:schemeClr val="dk1"/>
              </a:buClr>
              <a:buSzPct val="100000"/>
              <a:buNone/>
            </a:pPr>
            <a:endParaRPr lang="en-GB" dirty="0" smtClean="0">
              <a:solidFill>
                <a:srgbClr val="000000"/>
              </a:solidFill>
              <a:highlight>
                <a:srgbClr val="FFFF00"/>
              </a:highlight>
              <a:ea typeface="Arial"/>
              <a:sym typeface="Arial"/>
            </a:endParaRPr>
          </a:p>
          <a:p>
            <a:pPr marL="25400" marR="0" lvl="0" indent="0" algn="l" rtl="0">
              <a:lnSpc>
                <a:spcPct val="100000"/>
              </a:lnSpc>
              <a:spcBef>
                <a:spcPts val="1800"/>
              </a:spcBef>
              <a:spcAft>
                <a:spcPts val="0"/>
              </a:spcAft>
              <a:buClr>
                <a:schemeClr val="dk1"/>
              </a:buClr>
              <a:buSzPct val="100000"/>
              <a:buNone/>
            </a:pPr>
            <a:endParaRPr lang="en-GB" dirty="0" smtClean="0">
              <a:solidFill>
                <a:srgbClr val="000000"/>
              </a:solidFill>
              <a:highlight>
                <a:srgbClr val="FFFF00"/>
              </a:highlight>
              <a:ea typeface="Arial"/>
              <a:sym typeface="Arial"/>
            </a:endParaRPr>
          </a:p>
          <a:p>
            <a:pPr marL="25400" marR="0" lvl="0" indent="0" algn="l" rtl="0">
              <a:lnSpc>
                <a:spcPct val="100000"/>
              </a:lnSpc>
              <a:spcBef>
                <a:spcPts val="1800"/>
              </a:spcBef>
              <a:spcAft>
                <a:spcPts val="0"/>
              </a:spcAft>
              <a:buClr>
                <a:schemeClr val="dk1"/>
              </a:buClr>
              <a:buSzPct val="100000"/>
              <a:buNone/>
            </a:pPr>
            <a:endParaRPr lang="en-GB" dirty="0">
              <a:solidFill>
                <a:srgbClr val="000000"/>
              </a:solidFill>
              <a:highlight>
                <a:srgbClr val="FFFF00"/>
              </a:highlight>
              <a:ea typeface="Arial"/>
              <a:sym typeface="Arial"/>
            </a:endParaRPr>
          </a:p>
          <a:p>
            <a:pPr marL="25400" marR="0" lvl="0" indent="0" algn="l" rtl="0">
              <a:lnSpc>
                <a:spcPct val="100000"/>
              </a:lnSpc>
              <a:spcBef>
                <a:spcPts val="1800"/>
              </a:spcBef>
              <a:spcAft>
                <a:spcPts val="0"/>
              </a:spcAft>
              <a:buClr>
                <a:schemeClr val="dk1"/>
              </a:buClr>
              <a:buSzPct val="100000"/>
              <a:buNone/>
            </a:pPr>
            <a:endParaRPr lang="en-GB" dirty="0">
              <a:solidFill>
                <a:srgbClr val="000000"/>
              </a:solidFill>
              <a:highlight>
                <a:srgbClr val="FFFF00"/>
              </a:highlight>
              <a:ea typeface="Arial"/>
              <a:sym typeface="Arial"/>
            </a:endParaRPr>
          </a:p>
          <a:p>
            <a:pPr marL="25400" marR="0" lvl="0" indent="0" algn="l" rtl="0">
              <a:lnSpc>
                <a:spcPct val="100000"/>
              </a:lnSpc>
              <a:spcBef>
                <a:spcPts val="1800"/>
              </a:spcBef>
              <a:spcAft>
                <a:spcPts val="0"/>
              </a:spcAft>
              <a:buClr>
                <a:schemeClr val="dk1"/>
              </a:buClr>
              <a:buSzPct val="100000"/>
              <a:buNone/>
            </a:pPr>
            <a:endParaRPr lang="en-GB" dirty="0" smtClean="0">
              <a:solidFill>
                <a:srgbClr val="000000"/>
              </a:solidFill>
              <a:highlight>
                <a:srgbClr val="FFFF00"/>
              </a:highlight>
              <a:ea typeface="Arial"/>
              <a:sym typeface="Arial"/>
            </a:endParaRPr>
          </a:p>
          <a:p>
            <a:pPr marL="25400" marR="0" lvl="0" indent="0" algn="ctr" rtl="0">
              <a:lnSpc>
                <a:spcPct val="100000"/>
              </a:lnSpc>
              <a:spcBef>
                <a:spcPts val="1800"/>
              </a:spcBef>
              <a:spcAft>
                <a:spcPts val="0"/>
              </a:spcAft>
              <a:buClr>
                <a:schemeClr val="dk1"/>
              </a:buClr>
              <a:buSzPct val="100000"/>
              <a:buNone/>
            </a:pPr>
            <a:r>
              <a:rPr lang="en-GB" dirty="0" smtClean="0">
                <a:solidFill>
                  <a:srgbClr val="000000"/>
                </a:solidFill>
                <a:highlight>
                  <a:srgbClr val="FFFF00"/>
                </a:highlight>
                <a:ea typeface="Arial"/>
                <a:sym typeface="Arial"/>
              </a:rPr>
              <a:t>--- USE CASE ---</a:t>
            </a:r>
          </a:p>
          <a:p>
            <a:pPr marL="25400" marR="0" lvl="0" indent="0" algn="ctr" rtl="0">
              <a:lnSpc>
                <a:spcPct val="100000"/>
              </a:lnSpc>
              <a:spcBef>
                <a:spcPts val="1800"/>
              </a:spcBef>
              <a:spcAft>
                <a:spcPts val="0"/>
              </a:spcAft>
              <a:buClr>
                <a:schemeClr val="dk1"/>
              </a:buClr>
              <a:buSzPct val="100000"/>
              <a:buNone/>
            </a:pPr>
            <a:r>
              <a:rPr lang="en-GB" i="1" dirty="0">
                <a:solidFill>
                  <a:srgbClr val="000000"/>
                </a:solidFill>
                <a:highlight>
                  <a:srgbClr val="FFFF00"/>
                </a:highlight>
                <a:ea typeface="Arial"/>
                <a:sym typeface="Arial"/>
              </a:rPr>
              <a:t>I</a:t>
            </a:r>
            <a:r>
              <a:rPr lang="en-GB" i="1" dirty="0" smtClean="0">
                <a:solidFill>
                  <a:srgbClr val="000000"/>
                </a:solidFill>
                <a:highlight>
                  <a:srgbClr val="FFFF00"/>
                </a:highlight>
                <a:ea typeface="Arial"/>
                <a:sym typeface="Arial"/>
              </a:rPr>
              <a:t>dentify the two US airlines whose fleets comprise </a:t>
            </a:r>
            <a:br>
              <a:rPr lang="en-GB" i="1" dirty="0" smtClean="0">
                <a:solidFill>
                  <a:srgbClr val="000000"/>
                </a:solidFill>
                <a:highlight>
                  <a:srgbClr val="FFFF00"/>
                </a:highlight>
                <a:ea typeface="Arial"/>
                <a:sym typeface="Arial"/>
              </a:rPr>
            </a:br>
            <a:r>
              <a:rPr lang="en-GB" i="1" dirty="0" smtClean="0">
                <a:solidFill>
                  <a:srgbClr val="000000"/>
                </a:solidFill>
                <a:highlight>
                  <a:srgbClr val="FFFF00"/>
                </a:highlight>
                <a:ea typeface="Arial"/>
                <a:sym typeface="Arial"/>
              </a:rPr>
              <a:t>the greatest proportion of aircraft requiring ADS-B transponders</a:t>
            </a:r>
          </a:p>
        </p:txBody>
      </p:sp>
      <p:sp>
        <p:nvSpPr>
          <p:cNvPr id="493" name="Shape 493"/>
          <p:cNvSpPr txBox="1">
            <a:spLocks noGrp="1"/>
          </p:cNvSpPr>
          <p:nvPr>
            <p:ph type="title"/>
          </p:nvPr>
        </p:nvSpPr>
        <p:spPr>
          <a:xfrm>
            <a:off x="457200" y="173734"/>
            <a:ext cx="7229700" cy="699900"/>
          </a:xfrm>
          <a:prstGeom prst="rect">
            <a:avLst/>
          </a:prstGeom>
          <a:noFill/>
          <a:ln>
            <a:noFill/>
          </a:ln>
        </p:spPr>
        <p:txBody>
          <a:bodyPr lIns="0" tIns="0" rIns="0" bIns="0" anchor="b" anchorCtr="0">
            <a:noAutofit/>
          </a:bodyPr>
          <a:lstStyle/>
          <a:p>
            <a:pPr marL="0" marR="0" lvl="0" indent="0" algn="l" rtl="0">
              <a:lnSpc>
                <a:spcPct val="95000"/>
              </a:lnSpc>
              <a:spcBef>
                <a:spcPts val="0"/>
              </a:spcBef>
              <a:buClr>
                <a:schemeClr val="accent1"/>
              </a:buClr>
              <a:buSzPct val="25000"/>
              <a:buFont typeface="Century Gothic"/>
              <a:buNone/>
            </a:pPr>
            <a:r>
              <a:rPr lang="en" dirty="0"/>
              <a:t>Summary of Requirements</a:t>
            </a:r>
          </a:p>
        </p:txBody>
      </p:sp>
      <p:pic>
        <p:nvPicPr>
          <p:cNvPr id="2" name="Picture 1" descr="Sagetech-Mode-S-UAV-Transponder.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46724" y="1609911"/>
            <a:ext cx="1050552" cy="1923678"/>
          </a:xfrm>
          <a:prstGeom prst="rect">
            <a:avLst/>
          </a:prstGeom>
        </p:spPr>
      </p:pic>
      <p:pic>
        <p:nvPicPr>
          <p:cNvPr id="3" name="Picture 2" descr="20120815_qc10258_747.gi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 y="981975"/>
            <a:ext cx="2760497" cy="1212850"/>
          </a:xfrm>
          <a:prstGeom prst="rect">
            <a:avLst/>
          </a:prstGeom>
        </p:spPr>
      </p:pic>
      <p:pic>
        <p:nvPicPr>
          <p:cNvPr id="4" name="Picture 3" descr="images-2.jpe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57367" y="2571750"/>
            <a:ext cx="3179564" cy="951548"/>
          </a:xfrm>
          <a:prstGeom prst="rect">
            <a:avLst/>
          </a:prstGeom>
        </p:spPr>
      </p:pic>
      <p:pic>
        <p:nvPicPr>
          <p:cNvPr id="5" name="Picture 4" descr="images.jpeg"/>
          <p:cNvPicPr>
            <a:picLocks noChangeAspect="1"/>
          </p:cNvPicPr>
          <p:nvPr/>
        </p:nvPicPr>
        <p:blipFill rotWithShape="1">
          <a:blip r:embed="rId6">
            <a:extLst>
              <a:ext uri="{28A0092B-C50C-407E-A947-70E740481C1C}">
                <a14:useLocalDpi xmlns:a14="http://schemas.microsoft.com/office/drawing/2010/main" val="0"/>
              </a:ext>
            </a:extLst>
          </a:blip>
          <a:srcRect r="24242"/>
          <a:stretch/>
        </p:blipFill>
        <p:spPr>
          <a:xfrm>
            <a:off x="448496" y="2571750"/>
            <a:ext cx="2963731" cy="811052"/>
          </a:xfrm>
          <a:prstGeom prst="rect">
            <a:avLst/>
          </a:prstGeom>
        </p:spPr>
      </p:pic>
      <p:pic>
        <p:nvPicPr>
          <p:cNvPr id="6" name="Picture 5" descr="images-3.jpe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957367" y="1159950"/>
            <a:ext cx="2592497" cy="898188"/>
          </a:xfrm>
          <a:prstGeom prst="rect">
            <a:avLst/>
          </a:prstGeom>
        </p:spPr>
      </p:pic>
      <p:pic>
        <p:nvPicPr>
          <p:cNvPr id="7" name="Picture 6" descr="MTLkKny6c.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444208" y="981975"/>
            <a:ext cx="1750247" cy="1754634"/>
          </a:xfrm>
          <a:prstGeom prst="rect">
            <a:avLst/>
          </a:prstGeom>
        </p:spPr>
      </p:pic>
      <p:pic>
        <p:nvPicPr>
          <p:cNvPr id="10" name="Picture 9" descr="MTLkKny6c.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43608" y="2058138"/>
            <a:ext cx="1750247" cy="1754634"/>
          </a:xfrm>
          <a:prstGeom prst="rect">
            <a:avLst/>
          </a:prstGeom>
        </p:spPr>
      </p:pic>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Shape 499"/>
          <p:cNvSpPr txBox="1">
            <a:spLocks noGrp="1"/>
          </p:cNvSpPr>
          <p:nvPr>
            <p:ph type="body" idx="1"/>
          </p:nvPr>
        </p:nvSpPr>
        <p:spPr>
          <a:xfrm>
            <a:off x="457199" y="1159950"/>
            <a:ext cx="8229600" cy="3624600"/>
          </a:xfrm>
          <a:prstGeom prst="rect">
            <a:avLst/>
          </a:prstGeom>
          <a:noFill/>
          <a:ln>
            <a:noFill/>
          </a:ln>
        </p:spPr>
        <p:txBody>
          <a:bodyPr lIns="0" tIns="0" rIns="0" bIns="0" anchor="t" anchorCtr="0">
            <a:noAutofit/>
          </a:bodyPr>
          <a:lstStyle/>
          <a:p>
            <a:pPr marL="284400" indent="-284400">
              <a:lnSpc>
                <a:spcPct val="115000"/>
              </a:lnSpc>
              <a:spcBef>
                <a:spcPts val="300"/>
              </a:spcBef>
              <a:spcAft>
                <a:spcPts val="0"/>
              </a:spcAft>
            </a:pPr>
            <a:r>
              <a:rPr lang="en-GB" dirty="0" smtClean="0">
                <a:solidFill>
                  <a:srgbClr val="3C3C3B"/>
                </a:solidFill>
                <a:sym typeface="Arial"/>
              </a:rPr>
              <a:t>Data needed to exploit opportunity</a:t>
            </a:r>
          </a:p>
          <a:p>
            <a:pPr marL="284400" indent="-284400">
              <a:lnSpc>
                <a:spcPct val="100000"/>
              </a:lnSpc>
              <a:spcBef>
                <a:spcPts val="1800"/>
              </a:spcBef>
              <a:spcAft>
                <a:spcPts val="0"/>
              </a:spcAft>
            </a:pPr>
            <a:r>
              <a:rPr lang="en-GB" dirty="0" smtClean="0">
                <a:solidFill>
                  <a:srgbClr val="3C3C3B"/>
                </a:solidFill>
                <a:sym typeface="Arial"/>
              </a:rPr>
              <a:t>Competitive advantage</a:t>
            </a:r>
          </a:p>
          <a:p>
            <a:pPr marL="284400" indent="-284400">
              <a:lnSpc>
                <a:spcPct val="100000"/>
              </a:lnSpc>
              <a:spcBef>
                <a:spcPts val="1800"/>
              </a:spcBef>
              <a:spcAft>
                <a:spcPts val="0"/>
              </a:spcAft>
            </a:pPr>
            <a:r>
              <a:rPr lang="en-GB" dirty="0" smtClean="0">
                <a:solidFill>
                  <a:srgbClr val="3C3C3B"/>
                </a:solidFill>
                <a:sym typeface="Arial"/>
              </a:rPr>
              <a:t>Cost saving</a:t>
            </a:r>
          </a:p>
          <a:p>
            <a:pPr marL="284400" indent="-284400">
              <a:lnSpc>
                <a:spcPct val="100000"/>
              </a:lnSpc>
              <a:spcBef>
                <a:spcPts val="1800"/>
              </a:spcBef>
              <a:spcAft>
                <a:spcPts val="0"/>
              </a:spcAft>
            </a:pPr>
            <a:r>
              <a:rPr lang="en-GB" dirty="0" smtClean="0">
                <a:solidFill>
                  <a:srgbClr val="3C3C3B"/>
                </a:solidFill>
                <a:sym typeface="Arial"/>
              </a:rPr>
              <a:t>Reduced risk</a:t>
            </a:r>
          </a:p>
          <a:p>
            <a:pPr marL="284400" indent="-284400">
              <a:lnSpc>
                <a:spcPct val="100000"/>
              </a:lnSpc>
              <a:spcBef>
                <a:spcPts val="1800"/>
              </a:spcBef>
              <a:spcAft>
                <a:spcPts val="0"/>
              </a:spcAft>
            </a:pPr>
            <a:r>
              <a:rPr lang="en-GB" dirty="0" smtClean="0">
                <a:solidFill>
                  <a:srgbClr val="3C3C3B"/>
                </a:solidFill>
                <a:sym typeface="Arial"/>
              </a:rPr>
              <a:t>Other data-related opportunities</a:t>
            </a:r>
            <a:endParaRPr lang="en" dirty="0">
              <a:solidFill>
                <a:srgbClr val="3C3C3B"/>
              </a:solidFill>
              <a:sym typeface="Arial"/>
            </a:endParaRPr>
          </a:p>
        </p:txBody>
      </p:sp>
      <p:sp>
        <p:nvSpPr>
          <p:cNvPr id="500" name="Shape 500"/>
          <p:cNvSpPr txBox="1">
            <a:spLocks noGrp="1"/>
          </p:cNvSpPr>
          <p:nvPr>
            <p:ph type="title"/>
          </p:nvPr>
        </p:nvSpPr>
        <p:spPr>
          <a:xfrm>
            <a:off x="457200" y="173734"/>
            <a:ext cx="7229700" cy="699900"/>
          </a:xfrm>
          <a:prstGeom prst="rect">
            <a:avLst/>
          </a:prstGeom>
          <a:noFill/>
          <a:ln>
            <a:noFill/>
          </a:ln>
        </p:spPr>
        <p:txBody>
          <a:bodyPr lIns="0" tIns="0" rIns="0" bIns="0" anchor="b" anchorCtr="0">
            <a:noAutofit/>
          </a:bodyPr>
          <a:lstStyle/>
          <a:p>
            <a:pPr marL="0" marR="0" lvl="0" indent="0" algn="l" rtl="0">
              <a:lnSpc>
                <a:spcPct val="95000"/>
              </a:lnSpc>
              <a:spcBef>
                <a:spcPts val="0"/>
              </a:spcBef>
              <a:buClr>
                <a:schemeClr val="accent1"/>
              </a:buClr>
              <a:buSzPct val="25000"/>
              <a:buFont typeface="Century Gothic"/>
              <a:buNone/>
            </a:pPr>
            <a:r>
              <a:rPr lang="en"/>
              <a:t>Engagement Outcomes</a:t>
            </a:r>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2" name="Shape 512"/>
          <p:cNvSpPr txBox="1">
            <a:spLocks noGrp="1"/>
          </p:cNvSpPr>
          <p:nvPr>
            <p:ph type="title"/>
          </p:nvPr>
        </p:nvSpPr>
        <p:spPr>
          <a:xfrm>
            <a:off x="457200" y="173734"/>
            <a:ext cx="7229700" cy="699900"/>
          </a:xfrm>
          <a:prstGeom prst="rect">
            <a:avLst/>
          </a:prstGeom>
          <a:noFill/>
          <a:ln>
            <a:noFill/>
          </a:ln>
        </p:spPr>
        <p:txBody>
          <a:bodyPr lIns="0" tIns="0" rIns="0" bIns="0" anchor="b" anchorCtr="0">
            <a:noAutofit/>
          </a:bodyPr>
          <a:lstStyle/>
          <a:p>
            <a:pPr marL="0" marR="0" lvl="0" indent="0" algn="l" rtl="0">
              <a:lnSpc>
                <a:spcPct val="95000"/>
              </a:lnSpc>
              <a:spcBef>
                <a:spcPts val="0"/>
              </a:spcBef>
              <a:buClr>
                <a:schemeClr val="accent1"/>
              </a:buClr>
              <a:buSzPct val="25000"/>
              <a:buFont typeface="Century Gothic"/>
              <a:buNone/>
            </a:pPr>
            <a:r>
              <a:rPr lang="en" dirty="0"/>
              <a:t>Proposed </a:t>
            </a:r>
            <a:r>
              <a:rPr lang="en" dirty="0" smtClean="0"/>
              <a:t>Solution</a:t>
            </a:r>
            <a:endParaRPr lang="en" dirty="0"/>
          </a:p>
        </p:txBody>
      </p:sp>
      <p:sp>
        <p:nvSpPr>
          <p:cNvPr id="8" name="Rounded Rectangle 7"/>
          <p:cNvSpPr/>
          <p:nvPr/>
        </p:nvSpPr>
        <p:spPr>
          <a:xfrm>
            <a:off x="2589011" y="1245552"/>
            <a:ext cx="3965978" cy="2941245"/>
          </a:xfrm>
          <a:prstGeom prst="roundRect">
            <a:avLst/>
          </a:prstGeom>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9" name="Data 8"/>
          <p:cNvSpPr/>
          <p:nvPr/>
        </p:nvSpPr>
        <p:spPr>
          <a:xfrm>
            <a:off x="457200" y="1245553"/>
            <a:ext cx="1378496" cy="822960"/>
          </a:xfrm>
          <a:prstGeom prst="flowChartInputOutput">
            <a:avLst/>
          </a:prstGeom>
          <a:ln/>
        </p:spPr>
        <p:style>
          <a:lnRef idx="1">
            <a:schemeClr val="accent2"/>
          </a:lnRef>
          <a:fillRef idx="3">
            <a:schemeClr val="accent2"/>
          </a:fillRef>
          <a:effectRef idx="2">
            <a:schemeClr val="accent2"/>
          </a:effectRef>
          <a:fontRef idx="minor">
            <a:schemeClr val="lt1"/>
          </a:fontRef>
        </p:style>
        <p:txBody>
          <a:bodyPr anchor="ctr"/>
          <a:lstStyle/>
          <a:p>
            <a:pPr algn="ctr"/>
            <a:r>
              <a:rPr lang="en-US" dirty="0" err="1" smtClean="0">
                <a:latin typeface="Century Gothic"/>
                <a:cs typeface="Century Gothic"/>
              </a:rPr>
              <a:t>Skynet</a:t>
            </a:r>
            <a:endParaRPr lang="en-US" dirty="0" smtClean="0">
              <a:latin typeface="Century Gothic"/>
              <a:cs typeface="Century Gothic"/>
            </a:endParaRPr>
          </a:p>
          <a:p>
            <a:pPr algn="ctr"/>
            <a:r>
              <a:rPr lang="en-US" dirty="0" smtClean="0">
                <a:latin typeface="Century Gothic"/>
                <a:cs typeface="Century Gothic"/>
              </a:rPr>
              <a:t>ADS-B</a:t>
            </a:r>
            <a:endParaRPr lang="en-US" dirty="0">
              <a:latin typeface="Century Gothic"/>
              <a:cs typeface="Century Gothic"/>
            </a:endParaRPr>
          </a:p>
        </p:txBody>
      </p:sp>
      <p:sp>
        <p:nvSpPr>
          <p:cNvPr id="11" name="Data 10"/>
          <p:cNvSpPr/>
          <p:nvPr/>
        </p:nvSpPr>
        <p:spPr>
          <a:xfrm>
            <a:off x="457200" y="2283718"/>
            <a:ext cx="1378496" cy="822960"/>
          </a:xfrm>
          <a:prstGeom prst="flowChartInputOutput">
            <a:avLst/>
          </a:prstGeom>
          <a:ln/>
        </p:spPr>
        <p:style>
          <a:lnRef idx="1">
            <a:schemeClr val="accent2"/>
          </a:lnRef>
          <a:fillRef idx="3">
            <a:schemeClr val="accent2"/>
          </a:fillRef>
          <a:effectRef idx="2">
            <a:schemeClr val="accent2"/>
          </a:effectRef>
          <a:fontRef idx="minor">
            <a:schemeClr val="lt1"/>
          </a:fontRef>
        </p:style>
        <p:txBody>
          <a:bodyPr anchor="ctr"/>
          <a:lstStyle/>
          <a:p>
            <a:pPr algn="ctr"/>
            <a:r>
              <a:rPr lang="en-US" dirty="0" smtClean="0"/>
              <a:t>Flight</a:t>
            </a:r>
          </a:p>
          <a:p>
            <a:pPr algn="ctr"/>
            <a:r>
              <a:rPr lang="en-US" dirty="0" smtClean="0"/>
              <a:t>Aware</a:t>
            </a:r>
            <a:endParaRPr lang="en-US" dirty="0"/>
          </a:p>
        </p:txBody>
      </p:sp>
      <p:sp>
        <p:nvSpPr>
          <p:cNvPr id="12" name="Data 11"/>
          <p:cNvSpPr/>
          <p:nvPr/>
        </p:nvSpPr>
        <p:spPr>
          <a:xfrm>
            <a:off x="430245" y="3348083"/>
            <a:ext cx="1378496" cy="822960"/>
          </a:xfrm>
          <a:prstGeom prst="flowChartInputOutput">
            <a:avLst/>
          </a:prstGeom>
          <a:ln/>
        </p:spPr>
        <p:style>
          <a:lnRef idx="1">
            <a:schemeClr val="accent2"/>
          </a:lnRef>
          <a:fillRef idx="3">
            <a:schemeClr val="accent2"/>
          </a:fillRef>
          <a:effectRef idx="2">
            <a:schemeClr val="accent2"/>
          </a:effectRef>
          <a:fontRef idx="minor">
            <a:schemeClr val="lt1"/>
          </a:fontRef>
        </p:style>
        <p:txBody>
          <a:bodyPr anchor="ctr"/>
          <a:lstStyle/>
          <a:p>
            <a:pPr algn="ctr"/>
            <a:r>
              <a:rPr lang="en-US" dirty="0" smtClean="0"/>
              <a:t>FAA</a:t>
            </a:r>
            <a:endParaRPr lang="en-US" dirty="0"/>
          </a:p>
        </p:txBody>
      </p:sp>
      <p:sp>
        <p:nvSpPr>
          <p:cNvPr id="5" name="Right Arrow 4"/>
          <p:cNvSpPr/>
          <p:nvPr/>
        </p:nvSpPr>
        <p:spPr>
          <a:xfrm>
            <a:off x="1610603" y="1419622"/>
            <a:ext cx="978408" cy="4846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ight Arrow 14"/>
          <p:cNvSpPr/>
          <p:nvPr/>
        </p:nvSpPr>
        <p:spPr>
          <a:xfrm>
            <a:off x="1629164" y="2499742"/>
            <a:ext cx="978408" cy="4846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ight Arrow 15"/>
          <p:cNvSpPr/>
          <p:nvPr/>
        </p:nvSpPr>
        <p:spPr>
          <a:xfrm>
            <a:off x="1610603" y="3507854"/>
            <a:ext cx="978408" cy="4846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Data 20"/>
          <p:cNvSpPr/>
          <p:nvPr/>
        </p:nvSpPr>
        <p:spPr>
          <a:xfrm>
            <a:off x="7308304" y="2280171"/>
            <a:ext cx="1378496" cy="822960"/>
          </a:xfrm>
          <a:prstGeom prst="flowChartInputOutput">
            <a:avLst/>
          </a:prstGeom>
          <a:ln/>
        </p:spPr>
        <p:style>
          <a:lnRef idx="1">
            <a:schemeClr val="accent2"/>
          </a:lnRef>
          <a:fillRef idx="3">
            <a:schemeClr val="accent2"/>
          </a:fillRef>
          <a:effectRef idx="2">
            <a:schemeClr val="accent2"/>
          </a:effectRef>
          <a:fontRef idx="minor">
            <a:schemeClr val="lt1"/>
          </a:fontRef>
        </p:style>
        <p:txBody>
          <a:bodyPr anchor="ctr"/>
          <a:lstStyle/>
          <a:p>
            <a:pPr algn="ctr"/>
            <a:r>
              <a:rPr lang="en-US" dirty="0" smtClean="0"/>
              <a:t>Info</a:t>
            </a:r>
            <a:endParaRPr lang="en-US" dirty="0"/>
          </a:p>
        </p:txBody>
      </p:sp>
      <p:sp>
        <p:nvSpPr>
          <p:cNvPr id="20" name="Right Arrow 19"/>
          <p:cNvSpPr/>
          <p:nvPr/>
        </p:nvSpPr>
        <p:spPr>
          <a:xfrm>
            <a:off x="6535185" y="2409826"/>
            <a:ext cx="978408" cy="4846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4" name="Picture 13" descr="Unknown-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04823" y="1443097"/>
            <a:ext cx="926310" cy="1219326"/>
          </a:xfrm>
          <a:prstGeom prst="rect">
            <a:avLst/>
          </a:prstGeom>
        </p:spPr>
      </p:pic>
      <p:pic>
        <p:nvPicPr>
          <p:cNvPr id="23" name="Picture 22" descr="Unknown-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03704" y="1419622"/>
            <a:ext cx="926310" cy="1219326"/>
          </a:xfrm>
          <a:prstGeom prst="rect">
            <a:avLst/>
          </a:prstGeom>
        </p:spPr>
      </p:pic>
      <p:pic>
        <p:nvPicPr>
          <p:cNvPr id="24" name="Picture 23" descr="Unknown-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2288" y="1443097"/>
            <a:ext cx="926310" cy="1219326"/>
          </a:xfrm>
          <a:prstGeom prst="rect">
            <a:avLst/>
          </a:prstGeom>
        </p:spPr>
      </p:pic>
      <p:pic>
        <p:nvPicPr>
          <p:cNvPr id="25" name="Picture 24" descr="Unknown-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99951" y="2796635"/>
            <a:ext cx="926310" cy="1219326"/>
          </a:xfrm>
          <a:prstGeom prst="rect">
            <a:avLst/>
          </a:prstGeom>
        </p:spPr>
      </p:pic>
      <p:pic>
        <p:nvPicPr>
          <p:cNvPr id="26" name="Picture 25" descr="Unknown-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98832" y="2773160"/>
            <a:ext cx="926310" cy="1219326"/>
          </a:xfrm>
          <a:prstGeom prst="rect">
            <a:avLst/>
          </a:prstGeom>
        </p:spPr>
      </p:pic>
      <p:pic>
        <p:nvPicPr>
          <p:cNvPr id="27" name="Picture 26" descr="Unknown-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7416" y="2796635"/>
            <a:ext cx="926310" cy="1219326"/>
          </a:xfrm>
          <a:prstGeom prst="rect">
            <a:avLst/>
          </a:prstGeom>
        </p:spPr>
      </p:pic>
      <p:sp>
        <p:nvSpPr>
          <p:cNvPr id="10" name="Rounded Rectangle 9"/>
          <p:cNvSpPr/>
          <p:nvPr/>
        </p:nvSpPr>
        <p:spPr>
          <a:xfrm>
            <a:off x="2771800" y="1131590"/>
            <a:ext cx="1008112" cy="3168352"/>
          </a:xfrm>
          <a:prstGeom prst="roundRect">
            <a:avLst/>
          </a:prstGeom>
        </p:spPr>
        <p:style>
          <a:lnRef idx="1">
            <a:schemeClr val="accent4"/>
          </a:lnRef>
          <a:fillRef idx="3">
            <a:schemeClr val="accent4"/>
          </a:fillRef>
          <a:effectRef idx="2">
            <a:schemeClr val="accent4"/>
          </a:effectRef>
          <a:fontRef idx="minor">
            <a:schemeClr val="lt1"/>
          </a:fontRef>
        </p:style>
        <p:txBody>
          <a:bodyPr vert="vert270" rtlCol="0" anchor="ctr"/>
          <a:lstStyle/>
          <a:p>
            <a:pPr algn="ctr"/>
            <a:r>
              <a:rPr lang="en-US" dirty="0" smtClean="0">
                <a:latin typeface="Century Gothic"/>
                <a:cs typeface="Century Gothic"/>
              </a:rPr>
              <a:t>Aggregate</a:t>
            </a:r>
            <a:endParaRPr lang="en-US" dirty="0">
              <a:latin typeface="Century Gothic"/>
              <a:cs typeface="Century Gothic"/>
            </a:endParaRPr>
          </a:p>
        </p:txBody>
      </p:sp>
      <p:sp>
        <p:nvSpPr>
          <p:cNvPr id="18" name="Rounded Rectangle 17"/>
          <p:cNvSpPr/>
          <p:nvPr/>
        </p:nvSpPr>
        <p:spPr>
          <a:xfrm>
            <a:off x="4067944" y="1131590"/>
            <a:ext cx="1008112" cy="3168352"/>
          </a:xfrm>
          <a:prstGeom prst="roundRect">
            <a:avLst/>
          </a:prstGeom>
        </p:spPr>
        <p:style>
          <a:lnRef idx="1">
            <a:schemeClr val="accent4"/>
          </a:lnRef>
          <a:fillRef idx="3">
            <a:schemeClr val="accent4"/>
          </a:fillRef>
          <a:effectRef idx="2">
            <a:schemeClr val="accent4"/>
          </a:effectRef>
          <a:fontRef idx="minor">
            <a:schemeClr val="lt1"/>
          </a:fontRef>
        </p:style>
        <p:txBody>
          <a:bodyPr vert="vert270" rtlCol="0" anchor="ctr"/>
          <a:lstStyle/>
          <a:p>
            <a:pPr algn="ctr"/>
            <a:r>
              <a:rPr lang="en-US" dirty="0" smtClean="0">
                <a:latin typeface="Century Gothic"/>
                <a:cs typeface="Century Gothic"/>
              </a:rPr>
              <a:t>Extract</a:t>
            </a:r>
            <a:endParaRPr lang="en-US" dirty="0">
              <a:latin typeface="Century Gothic"/>
              <a:cs typeface="Century Gothic"/>
            </a:endParaRPr>
          </a:p>
        </p:txBody>
      </p:sp>
      <p:sp>
        <p:nvSpPr>
          <p:cNvPr id="19" name="Rounded Rectangle 18"/>
          <p:cNvSpPr/>
          <p:nvPr/>
        </p:nvSpPr>
        <p:spPr>
          <a:xfrm>
            <a:off x="5364088" y="1131590"/>
            <a:ext cx="1008112" cy="3168352"/>
          </a:xfrm>
          <a:prstGeom prst="roundRect">
            <a:avLst/>
          </a:prstGeom>
        </p:spPr>
        <p:style>
          <a:lnRef idx="1">
            <a:schemeClr val="accent4"/>
          </a:lnRef>
          <a:fillRef idx="3">
            <a:schemeClr val="accent4"/>
          </a:fillRef>
          <a:effectRef idx="2">
            <a:schemeClr val="accent4"/>
          </a:effectRef>
          <a:fontRef idx="minor">
            <a:schemeClr val="lt1"/>
          </a:fontRef>
        </p:style>
        <p:txBody>
          <a:bodyPr vert="vert270" rtlCol="0" anchor="ctr"/>
          <a:lstStyle/>
          <a:p>
            <a:pPr algn="ctr"/>
            <a:r>
              <a:rPr lang="en-US" dirty="0" smtClean="0">
                <a:latin typeface="Century Gothic"/>
                <a:cs typeface="Century Gothic"/>
              </a:rPr>
              <a:t>Process</a:t>
            </a:r>
            <a:endParaRPr lang="en-US" dirty="0">
              <a:latin typeface="Century Gothic"/>
              <a:cs typeface="Century Gothic"/>
            </a:endParaRPr>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8" grpId="0" animBg="1"/>
      <p:bldP spid="1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29" name="Shape 529"/>
          <p:cNvSpPr txBox="1">
            <a:spLocks noGrp="1"/>
          </p:cNvSpPr>
          <p:nvPr>
            <p:ph type="title"/>
          </p:nvPr>
        </p:nvSpPr>
        <p:spPr>
          <a:xfrm>
            <a:off x="381000" y="209550"/>
            <a:ext cx="8229600" cy="699600"/>
          </a:xfrm>
          <a:prstGeom prst="rect">
            <a:avLst/>
          </a:prstGeom>
          <a:noFill/>
          <a:ln>
            <a:noFill/>
          </a:ln>
        </p:spPr>
        <p:txBody>
          <a:bodyPr lIns="91425" tIns="45700" rIns="91425" bIns="45700" anchor="ctr" anchorCtr="0">
            <a:noAutofit/>
          </a:bodyPr>
          <a:lstStyle/>
          <a:p>
            <a:pPr marL="0" marR="0" lvl="0" indent="0" algn="l" rtl="0">
              <a:spcBef>
                <a:spcPts val="0"/>
              </a:spcBef>
              <a:buClr>
                <a:schemeClr val="accent6"/>
              </a:buClr>
              <a:buSzPct val="25000"/>
              <a:buFont typeface="Century Gothic"/>
              <a:buNone/>
            </a:pPr>
            <a:r>
              <a:rPr lang="en" sz="2600" b="0" i="0" u="none" strike="noStrike" cap="none" dirty="0">
                <a:solidFill>
                  <a:schemeClr val="accent6"/>
                </a:solidFill>
                <a:latin typeface="Century Gothic"/>
                <a:ea typeface="Century Gothic"/>
                <a:cs typeface="Century Gothic"/>
                <a:sym typeface="Century Gothic"/>
              </a:rPr>
              <a:t>Approach &amp; Deliverables</a:t>
            </a:r>
          </a:p>
        </p:txBody>
      </p:sp>
      <p:graphicFrame>
        <p:nvGraphicFramePr>
          <p:cNvPr id="530" name="Shape 530"/>
          <p:cNvGraphicFramePr/>
          <p:nvPr>
            <p:extLst>
              <p:ext uri="{D42A27DB-BD31-4B8C-83A1-F6EECF244321}">
                <p14:modId xmlns:p14="http://schemas.microsoft.com/office/powerpoint/2010/main" val="2686796410"/>
              </p:ext>
            </p:extLst>
          </p:nvPr>
        </p:nvGraphicFramePr>
        <p:xfrm>
          <a:off x="226485" y="976692"/>
          <a:ext cx="8384124" cy="3190115"/>
        </p:xfrm>
        <a:graphic>
          <a:graphicData uri="http://schemas.openxmlformats.org/drawingml/2006/table">
            <a:tbl>
              <a:tblPr firstRow="1" bandRow="1">
                <a:noFill/>
                <a:tableStyleId>{CE8B4246-CDB6-4FDB-B538-32701CADB684}</a:tableStyleId>
              </a:tblPr>
              <a:tblGrid>
                <a:gridCol w="2794708"/>
                <a:gridCol w="2794708"/>
                <a:gridCol w="2794708"/>
              </a:tblGrid>
              <a:tr h="228600">
                <a:tc>
                  <a:txBody>
                    <a:bodyPr/>
                    <a:lstStyle/>
                    <a:p>
                      <a:pPr marL="0" marR="0" lvl="0" indent="0" algn="ctr" rtl="0">
                        <a:spcBef>
                          <a:spcPts val="0"/>
                        </a:spcBef>
                        <a:buSzPct val="25000"/>
                        <a:buNone/>
                      </a:pPr>
                      <a:r>
                        <a:rPr lang="en-GB" sz="1400" b="1" u="none" strike="noStrike" cap="none" dirty="0" smtClean="0">
                          <a:latin typeface="Century Gothic"/>
                          <a:ea typeface="Century Gothic"/>
                          <a:cs typeface="Century Gothic"/>
                          <a:sym typeface="Century Gothic"/>
                        </a:rPr>
                        <a:t>Phase ONE</a:t>
                      </a:r>
                      <a:endParaRPr lang="en" sz="1400" b="1" u="none" strike="noStrike" cap="none" dirty="0">
                        <a:latin typeface="Century Gothic"/>
                        <a:ea typeface="Century Gothic"/>
                        <a:cs typeface="Century Gothic"/>
                        <a:sym typeface="Century Gothic"/>
                      </a:endParaRPr>
                    </a:p>
                  </a:txBody>
                  <a:tcPr marL="91450" marR="91450" marT="45725" marB="45725">
                    <a:lnL w="12700" cap="flat" cmpd="sng">
                      <a:solidFill>
                        <a:srgbClr val="CCCCCC"/>
                      </a:solidFill>
                      <a:prstDash val="solid"/>
                      <a:round/>
                      <a:headEnd type="none" w="med" len="med"/>
                      <a:tailEnd type="none" w="med" len="med"/>
                    </a:lnL>
                    <a:lnR w="12700" cap="flat" cmpd="sng">
                      <a:solidFill>
                        <a:srgbClr val="CCCCCC"/>
                      </a:solidFill>
                      <a:prstDash val="solid"/>
                      <a:round/>
                      <a:headEnd type="none" w="med" len="med"/>
                      <a:tailEnd type="none" w="med" len="med"/>
                    </a:lnR>
                    <a:lnT w="12700" cap="flat" cmpd="sng">
                      <a:solidFill>
                        <a:srgbClr val="CCCCCC"/>
                      </a:solidFill>
                      <a:prstDash val="solid"/>
                      <a:round/>
                      <a:headEnd type="none" w="med" len="med"/>
                      <a:tailEnd type="none" w="med" len="med"/>
                    </a:lnT>
                    <a:lnB w="12700" cap="flat" cmpd="sng">
                      <a:solidFill>
                        <a:srgbClr val="CCCCCC"/>
                      </a:solidFill>
                      <a:prstDash val="solid"/>
                      <a:round/>
                      <a:headEnd type="none" w="med" len="med"/>
                      <a:tailEnd type="none" w="med" len="med"/>
                    </a:lnB>
                    <a:solidFill>
                      <a:srgbClr val="FF9900"/>
                    </a:solidFill>
                  </a:tcPr>
                </a:tc>
                <a:tc>
                  <a:txBody>
                    <a:bodyPr/>
                    <a:lstStyle/>
                    <a:p>
                      <a:pPr marL="0" marR="0" lvl="0" indent="0" algn="ctr" rtl="0">
                        <a:spcBef>
                          <a:spcPts val="0"/>
                        </a:spcBef>
                        <a:buSzPct val="25000"/>
                        <a:buNone/>
                      </a:pPr>
                      <a:r>
                        <a:rPr lang="en-GB" sz="1400" b="1" u="none" strike="noStrike" cap="none" dirty="0" smtClean="0">
                          <a:latin typeface="Century Gothic"/>
                          <a:ea typeface="Century Gothic"/>
                          <a:cs typeface="Century Gothic"/>
                          <a:sym typeface="Century Gothic"/>
                        </a:rPr>
                        <a:t>Phase TWO</a:t>
                      </a:r>
                      <a:endParaRPr lang="en" dirty="0">
                        <a:latin typeface="Century Gothic"/>
                        <a:ea typeface="Century Gothic"/>
                        <a:cs typeface="Century Gothic"/>
                        <a:sym typeface="Century Gothic"/>
                      </a:endParaRPr>
                    </a:p>
                  </a:txBody>
                  <a:tcPr marL="91450" marR="91450" marT="45725" marB="45725">
                    <a:lnL w="12700" cap="flat" cmpd="sng">
                      <a:solidFill>
                        <a:srgbClr val="CCCCCC"/>
                      </a:solidFill>
                      <a:prstDash val="solid"/>
                      <a:round/>
                      <a:headEnd type="none" w="med" len="med"/>
                      <a:tailEnd type="none" w="med" len="med"/>
                    </a:lnL>
                    <a:lnR w="12700" cap="flat" cmpd="sng">
                      <a:solidFill>
                        <a:srgbClr val="CCCCCC"/>
                      </a:solidFill>
                      <a:prstDash val="solid"/>
                      <a:round/>
                      <a:headEnd type="none" w="med" len="med"/>
                      <a:tailEnd type="none" w="med" len="med"/>
                    </a:lnR>
                    <a:lnT w="12700" cap="flat" cmpd="sng">
                      <a:solidFill>
                        <a:srgbClr val="CCCCCC"/>
                      </a:solidFill>
                      <a:prstDash val="solid"/>
                      <a:round/>
                      <a:headEnd type="none" w="med" len="med"/>
                      <a:tailEnd type="none" w="med" len="med"/>
                    </a:lnT>
                    <a:lnB w="12700" cap="flat" cmpd="sng">
                      <a:solidFill>
                        <a:srgbClr val="CCCCCC"/>
                      </a:solidFill>
                      <a:prstDash val="solid"/>
                      <a:round/>
                      <a:headEnd type="none" w="med" len="med"/>
                      <a:tailEnd type="none" w="med" len="med"/>
                    </a:lnB>
                    <a:solidFill>
                      <a:srgbClr val="FF9900"/>
                    </a:solidFill>
                  </a:tcPr>
                </a:tc>
                <a:tc>
                  <a:txBody>
                    <a:bodyPr/>
                    <a:lstStyle/>
                    <a:p>
                      <a:pPr marL="0" marR="0" lvl="0" indent="0" algn="ctr" rtl="0">
                        <a:spcBef>
                          <a:spcPts val="0"/>
                        </a:spcBef>
                        <a:buSzPct val="25000"/>
                        <a:buNone/>
                      </a:pPr>
                      <a:r>
                        <a:rPr lang="en-GB" sz="1400" b="1" u="none" strike="noStrike" cap="none" dirty="0" smtClean="0">
                          <a:latin typeface="Century Gothic"/>
                          <a:ea typeface="Century Gothic"/>
                          <a:cs typeface="Century Gothic"/>
                          <a:sym typeface="Century Gothic"/>
                        </a:rPr>
                        <a:t>Phase THREE</a:t>
                      </a:r>
                      <a:endParaRPr lang="en" dirty="0">
                        <a:latin typeface="Century Gothic"/>
                        <a:ea typeface="Century Gothic"/>
                        <a:cs typeface="Century Gothic"/>
                        <a:sym typeface="Century Gothic"/>
                      </a:endParaRPr>
                    </a:p>
                  </a:txBody>
                  <a:tcPr marL="91450" marR="91450" marT="45725" marB="45725">
                    <a:lnL w="12700" cap="flat" cmpd="sng">
                      <a:solidFill>
                        <a:srgbClr val="CCCCCC"/>
                      </a:solidFill>
                      <a:prstDash val="solid"/>
                      <a:round/>
                      <a:headEnd type="none" w="med" len="med"/>
                      <a:tailEnd type="none" w="med" len="med"/>
                    </a:lnL>
                    <a:lnR w="12700" cap="flat" cmpd="sng">
                      <a:solidFill>
                        <a:srgbClr val="CCCCCC"/>
                      </a:solidFill>
                      <a:prstDash val="solid"/>
                      <a:round/>
                      <a:headEnd type="none" w="med" len="med"/>
                      <a:tailEnd type="none" w="med" len="med"/>
                    </a:lnR>
                    <a:lnT w="12700" cap="flat" cmpd="sng">
                      <a:solidFill>
                        <a:srgbClr val="CCCCCC"/>
                      </a:solidFill>
                      <a:prstDash val="solid"/>
                      <a:round/>
                      <a:headEnd type="none" w="med" len="med"/>
                      <a:tailEnd type="none" w="med" len="med"/>
                    </a:lnT>
                    <a:lnB w="12700" cap="flat" cmpd="sng">
                      <a:solidFill>
                        <a:srgbClr val="CCCCCC"/>
                      </a:solidFill>
                      <a:prstDash val="solid"/>
                      <a:round/>
                      <a:headEnd type="none" w="med" len="med"/>
                      <a:tailEnd type="none" w="med" len="med"/>
                    </a:lnB>
                    <a:solidFill>
                      <a:srgbClr val="FF9900"/>
                    </a:solidFill>
                  </a:tcPr>
                </a:tc>
              </a:tr>
              <a:tr h="304800">
                <a:tc>
                  <a:txBody>
                    <a:bodyPr/>
                    <a:lstStyle/>
                    <a:p>
                      <a:pPr marL="0" marR="0" lvl="0" indent="0" algn="ctr" rtl="0">
                        <a:spcBef>
                          <a:spcPts val="0"/>
                        </a:spcBef>
                        <a:buClr>
                          <a:schemeClr val="dk1"/>
                        </a:buClr>
                        <a:buSzPct val="25000"/>
                        <a:buFont typeface="Arial"/>
                        <a:buNone/>
                      </a:pPr>
                      <a:r>
                        <a:rPr lang="en-GB" sz="1400" b="1" u="none" strike="noStrike" cap="none" dirty="0" smtClean="0">
                          <a:latin typeface="Century Gothic"/>
                          <a:ea typeface="Century Gothic"/>
                          <a:cs typeface="Century Gothic"/>
                          <a:sym typeface="Century Gothic"/>
                        </a:rPr>
                        <a:t>Confirmation &amp; </a:t>
                      </a:r>
                      <a:r>
                        <a:rPr lang="en-GB" sz="1400" b="1" u="none" strike="noStrike" cap="none" dirty="0" smtClean="0">
                          <a:latin typeface="Century Gothic"/>
                          <a:ea typeface="Century Gothic"/>
                          <a:cs typeface="Century Gothic"/>
                          <a:sym typeface="Century Gothic"/>
                        </a:rPr>
                        <a:t>Analysis</a:t>
                      </a:r>
                      <a:endParaRPr lang="en" sz="1400" b="1" u="none" strike="noStrike" cap="none" dirty="0">
                        <a:latin typeface="Century Gothic"/>
                        <a:ea typeface="Century Gothic"/>
                        <a:cs typeface="Century Gothic"/>
                        <a:sym typeface="Century Gothic"/>
                      </a:endParaRPr>
                    </a:p>
                  </a:txBody>
                  <a:tcPr marL="91450" marR="91450" marT="45725" marB="45725">
                    <a:lnL w="12700" cap="flat" cmpd="sng">
                      <a:solidFill>
                        <a:srgbClr val="CCCCCC"/>
                      </a:solidFill>
                      <a:prstDash val="solid"/>
                      <a:round/>
                      <a:headEnd type="none" w="med" len="med"/>
                      <a:tailEnd type="none" w="med" len="med"/>
                    </a:lnL>
                    <a:lnR w="12700" cap="flat" cmpd="sng">
                      <a:solidFill>
                        <a:srgbClr val="CCCCCC"/>
                      </a:solidFill>
                      <a:prstDash val="solid"/>
                      <a:round/>
                      <a:headEnd type="none" w="med" len="med"/>
                      <a:tailEnd type="none" w="med" len="med"/>
                    </a:lnR>
                    <a:lnT w="12700" cap="flat" cmpd="sng">
                      <a:solidFill>
                        <a:srgbClr val="CCCCCC"/>
                      </a:solidFill>
                      <a:prstDash val="solid"/>
                      <a:round/>
                      <a:headEnd type="none" w="med" len="med"/>
                      <a:tailEnd type="none" w="med" len="med"/>
                    </a:lnT>
                    <a:lnB w="12700" cap="flat" cmpd="sng">
                      <a:solidFill>
                        <a:srgbClr val="B7B7B7"/>
                      </a:solidFill>
                      <a:prstDash val="solid"/>
                      <a:round/>
                      <a:headEnd type="none" w="med" len="med"/>
                      <a:tailEnd type="none" w="med" len="med"/>
                    </a:lnB>
                    <a:solidFill>
                      <a:srgbClr val="FABF8E"/>
                    </a:solidFill>
                  </a:tcPr>
                </a:tc>
                <a:tc>
                  <a:txBody>
                    <a:bodyPr/>
                    <a:lstStyle/>
                    <a:p>
                      <a:pPr marL="0" marR="0" lvl="0" indent="0" algn="ctr" rtl="0">
                        <a:spcBef>
                          <a:spcPts val="0"/>
                        </a:spcBef>
                        <a:buClr>
                          <a:schemeClr val="dk1"/>
                        </a:buClr>
                        <a:buSzPct val="25000"/>
                        <a:buFont typeface="Arial"/>
                        <a:buNone/>
                      </a:pPr>
                      <a:r>
                        <a:rPr lang="en-GB" sz="1400" b="1" u="none" strike="noStrike" cap="none" dirty="0" smtClean="0">
                          <a:latin typeface="Century Gothic"/>
                          <a:ea typeface="Century Gothic"/>
                          <a:cs typeface="Century Gothic"/>
                          <a:sym typeface="Century Gothic"/>
                        </a:rPr>
                        <a:t>Modelling;</a:t>
                      </a:r>
                      <a:r>
                        <a:rPr lang="en-GB" sz="1400" b="1" u="none" strike="noStrike" cap="none" baseline="0" dirty="0" smtClean="0">
                          <a:latin typeface="Century Gothic"/>
                          <a:ea typeface="Century Gothic"/>
                          <a:cs typeface="Century Gothic"/>
                          <a:sym typeface="Century Gothic"/>
                        </a:rPr>
                        <a:t> </a:t>
                      </a:r>
                      <a:r>
                        <a:rPr lang="en-GB" sz="1400" b="1" u="none" strike="noStrike" cap="none" dirty="0" smtClean="0">
                          <a:latin typeface="Century Gothic"/>
                          <a:ea typeface="Century Gothic"/>
                          <a:cs typeface="Century Gothic"/>
                          <a:sym typeface="Century Gothic"/>
                        </a:rPr>
                        <a:t>Build &amp; </a:t>
                      </a:r>
                      <a:r>
                        <a:rPr lang="en-GB" sz="1400" b="1" u="none" strike="noStrike" cap="none" dirty="0" smtClean="0">
                          <a:latin typeface="Century Gothic"/>
                          <a:ea typeface="Century Gothic"/>
                          <a:cs typeface="Century Gothic"/>
                          <a:sym typeface="Century Gothic"/>
                        </a:rPr>
                        <a:t>Test</a:t>
                      </a:r>
                      <a:endParaRPr lang="en" sz="1400" b="1" u="none" strike="noStrike" cap="none" dirty="0">
                        <a:latin typeface="Century Gothic"/>
                        <a:ea typeface="Century Gothic"/>
                        <a:cs typeface="Century Gothic"/>
                        <a:sym typeface="Century Gothic"/>
                      </a:endParaRPr>
                    </a:p>
                  </a:txBody>
                  <a:tcPr marL="91450" marR="91450" marT="45725" marB="45725">
                    <a:lnL w="12700" cap="flat" cmpd="sng">
                      <a:solidFill>
                        <a:srgbClr val="CCCCCC"/>
                      </a:solidFill>
                      <a:prstDash val="solid"/>
                      <a:round/>
                      <a:headEnd type="none" w="med" len="med"/>
                      <a:tailEnd type="none" w="med" len="med"/>
                    </a:lnL>
                    <a:lnR w="12700" cap="flat" cmpd="sng">
                      <a:solidFill>
                        <a:srgbClr val="CCCCCC"/>
                      </a:solidFill>
                      <a:prstDash val="solid"/>
                      <a:round/>
                      <a:headEnd type="none" w="med" len="med"/>
                      <a:tailEnd type="none" w="med" len="med"/>
                    </a:lnR>
                    <a:lnT w="12700" cap="flat" cmpd="sng">
                      <a:solidFill>
                        <a:srgbClr val="CCCCCC"/>
                      </a:solidFill>
                      <a:prstDash val="solid"/>
                      <a:round/>
                      <a:headEnd type="none" w="med" len="med"/>
                      <a:tailEnd type="none" w="med" len="med"/>
                    </a:lnT>
                    <a:lnB w="12700" cap="flat" cmpd="sng">
                      <a:solidFill>
                        <a:srgbClr val="CCCCCC"/>
                      </a:solidFill>
                      <a:prstDash val="solid"/>
                      <a:round/>
                      <a:headEnd type="none" w="med" len="med"/>
                      <a:tailEnd type="none" w="med" len="med"/>
                    </a:lnB>
                    <a:solidFill>
                      <a:srgbClr val="FABF8E"/>
                    </a:solidFill>
                  </a:tcPr>
                </a:tc>
                <a:tc>
                  <a:txBody>
                    <a:bodyPr/>
                    <a:lstStyle/>
                    <a:p>
                      <a:pPr marL="0" marR="0" lvl="0" indent="0" algn="ctr" rtl="0">
                        <a:spcBef>
                          <a:spcPts val="0"/>
                        </a:spcBef>
                        <a:buClr>
                          <a:schemeClr val="dk1"/>
                        </a:buClr>
                        <a:buSzPct val="25000"/>
                        <a:buFont typeface="Arial"/>
                        <a:buNone/>
                      </a:pPr>
                      <a:r>
                        <a:rPr lang="en-GB" sz="1400" b="1" u="none" strike="noStrike" cap="none" dirty="0" smtClean="0">
                          <a:latin typeface="Century Gothic"/>
                          <a:ea typeface="Century Gothic"/>
                          <a:cs typeface="Century Gothic"/>
                          <a:sym typeface="Century Gothic"/>
                        </a:rPr>
                        <a:t>Finalise &amp; Delivery</a:t>
                      </a:r>
                      <a:endParaRPr lang="en" sz="1400" b="1" u="none" strike="noStrike" cap="none" dirty="0">
                        <a:latin typeface="Century Gothic"/>
                        <a:ea typeface="Century Gothic"/>
                        <a:cs typeface="Century Gothic"/>
                        <a:sym typeface="Century Gothic"/>
                      </a:endParaRPr>
                    </a:p>
                  </a:txBody>
                  <a:tcPr marL="91450" marR="91450" marT="45725" marB="45725">
                    <a:lnL w="12700" cap="flat" cmpd="sng">
                      <a:solidFill>
                        <a:srgbClr val="CCCCCC"/>
                      </a:solidFill>
                      <a:prstDash val="solid"/>
                      <a:round/>
                      <a:headEnd type="none" w="med" len="med"/>
                      <a:tailEnd type="none" w="med" len="med"/>
                    </a:lnL>
                    <a:lnR w="12700" cap="flat" cmpd="sng">
                      <a:solidFill>
                        <a:srgbClr val="CCCCCC"/>
                      </a:solidFill>
                      <a:prstDash val="solid"/>
                      <a:round/>
                      <a:headEnd type="none" w="med" len="med"/>
                      <a:tailEnd type="none" w="med" len="med"/>
                    </a:lnR>
                    <a:lnT w="12700" cap="flat" cmpd="sng">
                      <a:solidFill>
                        <a:srgbClr val="CCCCCC"/>
                      </a:solidFill>
                      <a:prstDash val="solid"/>
                      <a:round/>
                      <a:headEnd type="none" w="med" len="med"/>
                      <a:tailEnd type="none" w="med" len="med"/>
                    </a:lnT>
                    <a:lnB w="12700" cap="flat" cmpd="sng">
                      <a:solidFill>
                        <a:srgbClr val="CCCCCC"/>
                      </a:solidFill>
                      <a:prstDash val="solid"/>
                      <a:round/>
                      <a:headEnd type="none" w="med" len="med"/>
                      <a:tailEnd type="none" w="med" len="med"/>
                    </a:lnB>
                    <a:solidFill>
                      <a:srgbClr val="FABF8E"/>
                    </a:solidFill>
                  </a:tcPr>
                </a:tc>
              </a:tr>
              <a:tr h="2062326">
                <a:tc>
                  <a:txBody>
                    <a:bodyPr/>
                    <a:lstStyle/>
                    <a:p>
                      <a:pPr marL="285750" lvl="0" indent="-285750" rtl="0">
                        <a:lnSpc>
                          <a:spcPct val="115000"/>
                        </a:lnSpc>
                        <a:spcBef>
                          <a:spcPts val="0"/>
                        </a:spcBef>
                        <a:buClr>
                          <a:schemeClr val="dk1"/>
                        </a:buClr>
                        <a:buSzPct val="122222"/>
                        <a:buFont typeface="Arial"/>
                        <a:buChar char="•"/>
                      </a:pPr>
                      <a:r>
                        <a:rPr lang="en-GB" sz="1400" dirty="0" smtClean="0">
                          <a:solidFill>
                            <a:srgbClr val="3C3C3B"/>
                          </a:solidFill>
                          <a:latin typeface="Century Gothic"/>
                          <a:ea typeface="Century Gothic"/>
                          <a:cs typeface="Century Gothic"/>
                          <a:sym typeface="Century Gothic"/>
                        </a:rPr>
                        <a:t>Confirm</a:t>
                      </a:r>
                      <a:r>
                        <a:rPr lang="en-GB" sz="1400" baseline="0" dirty="0" smtClean="0">
                          <a:solidFill>
                            <a:srgbClr val="3C3C3B"/>
                          </a:solidFill>
                          <a:latin typeface="Century Gothic"/>
                          <a:ea typeface="Century Gothic"/>
                          <a:cs typeface="Century Gothic"/>
                          <a:sym typeface="Century Gothic"/>
                        </a:rPr>
                        <a:t> use case</a:t>
                      </a:r>
                    </a:p>
                    <a:p>
                      <a:pPr marL="285750" lvl="0" indent="-285750" rtl="0">
                        <a:lnSpc>
                          <a:spcPct val="115000"/>
                        </a:lnSpc>
                        <a:spcBef>
                          <a:spcPts val="0"/>
                        </a:spcBef>
                        <a:buClr>
                          <a:schemeClr val="dk1"/>
                        </a:buClr>
                        <a:buSzPct val="122222"/>
                        <a:buFont typeface="Arial"/>
                        <a:buChar char="•"/>
                      </a:pPr>
                      <a:r>
                        <a:rPr lang="en-GB" sz="1400" baseline="0" dirty="0" smtClean="0">
                          <a:solidFill>
                            <a:srgbClr val="3C3C3B"/>
                          </a:solidFill>
                          <a:latin typeface="Century Gothic"/>
                          <a:ea typeface="Century Gothic"/>
                          <a:cs typeface="Century Gothic"/>
                          <a:sym typeface="Century Gothic"/>
                        </a:rPr>
                        <a:t>Gather and analyse data</a:t>
                      </a:r>
                    </a:p>
                    <a:p>
                      <a:pPr marL="285750" lvl="0" indent="-285750" rtl="0">
                        <a:lnSpc>
                          <a:spcPct val="115000"/>
                        </a:lnSpc>
                        <a:spcBef>
                          <a:spcPts val="0"/>
                        </a:spcBef>
                        <a:buClr>
                          <a:schemeClr val="dk1"/>
                        </a:buClr>
                        <a:buSzPct val="122222"/>
                        <a:buFont typeface="Arial"/>
                        <a:buChar char="•"/>
                      </a:pPr>
                      <a:r>
                        <a:rPr lang="en-GB" sz="1400" baseline="0" dirty="0" smtClean="0">
                          <a:solidFill>
                            <a:srgbClr val="3C3C3B"/>
                          </a:solidFill>
                          <a:latin typeface="Century Gothic"/>
                          <a:ea typeface="Century Gothic"/>
                          <a:cs typeface="Century Gothic"/>
                          <a:sym typeface="Century Gothic"/>
                        </a:rPr>
                        <a:t>Model planning</a:t>
                      </a:r>
                    </a:p>
                    <a:p>
                      <a:pPr marL="285750" lvl="0" indent="-285750" rtl="0">
                        <a:lnSpc>
                          <a:spcPct val="115000"/>
                        </a:lnSpc>
                        <a:spcBef>
                          <a:spcPts val="0"/>
                        </a:spcBef>
                        <a:buClr>
                          <a:schemeClr val="dk1"/>
                        </a:buClr>
                        <a:buSzPct val="122222"/>
                        <a:buFont typeface="Arial"/>
                        <a:buChar char="•"/>
                      </a:pPr>
                      <a:r>
                        <a:rPr lang="en-GB" sz="1400" baseline="0" dirty="0" smtClean="0">
                          <a:solidFill>
                            <a:srgbClr val="3C3C3B"/>
                          </a:solidFill>
                          <a:latin typeface="Century Gothic"/>
                          <a:ea typeface="Century Gothic"/>
                          <a:cs typeface="Century Gothic"/>
                          <a:sym typeface="Century Gothic"/>
                        </a:rPr>
                        <a:t>Prepare solution architecture</a:t>
                      </a:r>
                    </a:p>
                    <a:p>
                      <a:pPr marL="285750" lvl="0" indent="-285750" rtl="0">
                        <a:lnSpc>
                          <a:spcPct val="115000"/>
                        </a:lnSpc>
                        <a:spcBef>
                          <a:spcPts val="0"/>
                        </a:spcBef>
                        <a:buClr>
                          <a:schemeClr val="dk1"/>
                        </a:buClr>
                        <a:buSzPct val="122222"/>
                        <a:buFont typeface="Arial"/>
                        <a:buChar char="•"/>
                      </a:pPr>
                      <a:endParaRPr lang="en-GB" sz="1400" baseline="0" dirty="0" smtClean="0">
                        <a:solidFill>
                          <a:srgbClr val="3C3C3B"/>
                        </a:solidFill>
                        <a:latin typeface="Century Gothic"/>
                        <a:ea typeface="Century Gothic"/>
                        <a:cs typeface="Century Gothic"/>
                        <a:sym typeface="Century Gothic"/>
                      </a:endParaRPr>
                    </a:p>
                  </a:txBody>
                  <a:tcPr marL="91450" marR="91450" marT="45725" marB="45725">
                    <a:lnL w="12700" cap="flat" cmpd="sng">
                      <a:solidFill>
                        <a:srgbClr val="B7B7B7"/>
                      </a:solidFill>
                      <a:prstDash val="solid"/>
                      <a:round/>
                      <a:headEnd type="none" w="med" len="med"/>
                      <a:tailEnd type="none" w="med" len="med"/>
                    </a:lnL>
                    <a:lnR w="12700" cap="flat" cmpd="sng">
                      <a:solidFill>
                        <a:srgbClr val="B7B7B7"/>
                      </a:solidFill>
                      <a:prstDash val="solid"/>
                      <a:round/>
                      <a:headEnd type="none" w="med" len="med"/>
                      <a:tailEnd type="none" w="med" len="med"/>
                    </a:lnR>
                    <a:lnT w="12700" cap="flat" cmpd="sng">
                      <a:solidFill>
                        <a:srgbClr val="B7B7B7"/>
                      </a:solidFill>
                      <a:prstDash val="solid"/>
                      <a:round/>
                      <a:headEnd type="none" w="med" len="med"/>
                      <a:tailEnd type="none" w="med" len="med"/>
                    </a:lnT>
                    <a:lnB w="12700" cap="flat" cmpd="sng">
                      <a:solidFill>
                        <a:srgbClr val="B7B7B7"/>
                      </a:solidFill>
                      <a:prstDash val="solid"/>
                      <a:round/>
                      <a:headEnd type="none" w="med" len="med"/>
                      <a:tailEnd type="none" w="med" len="med"/>
                    </a:lnB>
                  </a:tcPr>
                </a:tc>
                <a:tc>
                  <a:txBody>
                    <a:bodyPr/>
                    <a:lstStyle/>
                    <a:p>
                      <a:pPr marL="285750" lvl="0" indent="-285750" rtl="0">
                        <a:lnSpc>
                          <a:spcPct val="115000"/>
                        </a:lnSpc>
                        <a:spcBef>
                          <a:spcPts val="0"/>
                        </a:spcBef>
                        <a:buClr>
                          <a:srgbClr val="000000"/>
                        </a:buClr>
                        <a:buFont typeface="Arial"/>
                        <a:buChar char="•"/>
                      </a:pPr>
                      <a:r>
                        <a:rPr lang="en-GB" sz="1400" dirty="0" smtClean="0">
                          <a:solidFill>
                            <a:srgbClr val="3C3C3B"/>
                          </a:solidFill>
                          <a:latin typeface="Century Gothic"/>
                          <a:ea typeface="Century Gothic"/>
                          <a:cs typeface="Century Gothic"/>
                          <a:sym typeface="Century Gothic"/>
                        </a:rPr>
                        <a:t>Devise</a:t>
                      </a:r>
                      <a:r>
                        <a:rPr lang="en-GB" sz="1400" baseline="0" dirty="0" smtClean="0">
                          <a:solidFill>
                            <a:srgbClr val="3C3C3B"/>
                          </a:solidFill>
                          <a:latin typeface="Century Gothic"/>
                          <a:ea typeface="Century Gothic"/>
                          <a:cs typeface="Century Gothic"/>
                          <a:sym typeface="Century Gothic"/>
                        </a:rPr>
                        <a:t> models</a:t>
                      </a:r>
                    </a:p>
                    <a:p>
                      <a:pPr marL="285750" lvl="0" indent="-285750" rtl="0">
                        <a:lnSpc>
                          <a:spcPct val="115000"/>
                        </a:lnSpc>
                        <a:spcBef>
                          <a:spcPts val="0"/>
                        </a:spcBef>
                        <a:buClr>
                          <a:srgbClr val="000000"/>
                        </a:buClr>
                        <a:buFont typeface="Arial"/>
                        <a:buChar char="•"/>
                      </a:pPr>
                      <a:r>
                        <a:rPr lang="en-GB" sz="1400" baseline="0" dirty="0" smtClean="0">
                          <a:solidFill>
                            <a:srgbClr val="3C3C3B"/>
                          </a:solidFill>
                          <a:latin typeface="Century Gothic"/>
                          <a:ea typeface="Century Gothic"/>
                          <a:cs typeface="Century Gothic"/>
                          <a:sym typeface="Century Gothic"/>
                        </a:rPr>
                        <a:t>Ingest data</a:t>
                      </a:r>
                    </a:p>
                    <a:p>
                      <a:pPr marL="285750" lvl="0" indent="-285750" rtl="0">
                        <a:lnSpc>
                          <a:spcPct val="115000"/>
                        </a:lnSpc>
                        <a:spcBef>
                          <a:spcPts val="0"/>
                        </a:spcBef>
                        <a:buClr>
                          <a:srgbClr val="000000"/>
                        </a:buClr>
                        <a:buFont typeface="Arial"/>
                        <a:buChar char="•"/>
                      </a:pPr>
                      <a:r>
                        <a:rPr lang="en-GB" sz="1400" baseline="0" dirty="0" smtClean="0">
                          <a:solidFill>
                            <a:srgbClr val="3C3C3B"/>
                          </a:solidFill>
                          <a:latin typeface="Century Gothic"/>
                          <a:ea typeface="Century Gothic"/>
                          <a:cs typeface="Century Gothic"/>
                          <a:sym typeface="Century Gothic"/>
                        </a:rPr>
                        <a:t>Test and refine model(s) </a:t>
                      </a:r>
                    </a:p>
                    <a:p>
                      <a:pPr marL="285750" lvl="0" indent="-285750" rtl="0">
                        <a:lnSpc>
                          <a:spcPct val="115000"/>
                        </a:lnSpc>
                        <a:spcBef>
                          <a:spcPts val="0"/>
                        </a:spcBef>
                        <a:buClr>
                          <a:srgbClr val="000000"/>
                        </a:buClr>
                        <a:buFont typeface="Arial"/>
                        <a:buChar char="•"/>
                      </a:pPr>
                      <a:r>
                        <a:rPr lang="en-GB" sz="1400" baseline="0" dirty="0" smtClean="0">
                          <a:solidFill>
                            <a:srgbClr val="3C3C3B"/>
                          </a:solidFill>
                          <a:latin typeface="Century Gothic"/>
                          <a:ea typeface="Century Gothic"/>
                          <a:cs typeface="Century Gothic"/>
                          <a:sym typeface="Century Gothic"/>
                        </a:rPr>
                        <a:t>Run selected model against full data set</a:t>
                      </a:r>
                    </a:p>
                    <a:p>
                      <a:pPr marL="285750" lvl="0" indent="-285750" rtl="0">
                        <a:lnSpc>
                          <a:spcPct val="115000"/>
                        </a:lnSpc>
                        <a:spcBef>
                          <a:spcPts val="0"/>
                        </a:spcBef>
                        <a:buClr>
                          <a:srgbClr val="000000"/>
                        </a:buClr>
                        <a:buFont typeface="Arial"/>
                        <a:buChar char="•"/>
                      </a:pPr>
                      <a:endParaRPr lang="en-GB" sz="1400" baseline="0" dirty="0" smtClean="0">
                        <a:solidFill>
                          <a:srgbClr val="3C3C3B"/>
                        </a:solidFill>
                        <a:latin typeface="Century Gothic"/>
                        <a:ea typeface="Century Gothic"/>
                        <a:cs typeface="Century Gothic"/>
                        <a:sym typeface="Century Gothic"/>
                      </a:endParaRPr>
                    </a:p>
                    <a:p>
                      <a:pPr marL="285750" lvl="0" indent="-285750" rtl="0">
                        <a:lnSpc>
                          <a:spcPct val="115000"/>
                        </a:lnSpc>
                        <a:spcBef>
                          <a:spcPts val="0"/>
                        </a:spcBef>
                        <a:buClr>
                          <a:srgbClr val="000000"/>
                        </a:buClr>
                        <a:buFont typeface="Arial"/>
                        <a:buChar char="•"/>
                      </a:pPr>
                      <a:endParaRPr lang="en" sz="1400" dirty="0">
                        <a:solidFill>
                          <a:srgbClr val="3C3C3B"/>
                        </a:solidFill>
                        <a:latin typeface="Century Gothic"/>
                        <a:ea typeface="Century Gothic"/>
                        <a:cs typeface="Century Gothic"/>
                        <a:sym typeface="Century Gothic"/>
                      </a:endParaRPr>
                    </a:p>
                  </a:txBody>
                  <a:tcPr marL="91450" marR="91450" marT="45725" marB="45725">
                    <a:lnL w="12700" cap="flat" cmpd="sng">
                      <a:solidFill>
                        <a:srgbClr val="B7B7B7"/>
                      </a:solidFill>
                      <a:prstDash val="solid"/>
                      <a:round/>
                      <a:headEnd type="none" w="med" len="med"/>
                      <a:tailEnd type="none" w="med" len="med"/>
                    </a:lnL>
                    <a:lnR w="12700" cap="flat" cmpd="sng">
                      <a:solidFill>
                        <a:srgbClr val="CCCCCC"/>
                      </a:solidFill>
                      <a:prstDash val="solid"/>
                      <a:round/>
                      <a:headEnd type="none" w="med" len="med"/>
                      <a:tailEnd type="none" w="med" len="med"/>
                    </a:lnR>
                    <a:lnT w="12700" cap="flat" cmpd="sng">
                      <a:solidFill>
                        <a:srgbClr val="CCCCCC"/>
                      </a:solidFill>
                      <a:prstDash val="solid"/>
                      <a:round/>
                      <a:headEnd type="none" w="med" len="med"/>
                      <a:tailEnd type="none" w="med" len="med"/>
                    </a:lnT>
                    <a:lnB w="12700" cap="flat" cmpd="sng">
                      <a:solidFill>
                        <a:srgbClr val="CCCCCC"/>
                      </a:solidFill>
                      <a:prstDash val="solid"/>
                      <a:round/>
                      <a:headEnd type="none" w="med" len="med"/>
                      <a:tailEnd type="none" w="med" len="med"/>
                    </a:lnB>
                  </a:tcPr>
                </a:tc>
                <a:tc>
                  <a:txBody>
                    <a:bodyPr/>
                    <a:lstStyle/>
                    <a:p>
                      <a:pPr marL="285750" marR="0" lvl="0" indent="-285750" algn="l" rtl="0">
                        <a:spcBef>
                          <a:spcPts val="0"/>
                        </a:spcBef>
                        <a:spcAft>
                          <a:spcPts val="0"/>
                        </a:spcAft>
                        <a:buFont typeface="Arial"/>
                        <a:buChar char="•"/>
                      </a:pPr>
                      <a:r>
                        <a:rPr lang="en-GB" sz="1400" dirty="0" smtClean="0">
                          <a:latin typeface="Century Gothic"/>
                          <a:ea typeface="Century Gothic"/>
                          <a:cs typeface="Century Gothic"/>
                          <a:sym typeface="Century Gothic"/>
                        </a:rPr>
                        <a:t>Document</a:t>
                      </a:r>
                      <a:r>
                        <a:rPr lang="en-GB" sz="1400" baseline="0" dirty="0" smtClean="0">
                          <a:latin typeface="Century Gothic"/>
                          <a:ea typeface="Century Gothic"/>
                          <a:cs typeface="Century Gothic"/>
                          <a:sym typeface="Century Gothic"/>
                        </a:rPr>
                        <a:t> findings</a:t>
                      </a:r>
                    </a:p>
                    <a:p>
                      <a:pPr marL="285750" marR="0" lvl="0" indent="-285750" algn="l" rtl="0">
                        <a:spcBef>
                          <a:spcPts val="0"/>
                        </a:spcBef>
                        <a:spcAft>
                          <a:spcPts val="0"/>
                        </a:spcAft>
                        <a:buFont typeface="Arial"/>
                        <a:buChar char="•"/>
                      </a:pPr>
                      <a:r>
                        <a:rPr lang="en-GB" sz="1400" baseline="0" dirty="0" smtClean="0">
                          <a:latin typeface="Century Gothic"/>
                          <a:ea typeface="Century Gothic"/>
                          <a:cs typeface="Century Gothic"/>
                          <a:sym typeface="Century Gothic"/>
                        </a:rPr>
                        <a:t>Prepare presentation</a:t>
                      </a:r>
                    </a:p>
                    <a:p>
                      <a:pPr marL="285750" marR="0" lvl="0" indent="-285750" algn="l" rtl="0">
                        <a:spcBef>
                          <a:spcPts val="0"/>
                        </a:spcBef>
                        <a:spcAft>
                          <a:spcPts val="0"/>
                        </a:spcAft>
                        <a:buFont typeface="Arial"/>
                        <a:buChar char="•"/>
                      </a:pPr>
                      <a:r>
                        <a:rPr lang="en-GB" sz="1400" baseline="0" dirty="0" smtClean="0">
                          <a:latin typeface="Century Gothic"/>
                          <a:ea typeface="Century Gothic"/>
                          <a:cs typeface="Century Gothic"/>
                          <a:sym typeface="Century Gothic"/>
                        </a:rPr>
                        <a:t>Present findings</a:t>
                      </a:r>
                      <a:endParaRPr sz="1400" dirty="0" smtClean="0">
                        <a:latin typeface="Century Gothic"/>
                        <a:ea typeface="Century Gothic"/>
                        <a:cs typeface="Century Gothic"/>
                        <a:sym typeface="Century Gothic"/>
                      </a:endParaRPr>
                    </a:p>
                    <a:p>
                      <a:pPr marR="0" lvl="0" algn="l" rtl="0">
                        <a:lnSpc>
                          <a:spcPct val="100000"/>
                        </a:lnSpc>
                        <a:spcBef>
                          <a:spcPts val="0"/>
                        </a:spcBef>
                        <a:spcAft>
                          <a:spcPts val="0"/>
                        </a:spcAft>
                        <a:buNone/>
                      </a:pPr>
                      <a:endParaRPr sz="1100" b="0" u="none" strike="noStrike" cap="none" dirty="0">
                        <a:latin typeface="Century Gothic"/>
                        <a:ea typeface="Century Gothic"/>
                        <a:cs typeface="Century Gothic"/>
                        <a:sym typeface="Century Gothic"/>
                      </a:endParaRPr>
                    </a:p>
                  </a:txBody>
                  <a:tcPr marL="91450" marR="91450" marT="45725" marB="45725">
                    <a:lnL w="12700" cap="flat" cmpd="sng">
                      <a:solidFill>
                        <a:srgbClr val="CCCCCC"/>
                      </a:solidFill>
                      <a:prstDash val="solid"/>
                      <a:round/>
                      <a:headEnd type="none" w="med" len="med"/>
                      <a:tailEnd type="none" w="med" len="med"/>
                    </a:lnL>
                    <a:lnR w="12700" cap="flat" cmpd="sng">
                      <a:solidFill>
                        <a:srgbClr val="CCCCCC"/>
                      </a:solidFill>
                      <a:prstDash val="solid"/>
                      <a:round/>
                      <a:headEnd type="none" w="med" len="med"/>
                      <a:tailEnd type="none" w="med" len="med"/>
                    </a:lnR>
                    <a:lnT w="12700" cap="flat" cmpd="sng">
                      <a:solidFill>
                        <a:srgbClr val="CCCCCC"/>
                      </a:solidFill>
                      <a:prstDash val="solid"/>
                      <a:round/>
                      <a:headEnd type="none" w="med" len="med"/>
                      <a:tailEnd type="none" w="med" len="med"/>
                    </a:lnT>
                    <a:lnB w="12700" cap="flat" cmpd="sng">
                      <a:solidFill>
                        <a:srgbClr val="CCCCCC"/>
                      </a:solidFill>
                      <a:prstDash val="solid"/>
                      <a:round/>
                      <a:headEnd type="none" w="med" len="med"/>
                      <a:tailEnd type="none" w="med" len="med"/>
                    </a:lnB>
                  </a:tcPr>
                </a:tc>
              </a:tr>
              <a:tr h="370850">
                <a:tc>
                  <a:txBody>
                    <a:bodyPr/>
                    <a:lstStyle/>
                    <a:p>
                      <a:pPr marL="12700" marR="0" lvl="0" indent="0" algn="l" rtl="0">
                        <a:spcBef>
                          <a:spcPts val="0"/>
                        </a:spcBef>
                        <a:buClr>
                          <a:schemeClr val="dk1"/>
                        </a:buClr>
                        <a:buSzPct val="100000"/>
                        <a:buFont typeface="Century Gothic"/>
                        <a:buNone/>
                      </a:pPr>
                      <a:r>
                        <a:rPr lang="en-GB" sz="1400" b="1" baseline="0" dirty="0" smtClean="0">
                          <a:latin typeface="Century Gothic"/>
                          <a:ea typeface="Century Gothic"/>
                          <a:cs typeface="Century Gothic"/>
                          <a:sym typeface="Century Gothic"/>
                        </a:rPr>
                        <a:t>Continuation report</a:t>
                      </a:r>
                      <a:endParaRPr lang="en" sz="1400" b="1" dirty="0">
                        <a:latin typeface="Century Gothic"/>
                        <a:ea typeface="Century Gothic"/>
                        <a:cs typeface="Century Gothic"/>
                        <a:sym typeface="Century Gothic"/>
                      </a:endParaRPr>
                    </a:p>
                  </a:txBody>
                  <a:tcPr marL="91450" marR="91450" marT="45725" marB="45725">
                    <a:lnL w="12700" cap="flat" cmpd="sng">
                      <a:solidFill>
                        <a:srgbClr val="CCCCCC"/>
                      </a:solidFill>
                      <a:prstDash val="solid"/>
                      <a:round/>
                      <a:headEnd type="none" w="med" len="med"/>
                      <a:tailEnd type="none" w="med" len="med"/>
                    </a:lnL>
                    <a:lnR w="12700" cap="flat" cmpd="sng">
                      <a:solidFill>
                        <a:srgbClr val="CCCCCC"/>
                      </a:solidFill>
                      <a:prstDash val="solid"/>
                      <a:round/>
                      <a:headEnd type="none" w="med" len="med"/>
                      <a:tailEnd type="none" w="med" len="med"/>
                    </a:lnR>
                    <a:lnT w="12700" cap="flat" cmpd="sng">
                      <a:solidFill>
                        <a:srgbClr val="B7B7B7"/>
                      </a:solidFill>
                      <a:prstDash val="solid"/>
                      <a:round/>
                      <a:headEnd type="none" w="med" len="med"/>
                      <a:tailEnd type="none" w="med" len="med"/>
                    </a:lnT>
                    <a:lnB w="12700" cap="flat" cmpd="sng">
                      <a:solidFill>
                        <a:srgbClr val="CCCCCC"/>
                      </a:solidFill>
                      <a:prstDash val="solid"/>
                      <a:round/>
                      <a:headEnd type="none" w="med" len="med"/>
                      <a:tailEnd type="none" w="med" len="med"/>
                    </a:lnB>
                  </a:tcPr>
                </a:tc>
                <a:tc>
                  <a:txBody>
                    <a:bodyPr/>
                    <a:lstStyle/>
                    <a:p>
                      <a:pPr marL="0" marR="0" lvl="0" indent="0" algn="l" rtl="0">
                        <a:spcBef>
                          <a:spcPts val="0"/>
                        </a:spcBef>
                        <a:spcAft>
                          <a:spcPts val="0"/>
                        </a:spcAft>
                        <a:buClr>
                          <a:schemeClr val="dk1"/>
                        </a:buClr>
                        <a:buSzPct val="25000"/>
                        <a:buFont typeface="Arial"/>
                        <a:buNone/>
                      </a:pPr>
                      <a:r>
                        <a:rPr lang="en-GB" sz="1400" b="1" dirty="0" smtClean="0">
                          <a:latin typeface="Century Gothic"/>
                          <a:ea typeface="Century Gothic"/>
                          <a:cs typeface="Century Gothic"/>
                          <a:sym typeface="Century Gothic"/>
                        </a:rPr>
                        <a:t>Ingested </a:t>
                      </a:r>
                      <a:r>
                        <a:rPr lang="en-GB" sz="1400" b="1" dirty="0" smtClean="0">
                          <a:latin typeface="Century Gothic"/>
                          <a:ea typeface="Century Gothic"/>
                          <a:cs typeface="Century Gothic"/>
                          <a:sym typeface="Century Gothic"/>
                        </a:rPr>
                        <a:t>data, code, and </a:t>
                      </a:r>
                      <a:br>
                        <a:rPr lang="en-GB" sz="1400" b="1" dirty="0" smtClean="0">
                          <a:latin typeface="Century Gothic"/>
                          <a:ea typeface="Century Gothic"/>
                          <a:cs typeface="Century Gothic"/>
                          <a:sym typeface="Century Gothic"/>
                        </a:rPr>
                      </a:br>
                      <a:r>
                        <a:rPr lang="en-GB" sz="1400" b="1" dirty="0" smtClean="0">
                          <a:latin typeface="Century Gothic"/>
                          <a:ea typeface="Century Gothic"/>
                          <a:cs typeface="Century Gothic"/>
                          <a:sym typeface="Century Gothic"/>
                        </a:rPr>
                        <a:t>test</a:t>
                      </a:r>
                      <a:r>
                        <a:rPr lang="en-GB" sz="1400" b="1" baseline="0" dirty="0" smtClean="0">
                          <a:latin typeface="Century Gothic"/>
                          <a:ea typeface="Century Gothic"/>
                          <a:cs typeface="Century Gothic"/>
                          <a:sym typeface="Century Gothic"/>
                        </a:rPr>
                        <a:t> results</a:t>
                      </a:r>
                      <a:endParaRPr lang="en-GB" sz="1400" b="1" dirty="0" smtClean="0">
                        <a:latin typeface="Century Gothic"/>
                        <a:ea typeface="Century Gothic"/>
                        <a:cs typeface="Century Gothic"/>
                        <a:sym typeface="Century Gothic"/>
                      </a:endParaRPr>
                    </a:p>
                  </a:txBody>
                  <a:tcPr marL="91450" marR="91450" marT="45725" marB="45725">
                    <a:lnL w="12700" cap="flat" cmpd="sng">
                      <a:solidFill>
                        <a:srgbClr val="CCCCCC"/>
                      </a:solidFill>
                      <a:prstDash val="solid"/>
                      <a:round/>
                      <a:headEnd type="none" w="med" len="med"/>
                      <a:tailEnd type="none" w="med" len="med"/>
                    </a:lnL>
                    <a:lnR w="12700" cap="flat" cmpd="sng">
                      <a:solidFill>
                        <a:srgbClr val="CCCCCC"/>
                      </a:solidFill>
                      <a:prstDash val="solid"/>
                      <a:round/>
                      <a:headEnd type="none" w="med" len="med"/>
                      <a:tailEnd type="none" w="med" len="med"/>
                    </a:lnR>
                    <a:lnT w="12700" cap="flat" cmpd="sng">
                      <a:solidFill>
                        <a:srgbClr val="CCCCCC"/>
                      </a:solidFill>
                      <a:prstDash val="solid"/>
                      <a:round/>
                      <a:headEnd type="none" w="med" len="med"/>
                      <a:tailEnd type="none" w="med" len="med"/>
                    </a:lnT>
                    <a:lnB w="12700" cap="flat" cmpd="sng">
                      <a:solidFill>
                        <a:srgbClr val="CCCCCC"/>
                      </a:solidFill>
                      <a:prstDash val="solid"/>
                      <a:round/>
                      <a:headEnd type="none" w="med" len="med"/>
                      <a:tailEnd type="none" w="med" len="med"/>
                    </a:lnB>
                  </a:tcPr>
                </a:tc>
                <a:tc>
                  <a:txBody>
                    <a:bodyPr/>
                    <a:lstStyle/>
                    <a:p>
                      <a:pPr marL="0" marR="0" lvl="0" indent="0" algn="l" rtl="0">
                        <a:spcBef>
                          <a:spcPts val="0"/>
                        </a:spcBef>
                        <a:buClr>
                          <a:schemeClr val="dk1"/>
                        </a:buClr>
                        <a:buSzPct val="25000"/>
                        <a:buFont typeface="Arial"/>
                        <a:buNone/>
                      </a:pPr>
                      <a:r>
                        <a:rPr lang="en-GB" sz="1400" b="1" dirty="0" smtClean="0">
                          <a:latin typeface="Century Gothic"/>
                          <a:ea typeface="Century Gothic"/>
                          <a:cs typeface="Century Gothic"/>
                          <a:sym typeface="Century Gothic"/>
                        </a:rPr>
                        <a:t>Final Report</a:t>
                      </a:r>
                      <a:endParaRPr lang="en" sz="1400" b="1" dirty="0">
                        <a:latin typeface="Century Gothic"/>
                        <a:ea typeface="Century Gothic"/>
                        <a:cs typeface="Century Gothic"/>
                        <a:sym typeface="Century Gothic"/>
                      </a:endParaRPr>
                    </a:p>
                    <a:p>
                      <a:pPr marL="0" marR="0" lvl="0" indent="0" algn="l" rtl="0">
                        <a:spcBef>
                          <a:spcPts val="0"/>
                        </a:spcBef>
                        <a:spcAft>
                          <a:spcPts val="0"/>
                        </a:spcAft>
                        <a:buClr>
                          <a:schemeClr val="dk1"/>
                        </a:buClr>
                        <a:buSzPct val="25000"/>
                        <a:buFont typeface="Arial"/>
                        <a:buNone/>
                      </a:pPr>
                      <a:endParaRPr sz="1400" b="1" dirty="0">
                        <a:latin typeface="Century Gothic"/>
                        <a:ea typeface="Century Gothic"/>
                        <a:cs typeface="Century Gothic"/>
                        <a:sym typeface="Century Gothic"/>
                      </a:endParaRPr>
                    </a:p>
                  </a:txBody>
                  <a:tcPr marL="91450" marR="91450" marT="45725" marB="45725">
                    <a:lnL w="12700" cap="flat" cmpd="sng">
                      <a:solidFill>
                        <a:srgbClr val="CCCCCC"/>
                      </a:solidFill>
                      <a:prstDash val="solid"/>
                      <a:round/>
                      <a:headEnd type="none" w="med" len="med"/>
                      <a:tailEnd type="none" w="med" len="med"/>
                    </a:lnL>
                    <a:lnR w="12700" cap="flat" cmpd="sng">
                      <a:solidFill>
                        <a:srgbClr val="CCCCCC"/>
                      </a:solidFill>
                      <a:prstDash val="solid"/>
                      <a:round/>
                      <a:headEnd type="none" w="med" len="med"/>
                      <a:tailEnd type="none" w="med" len="med"/>
                    </a:lnR>
                    <a:lnT w="12700" cap="flat" cmpd="sng">
                      <a:solidFill>
                        <a:srgbClr val="CCCCCC"/>
                      </a:solidFill>
                      <a:prstDash val="solid"/>
                      <a:round/>
                      <a:headEnd type="none" w="med" len="med"/>
                      <a:tailEnd type="none" w="med" len="med"/>
                    </a:lnT>
                    <a:lnB w="12700" cap="flat" cmpd="sng">
                      <a:solidFill>
                        <a:srgbClr val="CCCCCC"/>
                      </a:solidFill>
                      <a:prstDash val="solid"/>
                      <a:round/>
                      <a:headEnd type="none" w="med" len="med"/>
                      <a:tailEnd type="none" w="med" len="med"/>
                    </a:lnB>
                  </a:tcPr>
                </a:tc>
              </a:tr>
            </a:tbl>
          </a:graphicData>
        </a:graphic>
      </p:graphicFrame>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34"/>
        <p:cNvGrpSpPr/>
        <p:nvPr/>
      </p:nvGrpSpPr>
      <p:grpSpPr>
        <a:xfrm>
          <a:off x="0" y="0"/>
          <a:ext cx="0" cy="0"/>
          <a:chOff x="0" y="0"/>
          <a:chExt cx="0" cy="0"/>
        </a:xfrm>
      </p:grpSpPr>
      <p:sp>
        <p:nvSpPr>
          <p:cNvPr id="535" name="Shape 535"/>
          <p:cNvSpPr txBox="1">
            <a:spLocks noGrp="1"/>
          </p:cNvSpPr>
          <p:nvPr>
            <p:ph type="title"/>
          </p:nvPr>
        </p:nvSpPr>
        <p:spPr>
          <a:xfrm>
            <a:off x="457200" y="195764"/>
            <a:ext cx="8229600" cy="699600"/>
          </a:xfrm>
          <a:prstGeom prst="rect">
            <a:avLst/>
          </a:prstGeom>
          <a:noFill/>
          <a:ln>
            <a:noFill/>
          </a:ln>
        </p:spPr>
        <p:txBody>
          <a:bodyPr lIns="91425" tIns="45700" rIns="91425" bIns="45700" anchor="ctr" anchorCtr="0">
            <a:noAutofit/>
          </a:bodyPr>
          <a:lstStyle/>
          <a:p>
            <a:pPr marL="0" marR="0" lvl="0" indent="0" algn="l" rtl="0">
              <a:spcBef>
                <a:spcPts val="0"/>
              </a:spcBef>
              <a:buClr>
                <a:schemeClr val="accent6"/>
              </a:buClr>
              <a:buSzPct val="25000"/>
              <a:buFont typeface="Century Gothic"/>
              <a:buNone/>
            </a:pPr>
            <a:r>
              <a:rPr lang="en" sz="2600" b="0" i="0" u="none" strike="noStrike" cap="none">
                <a:solidFill>
                  <a:schemeClr val="accent6"/>
                </a:solidFill>
                <a:latin typeface="Century Gothic"/>
                <a:ea typeface="Century Gothic"/>
                <a:cs typeface="Century Gothic"/>
                <a:sym typeface="Century Gothic"/>
              </a:rPr>
              <a:t>Project Team</a:t>
            </a:r>
          </a:p>
        </p:txBody>
      </p:sp>
      <p:graphicFrame>
        <p:nvGraphicFramePr>
          <p:cNvPr id="536" name="Shape 536"/>
          <p:cNvGraphicFramePr/>
          <p:nvPr>
            <p:extLst>
              <p:ext uri="{D42A27DB-BD31-4B8C-83A1-F6EECF244321}">
                <p14:modId xmlns:p14="http://schemas.microsoft.com/office/powerpoint/2010/main" val="3810974714"/>
              </p:ext>
            </p:extLst>
          </p:nvPr>
        </p:nvGraphicFramePr>
        <p:xfrm>
          <a:off x="381000" y="1413172"/>
          <a:ext cx="8305800" cy="2317156"/>
        </p:xfrm>
        <a:graphic>
          <a:graphicData uri="http://schemas.openxmlformats.org/drawingml/2006/table">
            <a:tbl>
              <a:tblPr firstRow="1" bandRow="1">
                <a:noFill/>
                <a:tableStyleId>{CE8B4246-CDB6-4FDB-B538-32701CADB684}</a:tableStyleId>
              </a:tblPr>
              <a:tblGrid>
                <a:gridCol w="1382688"/>
                <a:gridCol w="6923112"/>
              </a:tblGrid>
              <a:tr h="405217">
                <a:tc>
                  <a:txBody>
                    <a:bodyPr/>
                    <a:lstStyle/>
                    <a:p>
                      <a:pPr marL="72000" marR="0" lvl="0" indent="-8500" algn="ctr" rtl="0">
                        <a:spcBef>
                          <a:spcPts val="0"/>
                        </a:spcBef>
                        <a:buSzPct val="25000"/>
                        <a:buNone/>
                      </a:pPr>
                      <a:r>
                        <a:rPr lang="en" sz="1400" u="none" strike="noStrike" cap="none" dirty="0">
                          <a:latin typeface="Century Gothic"/>
                          <a:ea typeface="Century Gothic"/>
                          <a:cs typeface="Century Gothic"/>
                          <a:sym typeface="Century Gothic"/>
                        </a:rPr>
                        <a:t>Role</a:t>
                      </a:r>
                    </a:p>
                  </a:txBody>
                  <a:tcPr marL="12700" marR="12700" marT="12700" marB="0" anchor="ctr">
                    <a:lnL w="12700"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12700" cap="flat" cmpd="sng">
                      <a:solidFill>
                        <a:srgbClr val="CCCCCC"/>
                      </a:solidFill>
                      <a:prstDash val="solid"/>
                      <a:round/>
                      <a:headEnd type="none" w="med" len="med"/>
                      <a:tailEnd type="none" w="med" len="med"/>
                    </a:lnT>
                    <a:lnB w="12700" cap="flat" cmpd="sng">
                      <a:solidFill>
                        <a:srgbClr val="CCCCCC"/>
                      </a:solidFill>
                      <a:prstDash val="solid"/>
                      <a:round/>
                      <a:headEnd type="none" w="med" len="med"/>
                      <a:tailEnd type="none" w="med" len="med"/>
                    </a:lnB>
                    <a:solidFill>
                      <a:srgbClr val="FF9900"/>
                    </a:solidFill>
                  </a:tcPr>
                </a:tc>
                <a:tc>
                  <a:txBody>
                    <a:bodyPr/>
                    <a:lstStyle/>
                    <a:p>
                      <a:pPr marL="72000" marR="0" lvl="0" indent="-8500" algn="ctr" rtl="0">
                        <a:spcBef>
                          <a:spcPts val="0"/>
                        </a:spcBef>
                        <a:buSzPct val="25000"/>
                        <a:buNone/>
                      </a:pPr>
                      <a:r>
                        <a:rPr lang="en" sz="1400" u="none" strike="noStrike" cap="none" dirty="0">
                          <a:latin typeface="Century Gothic"/>
                          <a:ea typeface="Century Gothic"/>
                          <a:cs typeface="Century Gothic"/>
                          <a:sym typeface="Century Gothic"/>
                        </a:rPr>
                        <a:t>Role Description</a:t>
                      </a:r>
                    </a:p>
                  </a:txBody>
                  <a:tcPr marL="12700" marR="12700" marT="12700" marB="0" anchor="ctr">
                    <a:lnL w="9525" cap="flat" cmpd="sng">
                      <a:solidFill>
                        <a:srgbClr val="CCCCCC"/>
                      </a:solidFill>
                      <a:prstDash val="solid"/>
                      <a:round/>
                      <a:headEnd type="none" w="med" len="med"/>
                      <a:tailEnd type="none" w="med" len="med"/>
                    </a:lnL>
                    <a:lnR w="12700" cap="flat" cmpd="sng">
                      <a:solidFill>
                        <a:srgbClr val="CCCCCC"/>
                      </a:solidFill>
                      <a:prstDash val="solid"/>
                      <a:round/>
                      <a:headEnd type="none" w="med" len="med"/>
                      <a:tailEnd type="none" w="med" len="med"/>
                    </a:lnR>
                    <a:lnT w="12700" cap="flat" cmpd="sng">
                      <a:solidFill>
                        <a:srgbClr val="CCCCCC"/>
                      </a:solidFill>
                      <a:prstDash val="solid"/>
                      <a:round/>
                      <a:headEnd type="none" w="med" len="med"/>
                      <a:tailEnd type="none" w="med" len="med"/>
                    </a:lnT>
                    <a:lnB w="12700" cap="flat" cmpd="sng">
                      <a:solidFill>
                        <a:srgbClr val="CCCCCC"/>
                      </a:solidFill>
                      <a:prstDash val="solid"/>
                      <a:round/>
                      <a:headEnd type="none" w="med" len="med"/>
                      <a:tailEnd type="none" w="med" len="med"/>
                    </a:lnB>
                    <a:solidFill>
                      <a:srgbClr val="FF9900"/>
                    </a:solidFill>
                  </a:tcPr>
                </a:tc>
              </a:tr>
              <a:tr h="637313">
                <a:tc>
                  <a:txBody>
                    <a:bodyPr/>
                    <a:lstStyle/>
                    <a:p>
                      <a:pPr marL="0" marR="0" lvl="0" indent="0" algn="ctr" rtl="0">
                        <a:spcBef>
                          <a:spcPts val="0"/>
                        </a:spcBef>
                        <a:buSzPct val="25000"/>
                        <a:buNone/>
                      </a:pPr>
                      <a:r>
                        <a:rPr lang="en-GB" sz="1400" b="1" u="none" strike="noStrike" cap="none" dirty="0" smtClean="0">
                          <a:latin typeface="Century Gothic"/>
                          <a:ea typeface="Century Gothic"/>
                          <a:cs typeface="Century Gothic"/>
                          <a:sym typeface="Century Gothic"/>
                        </a:rPr>
                        <a:t>Project</a:t>
                      </a:r>
                      <a:r>
                        <a:rPr lang="en-GB" sz="1400" b="1" u="none" strike="noStrike" cap="none" baseline="0" dirty="0" smtClean="0">
                          <a:latin typeface="Century Gothic"/>
                          <a:ea typeface="Century Gothic"/>
                          <a:cs typeface="Century Gothic"/>
                          <a:sym typeface="Century Gothic"/>
                        </a:rPr>
                        <a:t> Manager</a:t>
                      </a:r>
                      <a:endParaRPr lang="en" sz="1400" b="1" u="none" strike="noStrike" cap="none" dirty="0">
                        <a:latin typeface="Century Gothic"/>
                        <a:ea typeface="Century Gothic"/>
                        <a:cs typeface="Century Gothic"/>
                        <a:sym typeface="Century Gothic"/>
                      </a:endParaRPr>
                    </a:p>
                  </a:txBody>
                  <a:tcPr marL="6875" marR="6875" marT="6875" marB="0" anchor="ctr">
                    <a:lnL w="12700"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12700" cap="flat" cmpd="sng">
                      <a:solidFill>
                        <a:srgbClr val="CCCCCC"/>
                      </a:solidFill>
                      <a:prstDash val="solid"/>
                      <a:round/>
                      <a:headEnd type="none" w="med" len="med"/>
                      <a:tailEnd type="none" w="med" len="med"/>
                    </a:lnT>
                    <a:lnB w="12700" cap="flat" cmpd="sng">
                      <a:solidFill>
                        <a:srgbClr val="CCCCCC"/>
                      </a:solidFill>
                      <a:prstDash val="solid"/>
                      <a:round/>
                      <a:headEnd type="none" w="med" len="med"/>
                      <a:tailEnd type="none" w="med" len="med"/>
                    </a:lnB>
                  </a:tcPr>
                </a:tc>
                <a:tc>
                  <a:txBody>
                    <a:bodyPr/>
                    <a:lstStyle/>
                    <a:p>
                      <a:pPr marR="0" lvl="0" algn="l" rtl="0">
                        <a:spcBef>
                          <a:spcPts val="0"/>
                        </a:spcBef>
                        <a:buSzPct val="25000"/>
                        <a:buNone/>
                      </a:pPr>
                      <a:r>
                        <a:rPr lang="en-GB" sz="1400" u="none" strike="noStrike" cap="none" dirty="0" smtClean="0">
                          <a:latin typeface="Century Gothic"/>
                          <a:ea typeface="Century Gothic"/>
                          <a:cs typeface="Century Gothic"/>
                          <a:sym typeface="Century Gothic"/>
                        </a:rPr>
                        <a:t>Day-to-day management;</a:t>
                      </a:r>
                      <a:r>
                        <a:rPr lang="en-GB" sz="1400" u="none" strike="noStrike" cap="none" baseline="0" dirty="0" smtClean="0">
                          <a:latin typeface="Century Gothic"/>
                          <a:ea typeface="Century Gothic"/>
                          <a:cs typeface="Century Gothic"/>
                          <a:sym typeface="Century Gothic"/>
                        </a:rPr>
                        <a:t> quality assurance; client contact</a:t>
                      </a:r>
                      <a:endParaRPr lang="en" sz="1400" u="none" strike="noStrike" cap="none" dirty="0">
                        <a:latin typeface="Century Gothic"/>
                        <a:ea typeface="Century Gothic"/>
                        <a:cs typeface="Century Gothic"/>
                        <a:sym typeface="Century Gothic"/>
                      </a:endParaRPr>
                    </a:p>
                  </a:txBody>
                  <a:tcPr marL="6875" marR="6875" marT="6875" marB="0" anchor="ctr">
                    <a:lnL w="9525" cap="flat" cmpd="sng">
                      <a:solidFill>
                        <a:srgbClr val="CCCCCC"/>
                      </a:solidFill>
                      <a:prstDash val="solid"/>
                      <a:round/>
                      <a:headEnd type="none" w="med" len="med"/>
                      <a:tailEnd type="none" w="med" len="med"/>
                    </a:lnL>
                    <a:lnR w="12700" cap="flat" cmpd="sng">
                      <a:solidFill>
                        <a:srgbClr val="CCCCCC"/>
                      </a:solidFill>
                      <a:prstDash val="solid"/>
                      <a:round/>
                      <a:headEnd type="none" w="med" len="med"/>
                      <a:tailEnd type="none" w="med" len="med"/>
                    </a:lnR>
                    <a:lnT w="12700" cap="flat" cmpd="sng">
                      <a:solidFill>
                        <a:srgbClr val="CCCCCC"/>
                      </a:solidFill>
                      <a:prstDash val="solid"/>
                      <a:round/>
                      <a:headEnd type="none" w="med" len="med"/>
                      <a:tailEnd type="none" w="med" len="med"/>
                    </a:lnT>
                    <a:lnB w="12700" cap="flat" cmpd="sng">
                      <a:solidFill>
                        <a:srgbClr val="CCCCCC"/>
                      </a:solidFill>
                      <a:prstDash val="solid"/>
                      <a:round/>
                      <a:headEnd type="none" w="med" len="med"/>
                      <a:tailEnd type="none" w="med" len="med"/>
                    </a:lnB>
                  </a:tcPr>
                </a:tc>
              </a:tr>
              <a:tr h="637313">
                <a:tc>
                  <a:txBody>
                    <a:bodyPr/>
                    <a:lstStyle/>
                    <a:p>
                      <a:pPr marL="0" marR="0" lvl="0" indent="0" algn="ctr" rtl="0">
                        <a:spcBef>
                          <a:spcPts val="0"/>
                        </a:spcBef>
                        <a:buSzPct val="25000"/>
                        <a:buNone/>
                      </a:pPr>
                      <a:r>
                        <a:rPr lang="en" sz="1400" b="1" u="none" strike="noStrike" cap="none" dirty="0">
                          <a:latin typeface="Century Gothic"/>
                          <a:ea typeface="Century Gothic"/>
                          <a:cs typeface="Century Gothic"/>
                          <a:sym typeface="Century Gothic"/>
                        </a:rPr>
                        <a:t>Staff </a:t>
                      </a:r>
                      <a:r>
                        <a:rPr lang="en-GB" sz="1400" b="1" u="none" strike="noStrike" cap="none" dirty="0" smtClean="0">
                          <a:latin typeface="Century Gothic"/>
                          <a:ea typeface="Century Gothic"/>
                          <a:cs typeface="Century Gothic"/>
                          <a:sym typeface="Century Gothic"/>
                        </a:rPr>
                        <a:t/>
                      </a:r>
                      <a:br>
                        <a:rPr lang="en-GB" sz="1400" b="1" u="none" strike="noStrike" cap="none" dirty="0" smtClean="0">
                          <a:latin typeface="Century Gothic"/>
                          <a:ea typeface="Century Gothic"/>
                          <a:cs typeface="Century Gothic"/>
                          <a:sym typeface="Century Gothic"/>
                        </a:rPr>
                      </a:br>
                      <a:r>
                        <a:rPr lang="en" sz="1400" b="1" u="none" strike="noStrike" cap="none" dirty="0" smtClean="0">
                          <a:latin typeface="Century Gothic"/>
                          <a:ea typeface="Century Gothic"/>
                          <a:cs typeface="Century Gothic"/>
                          <a:sym typeface="Century Gothic"/>
                        </a:rPr>
                        <a:t>Data </a:t>
                      </a:r>
                      <a:r>
                        <a:rPr lang="en-GB" sz="1400" b="1" u="none" strike="noStrike" cap="none" dirty="0" smtClean="0">
                          <a:latin typeface="Century Gothic"/>
                          <a:ea typeface="Century Gothic"/>
                          <a:cs typeface="Century Gothic"/>
                          <a:sym typeface="Century Gothic"/>
                        </a:rPr>
                        <a:t>Scientist</a:t>
                      </a:r>
                      <a:endParaRPr lang="en" sz="1400" b="1" u="none" strike="noStrike" cap="none" dirty="0">
                        <a:latin typeface="Century Gothic"/>
                        <a:ea typeface="Century Gothic"/>
                        <a:cs typeface="Century Gothic"/>
                        <a:sym typeface="Century Gothic"/>
                      </a:endParaRPr>
                    </a:p>
                  </a:txBody>
                  <a:tcPr marL="6875" marR="6875" marT="6875" marB="0" anchor="ctr">
                    <a:lnL w="12700" cap="flat" cmpd="sng">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marR="0" lvl="0" algn="l" rtl="0">
                        <a:spcBef>
                          <a:spcPts val="0"/>
                        </a:spcBef>
                        <a:buSzPct val="25000"/>
                        <a:buNone/>
                      </a:pPr>
                      <a:r>
                        <a:rPr lang="en-GB" sz="1400" u="none" strike="noStrike" cap="none" dirty="0" smtClean="0">
                          <a:latin typeface="Century Gothic"/>
                          <a:ea typeface="Century Gothic"/>
                          <a:cs typeface="Century Gothic"/>
                          <a:sym typeface="Century Gothic"/>
                        </a:rPr>
                        <a:t>Transform use case into data science activity to be realised by data engineer</a:t>
                      </a:r>
                      <a:endParaRPr lang="en" sz="1400" u="none" strike="noStrike" cap="none" dirty="0">
                        <a:latin typeface="Century Gothic"/>
                        <a:ea typeface="Century Gothic"/>
                        <a:cs typeface="Century Gothic"/>
                        <a:sym typeface="Century Gothic"/>
                      </a:endParaRPr>
                    </a:p>
                  </a:txBody>
                  <a:tcPr marL="6875" marR="6875" marT="6875" marB="0" anchor="ctr">
                    <a:lnL w="9525" cap="flat" cmpd="sng" algn="ctr">
                      <a:solidFill>
                        <a:srgbClr val="CCCCCC"/>
                      </a:solidFill>
                      <a:prstDash val="solid"/>
                      <a:round/>
                      <a:headEnd type="none" w="med" len="med"/>
                      <a:tailEnd type="none" w="med" len="med"/>
                    </a:lnL>
                    <a:lnR w="12700" cap="flat" cmpd="sng">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r>
              <a:tr h="637313">
                <a:tc>
                  <a:txBody>
                    <a:bodyPr/>
                    <a:lstStyle/>
                    <a:p>
                      <a:pPr marL="0" marR="0" lvl="0" indent="0" algn="ctr" rtl="0">
                        <a:spcBef>
                          <a:spcPts val="0"/>
                        </a:spcBef>
                        <a:buSzPct val="25000"/>
                        <a:buNone/>
                      </a:pPr>
                      <a:r>
                        <a:rPr lang="en-GB" sz="1400" b="1" u="none" strike="noStrike" cap="none" dirty="0" smtClean="0">
                          <a:latin typeface="Century Gothic"/>
                          <a:ea typeface="Century Gothic"/>
                          <a:cs typeface="Century Gothic"/>
                          <a:sym typeface="Century Gothic"/>
                        </a:rPr>
                        <a:t>Senior </a:t>
                      </a:r>
                      <a:r>
                        <a:rPr lang="en-GB" sz="1400" b="1" u="none" strike="noStrike" cap="none" dirty="0" smtClean="0">
                          <a:latin typeface="Century Gothic"/>
                          <a:ea typeface="Century Gothic"/>
                          <a:cs typeface="Century Gothic"/>
                          <a:sym typeface="Century Gothic"/>
                        </a:rPr>
                        <a:t/>
                      </a:r>
                      <a:br>
                        <a:rPr lang="en-GB" sz="1400" b="1" u="none" strike="noStrike" cap="none" dirty="0" smtClean="0">
                          <a:latin typeface="Century Gothic"/>
                          <a:ea typeface="Century Gothic"/>
                          <a:cs typeface="Century Gothic"/>
                          <a:sym typeface="Century Gothic"/>
                        </a:rPr>
                      </a:br>
                      <a:r>
                        <a:rPr lang="en-GB" sz="1400" b="1" u="none" strike="noStrike" cap="none" dirty="0" smtClean="0">
                          <a:latin typeface="Century Gothic"/>
                          <a:ea typeface="Century Gothic"/>
                          <a:cs typeface="Century Gothic"/>
                          <a:sym typeface="Century Gothic"/>
                        </a:rPr>
                        <a:t>Data </a:t>
                      </a:r>
                      <a:r>
                        <a:rPr lang="en-GB" sz="1400" b="1" u="none" strike="noStrike" cap="none" dirty="0" smtClean="0">
                          <a:latin typeface="Century Gothic"/>
                          <a:ea typeface="Century Gothic"/>
                          <a:cs typeface="Century Gothic"/>
                          <a:sym typeface="Century Gothic"/>
                        </a:rPr>
                        <a:t>Engineer</a:t>
                      </a:r>
                      <a:endParaRPr lang="en" sz="1400" b="1" u="none" strike="noStrike" cap="none" dirty="0">
                        <a:latin typeface="Century Gothic"/>
                        <a:ea typeface="Century Gothic"/>
                        <a:cs typeface="Century Gothic"/>
                        <a:sym typeface="Century Gothic"/>
                      </a:endParaRPr>
                    </a:p>
                  </a:txBody>
                  <a:tcPr marL="6875" marR="6875" marT="6875" marB="0" anchor="ctr">
                    <a:lnL w="12700" cap="flat" cmpd="sng">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solidFill>
                        <a:srgbClr val="CCCCCC"/>
                      </a:solidFill>
                      <a:prstDash val="solid"/>
                      <a:round/>
                      <a:headEnd type="none" w="med" len="med"/>
                      <a:tailEnd type="none" w="med" len="med"/>
                    </a:lnB>
                  </a:tcPr>
                </a:tc>
                <a:tc>
                  <a:txBody>
                    <a:bodyPr/>
                    <a:lstStyle/>
                    <a:p>
                      <a:pPr marR="0" lvl="0" algn="l" rtl="0">
                        <a:spcBef>
                          <a:spcPts val="0"/>
                        </a:spcBef>
                        <a:buSzPct val="25000"/>
                        <a:buNone/>
                      </a:pPr>
                      <a:r>
                        <a:rPr lang="en-GB" sz="1400" u="none" strike="noStrike" cap="none" dirty="0" smtClean="0">
                          <a:latin typeface="Century Gothic"/>
                          <a:ea typeface="Century Gothic"/>
                          <a:cs typeface="Century Gothic"/>
                          <a:sym typeface="Century Gothic"/>
                        </a:rPr>
                        <a:t>Software design, development,</a:t>
                      </a:r>
                      <a:r>
                        <a:rPr lang="en-GB" sz="1400" u="none" strike="noStrike" cap="none" baseline="0" dirty="0" smtClean="0">
                          <a:latin typeface="Century Gothic"/>
                          <a:ea typeface="Century Gothic"/>
                          <a:cs typeface="Century Gothic"/>
                          <a:sym typeface="Century Gothic"/>
                        </a:rPr>
                        <a:t> and testing; cluster management</a:t>
                      </a:r>
                      <a:endParaRPr lang="en" sz="1400" u="none" strike="noStrike" cap="none" dirty="0">
                        <a:latin typeface="Century Gothic"/>
                        <a:ea typeface="Century Gothic"/>
                        <a:cs typeface="Century Gothic"/>
                        <a:sym typeface="Century Gothic"/>
                      </a:endParaRPr>
                    </a:p>
                  </a:txBody>
                  <a:tcPr marL="6875" marR="6875" marT="6875" marB="0" anchor="ctr">
                    <a:lnL w="9525" cap="flat" cmpd="sng" algn="ctr">
                      <a:solidFill>
                        <a:srgbClr val="CCCCCC"/>
                      </a:solidFill>
                      <a:prstDash val="solid"/>
                      <a:round/>
                      <a:headEnd type="none" w="med" len="med"/>
                      <a:tailEnd type="none" w="med" len="med"/>
                    </a:lnL>
                    <a:lnR w="12700" cap="flat" cmpd="sng">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solidFill>
                        <a:srgbClr val="CCCCCC"/>
                      </a:solidFill>
                      <a:prstDash val="solid"/>
                      <a:round/>
                      <a:headEnd type="none" w="med" len="med"/>
                      <a:tailEnd type="none" w="med" len="med"/>
                    </a:lnB>
                  </a:tcPr>
                </a:tc>
              </a:tr>
            </a:tbl>
          </a:graphicData>
        </a:graphic>
      </p:graphicFrame>
      <p:sp>
        <p:nvSpPr>
          <p:cNvPr id="537" name="Shape 537"/>
          <p:cNvSpPr txBox="1">
            <a:spLocks noGrp="1"/>
          </p:cNvSpPr>
          <p:nvPr>
            <p:ph type="body" idx="1"/>
          </p:nvPr>
        </p:nvSpPr>
        <p:spPr>
          <a:xfrm>
            <a:off x="381009" y="4630844"/>
            <a:ext cx="7848600" cy="405000"/>
          </a:xfrm>
          <a:prstGeom prst="rect">
            <a:avLst/>
          </a:prstGeom>
          <a:noFill/>
          <a:ln>
            <a:noFill/>
          </a:ln>
        </p:spPr>
        <p:txBody>
          <a:bodyPr lIns="91425" tIns="45700" rIns="91425" bIns="45700" anchor="t" anchorCtr="0">
            <a:noAutofit/>
          </a:bodyPr>
          <a:lstStyle/>
          <a:p>
            <a:pPr marL="1587" marR="0" lvl="1" indent="-1587" algn="l" rtl="0">
              <a:spcBef>
                <a:spcPts val="0"/>
              </a:spcBef>
              <a:buClr>
                <a:srgbClr val="1E1E1D"/>
              </a:buClr>
              <a:buSzPct val="25000"/>
              <a:buFont typeface="Arial"/>
              <a:buNone/>
            </a:pPr>
            <a:r>
              <a:rPr lang="en" sz="900" b="0" i="0" u="none" strike="noStrike" cap="none">
                <a:solidFill>
                  <a:srgbClr val="1E1E1D"/>
                </a:solidFill>
                <a:latin typeface="Calibri"/>
                <a:ea typeface="Calibri"/>
                <a:cs typeface="Calibri"/>
                <a:sym typeface="Calibri"/>
              </a:rPr>
              <a:t>*</a:t>
            </a:r>
            <a:r>
              <a:rPr lang="en" sz="900" b="0" i="0" u="none" strike="noStrike" cap="none">
                <a:solidFill>
                  <a:schemeClr val="dk1"/>
                </a:solidFill>
                <a:latin typeface="Calibri"/>
                <a:ea typeface="Calibri"/>
                <a:cs typeface="Calibri"/>
                <a:sym typeface="Calibri"/>
              </a:rPr>
              <a:t>Some staff will be assigned to the project on a fractional basis (e.g. 20 hours per week)</a:t>
            </a:r>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Shape 561"/>
          <p:cNvSpPr txBox="1">
            <a:spLocks noGrp="1"/>
          </p:cNvSpPr>
          <p:nvPr>
            <p:ph type="title"/>
          </p:nvPr>
        </p:nvSpPr>
        <p:spPr>
          <a:xfrm>
            <a:off x="323700" y="173735"/>
            <a:ext cx="7129500" cy="698699"/>
          </a:xfrm>
          <a:prstGeom prst="rect">
            <a:avLst/>
          </a:prstGeom>
          <a:noFill/>
          <a:ln>
            <a:noFill/>
          </a:ln>
        </p:spPr>
        <p:txBody>
          <a:bodyPr lIns="0" tIns="0" rIns="0" bIns="0" anchor="b" anchorCtr="0">
            <a:noAutofit/>
          </a:bodyPr>
          <a:lstStyle/>
          <a:p>
            <a:pPr marL="0" marR="0" lvl="0" indent="0" algn="l" rtl="0">
              <a:lnSpc>
                <a:spcPct val="95000"/>
              </a:lnSpc>
              <a:spcBef>
                <a:spcPts val="0"/>
              </a:spcBef>
              <a:buClr>
                <a:schemeClr val="accent1"/>
              </a:buClr>
              <a:buSzPct val="25000"/>
              <a:buFont typeface="Century Gothic"/>
              <a:buNone/>
            </a:pPr>
            <a:r>
              <a:rPr lang="en"/>
              <a:t>Pricing</a:t>
            </a:r>
          </a:p>
        </p:txBody>
      </p:sp>
      <p:sp>
        <p:nvSpPr>
          <p:cNvPr id="562" name="Shape 562"/>
          <p:cNvSpPr txBox="1">
            <a:spLocks noGrp="1"/>
          </p:cNvSpPr>
          <p:nvPr>
            <p:ph type="ftr" idx="11"/>
          </p:nvPr>
        </p:nvSpPr>
        <p:spPr>
          <a:xfrm>
            <a:off x="457200" y="4857864"/>
            <a:ext cx="1762200" cy="107700"/>
          </a:xfrm>
          <a:prstGeom prst="rect">
            <a:avLst/>
          </a:prstGeom>
          <a:noFill/>
          <a:ln>
            <a:noFill/>
          </a:ln>
        </p:spPr>
        <p:txBody>
          <a:bodyPr lIns="0" tIns="0" rIns="0" bIns="0" anchor="ctr" anchorCtr="0">
            <a:noAutofit/>
          </a:bodyPr>
          <a:lstStyle/>
          <a:p>
            <a:pPr marL="0" marR="0" lvl="0" indent="0" algn="l" rtl="0">
              <a:spcBef>
                <a:spcPts val="0"/>
              </a:spcBef>
              <a:buSzPct val="25000"/>
              <a:buNone/>
            </a:pPr>
            <a:r>
              <a:rPr lang="en" sz="700" b="0" i="0" u="none" strike="noStrike" cap="none">
                <a:solidFill>
                  <a:srgbClr val="A2A2A2"/>
                </a:solidFill>
                <a:latin typeface="Century Gothic"/>
                <a:ea typeface="Century Gothic"/>
                <a:cs typeface="Century Gothic"/>
                <a:sym typeface="Century Gothic"/>
              </a:rPr>
              <a:t>© 2016 Think Big, a Teradata Company</a:t>
            </a:r>
          </a:p>
        </p:txBody>
      </p:sp>
      <p:sp>
        <p:nvSpPr>
          <p:cNvPr id="563" name="Shape 563"/>
          <p:cNvSpPr txBox="1">
            <a:spLocks noGrp="1"/>
          </p:cNvSpPr>
          <p:nvPr>
            <p:ph type="dt" idx="10"/>
          </p:nvPr>
        </p:nvSpPr>
        <p:spPr>
          <a:xfrm>
            <a:off x="3505200" y="4864346"/>
            <a:ext cx="2133600" cy="107700"/>
          </a:xfrm>
          <a:prstGeom prst="rect">
            <a:avLst/>
          </a:prstGeom>
          <a:noFill/>
          <a:ln>
            <a:noFill/>
          </a:ln>
        </p:spPr>
        <p:txBody>
          <a:bodyPr lIns="0" tIns="0" rIns="0" bIns="0" anchor="ctr" anchorCtr="0">
            <a:noAutofit/>
          </a:bodyPr>
          <a:lstStyle/>
          <a:p>
            <a:pPr marL="0" marR="0" lvl="0" indent="0" algn="ctr" rtl="0">
              <a:spcBef>
                <a:spcPts val="0"/>
              </a:spcBef>
              <a:buSzPct val="25000"/>
              <a:buNone/>
            </a:pPr>
            <a:r>
              <a:rPr lang="en" sz="700" b="0" i="0" u="none" strike="noStrike" cap="none">
                <a:solidFill>
                  <a:srgbClr val="A2A2A2"/>
                </a:solidFill>
                <a:latin typeface="Century Gothic"/>
                <a:ea typeface="Century Gothic"/>
                <a:cs typeface="Century Gothic"/>
                <a:sym typeface="Century Gothic"/>
              </a:rPr>
              <a:t>01/11/2016</a:t>
            </a:r>
          </a:p>
        </p:txBody>
      </p:sp>
      <p:graphicFrame>
        <p:nvGraphicFramePr>
          <p:cNvPr id="564" name="Shape 564"/>
          <p:cNvGraphicFramePr/>
          <p:nvPr>
            <p:extLst>
              <p:ext uri="{D42A27DB-BD31-4B8C-83A1-F6EECF244321}">
                <p14:modId xmlns:p14="http://schemas.microsoft.com/office/powerpoint/2010/main" val="2259894565"/>
              </p:ext>
            </p:extLst>
          </p:nvPr>
        </p:nvGraphicFramePr>
        <p:xfrm>
          <a:off x="323700" y="981495"/>
          <a:ext cx="7559075" cy="3668088"/>
        </p:xfrm>
        <a:graphic>
          <a:graphicData uri="http://schemas.openxmlformats.org/drawingml/2006/table">
            <a:tbl>
              <a:tblPr>
                <a:noFill/>
                <a:tableStyleId>{FBE2520B-16FD-4BEF-82B7-03E5C8D74A02}</a:tableStyleId>
              </a:tblPr>
              <a:tblGrid>
                <a:gridCol w="1730150"/>
                <a:gridCol w="1785675"/>
                <a:gridCol w="4043250"/>
              </a:tblGrid>
              <a:tr h="372881">
                <a:tc>
                  <a:txBody>
                    <a:bodyPr/>
                    <a:lstStyle/>
                    <a:p>
                      <a:pPr lvl="0" rtl="0">
                        <a:spcBef>
                          <a:spcPts val="0"/>
                        </a:spcBef>
                        <a:buNone/>
                      </a:pPr>
                      <a:r>
                        <a:rPr lang="en" sz="1400" b="1" dirty="0">
                          <a:solidFill>
                            <a:srgbClr val="FFFFFF"/>
                          </a:solidFill>
                          <a:latin typeface="Century Gothic"/>
                          <a:ea typeface="Century Gothic"/>
                          <a:cs typeface="Century Gothic"/>
                          <a:sym typeface="Century Gothic"/>
                        </a:rPr>
                        <a:t>Overall Pricing</a:t>
                      </a:r>
                    </a:p>
                  </a:txBody>
                  <a:tcPr marL="28575" marR="28575" marT="91425" marB="91425" anchor="b">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solidFill>
                      <a:srgbClr val="FF9900"/>
                    </a:solidFill>
                  </a:tcPr>
                </a:tc>
                <a:tc>
                  <a:txBody>
                    <a:bodyPr/>
                    <a:lstStyle/>
                    <a:p>
                      <a:pPr lvl="0" rtl="0">
                        <a:spcBef>
                          <a:spcPts val="0"/>
                        </a:spcBef>
                        <a:buNone/>
                      </a:pPr>
                      <a:r>
                        <a:rPr lang="en" sz="1400" b="1">
                          <a:solidFill>
                            <a:srgbClr val="FFFFFF"/>
                          </a:solidFill>
                          <a:latin typeface="Century Gothic"/>
                          <a:ea typeface="Century Gothic"/>
                          <a:cs typeface="Century Gothic"/>
                          <a:sym typeface="Century Gothic"/>
                        </a:rPr>
                        <a:t>Price ($)</a:t>
                      </a:r>
                    </a:p>
                  </a:txBody>
                  <a:tcPr marL="28575" marR="28575" marT="91425" marB="91425" anchor="b">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solidFill>
                      <a:srgbClr val="FF9900"/>
                    </a:solidFill>
                  </a:tcPr>
                </a:tc>
                <a:tc>
                  <a:txBody>
                    <a:bodyPr/>
                    <a:lstStyle/>
                    <a:p>
                      <a:pPr lvl="0" rtl="0">
                        <a:spcBef>
                          <a:spcPts val="0"/>
                        </a:spcBef>
                        <a:buNone/>
                      </a:pPr>
                      <a:r>
                        <a:rPr lang="en" sz="1400" b="1">
                          <a:solidFill>
                            <a:srgbClr val="FFFFFF"/>
                          </a:solidFill>
                          <a:latin typeface="Century Gothic"/>
                          <a:ea typeface="Century Gothic"/>
                          <a:cs typeface="Century Gothic"/>
                          <a:sym typeface="Century Gothic"/>
                        </a:rPr>
                        <a:t>Comments</a:t>
                      </a:r>
                    </a:p>
                  </a:txBody>
                  <a:tcPr marL="28575" marR="28575" marT="91425" marB="91425" anchor="b">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solidFill>
                      <a:srgbClr val="FF9900"/>
                    </a:solidFill>
                  </a:tcPr>
                </a:tc>
              </a:tr>
              <a:tr h="717130">
                <a:tc>
                  <a:txBody>
                    <a:bodyPr/>
                    <a:lstStyle/>
                    <a:p>
                      <a:pPr lvl="0" rtl="0">
                        <a:lnSpc>
                          <a:spcPct val="115000"/>
                        </a:lnSpc>
                        <a:spcBef>
                          <a:spcPts val="0"/>
                        </a:spcBef>
                        <a:buNone/>
                      </a:pPr>
                      <a:r>
                        <a:rPr lang="en" sz="1400" dirty="0">
                          <a:latin typeface="Century Gothic"/>
                          <a:ea typeface="Century Gothic"/>
                          <a:cs typeface="Century Gothic"/>
                          <a:sym typeface="Century Gothic"/>
                        </a:rPr>
                        <a:t>Phase </a:t>
                      </a:r>
                      <a:r>
                        <a:rPr lang="en-GB" sz="1400" dirty="0" smtClean="0">
                          <a:latin typeface="Century Gothic"/>
                          <a:ea typeface="Century Gothic"/>
                          <a:cs typeface="Century Gothic"/>
                          <a:sym typeface="Century Gothic"/>
                        </a:rPr>
                        <a:t>ONE</a:t>
                      </a:r>
                      <a:endParaRPr lang="en" sz="1400" dirty="0">
                        <a:latin typeface="Century Gothic"/>
                        <a:ea typeface="Century Gothic"/>
                        <a:cs typeface="Century Gothic"/>
                        <a:sym typeface="Century Gothic"/>
                      </a:endParaRPr>
                    </a:p>
                  </a:txBody>
                  <a:tcPr marL="28575" marR="28575" marT="91425" marB="91425">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solidFill>
                      <a:srgbClr val="FCE5CD"/>
                    </a:solidFill>
                  </a:tcPr>
                </a:tc>
                <a:tc>
                  <a:txBody>
                    <a:bodyPr/>
                    <a:lstStyle/>
                    <a:p>
                      <a:pPr lvl="0" rtl="0">
                        <a:lnSpc>
                          <a:spcPct val="115000"/>
                        </a:lnSpc>
                        <a:spcBef>
                          <a:spcPts val="0"/>
                        </a:spcBef>
                        <a:buNone/>
                      </a:pPr>
                      <a:r>
                        <a:rPr lang="en" sz="1400" dirty="0" smtClean="0">
                          <a:latin typeface="Century Gothic"/>
                          <a:ea typeface="Century Gothic"/>
                          <a:cs typeface="Century Gothic"/>
                          <a:sym typeface="Century Gothic"/>
                        </a:rPr>
                        <a:t>$</a:t>
                      </a:r>
                      <a:r>
                        <a:rPr lang="en-GB" sz="1400" dirty="0" smtClean="0">
                          <a:latin typeface="Century Gothic"/>
                          <a:ea typeface="Century Gothic"/>
                          <a:cs typeface="Century Gothic"/>
                          <a:sym typeface="Century Gothic"/>
                        </a:rPr>
                        <a:t>25K</a:t>
                      </a:r>
                      <a:endParaRPr lang="en" sz="1400" dirty="0">
                        <a:latin typeface="Century Gothic"/>
                        <a:ea typeface="Century Gothic"/>
                        <a:cs typeface="Century Gothic"/>
                        <a:sym typeface="Century Gothic"/>
                      </a:endParaRPr>
                    </a:p>
                  </a:txBody>
                  <a:tcPr marL="28575" marR="28575" marT="91425" marB="91425">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tcPr>
                </a:tc>
                <a:tc>
                  <a:txBody>
                    <a:bodyPr/>
                    <a:lstStyle/>
                    <a:p>
                      <a:pPr marL="0" lvl="0" indent="0" rtl="0">
                        <a:lnSpc>
                          <a:spcPct val="90000"/>
                        </a:lnSpc>
                        <a:spcBef>
                          <a:spcPts val="0"/>
                        </a:spcBef>
                        <a:buClr>
                          <a:schemeClr val="dk1"/>
                        </a:buClr>
                        <a:buSzPct val="100000"/>
                        <a:buFont typeface="Arial"/>
                        <a:buNone/>
                      </a:pPr>
                      <a:r>
                        <a:rPr lang="en-GB" sz="1400" dirty="0" smtClean="0">
                          <a:solidFill>
                            <a:schemeClr val="dk1"/>
                          </a:solidFill>
                          <a:latin typeface="Century Gothic"/>
                          <a:ea typeface="Century Gothic"/>
                          <a:cs typeface="Century Gothic"/>
                          <a:sym typeface="Century Gothic"/>
                        </a:rPr>
                        <a:t>Project Manager</a:t>
                      </a:r>
                      <a:r>
                        <a:rPr lang="en-GB" sz="1400" baseline="0" dirty="0" smtClean="0">
                          <a:solidFill>
                            <a:schemeClr val="dk1"/>
                          </a:solidFill>
                          <a:latin typeface="Century Gothic"/>
                          <a:ea typeface="Century Gothic"/>
                          <a:cs typeface="Century Gothic"/>
                          <a:sym typeface="Century Gothic"/>
                        </a:rPr>
                        <a:t> x 4 days</a:t>
                      </a:r>
                    </a:p>
                    <a:p>
                      <a:pPr marL="0" lvl="0" indent="0" rtl="0">
                        <a:lnSpc>
                          <a:spcPct val="90000"/>
                        </a:lnSpc>
                        <a:spcBef>
                          <a:spcPts val="0"/>
                        </a:spcBef>
                        <a:buClr>
                          <a:schemeClr val="dk1"/>
                        </a:buClr>
                        <a:buSzPct val="100000"/>
                        <a:buFont typeface="Arial"/>
                        <a:buNone/>
                      </a:pPr>
                      <a:r>
                        <a:rPr lang="en-GB" sz="1400" baseline="0" dirty="0" smtClean="0">
                          <a:solidFill>
                            <a:schemeClr val="dk1"/>
                          </a:solidFill>
                          <a:latin typeface="Century Gothic"/>
                          <a:ea typeface="Century Gothic"/>
                          <a:cs typeface="Century Gothic"/>
                          <a:sym typeface="Century Gothic"/>
                        </a:rPr>
                        <a:t>Senior Data Scientist x 10 days</a:t>
                      </a:r>
                    </a:p>
                    <a:p>
                      <a:pPr marL="0" lvl="0" indent="0" rtl="0">
                        <a:lnSpc>
                          <a:spcPct val="90000"/>
                        </a:lnSpc>
                        <a:spcBef>
                          <a:spcPts val="0"/>
                        </a:spcBef>
                        <a:buClr>
                          <a:schemeClr val="dk1"/>
                        </a:buClr>
                        <a:buSzPct val="100000"/>
                        <a:buFont typeface="Arial"/>
                        <a:buNone/>
                      </a:pPr>
                      <a:r>
                        <a:rPr lang="en-GB" sz="1400" baseline="0" dirty="0" smtClean="0">
                          <a:solidFill>
                            <a:schemeClr val="dk1"/>
                          </a:solidFill>
                          <a:latin typeface="Century Gothic"/>
                          <a:ea typeface="Century Gothic"/>
                          <a:cs typeface="Century Gothic"/>
                          <a:sym typeface="Century Gothic"/>
                        </a:rPr>
                        <a:t>Senior Data Engineer x 10 days</a:t>
                      </a:r>
                    </a:p>
                  </a:txBody>
                  <a:tcPr marL="28575" marR="28575" marT="91425" marB="91425">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tcPr>
                </a:tc>
              </a:tr>
              <a:tr h="721697">
                <a:tc>
                  <a:txBody>
                    <a:bodyPr/>
                    <a:lstStyle/>
                    <a:p>
                      <a:pPr lvl="0" rtl="0">
                        <a:lnSpc>
                          <a:spcPct val="115000"/>
                        </a:lnSpc>
                        <a:spcBef>
                          <a:spcPts val="0"/>
                        </a:spcBef>
                        <a:buNone/>
                      </a:pPr>
                      <a:r>
                        <a:rPr lang="en" sz="1400" dirty="0">
                          <a:latin typeface="Century Gothic"/>
                          <a:ea typeface="Century Gothic"/>
                          <a:cs typeface="Century Gothic"/>
                          <a:sym typeface="Century Gothic"/>
                        </a:rPr>
                        <a:t>Phase </a:t>
                      </a:r>
                      <a:r>
                        <a:rPr lang="en-GB" sz="1400" dirty="0" smtClean="0">
                          <a:latin typeface="Century Gothic"/>
                          <a:ea typeface="Century Gothic"/>
                          <a:cs typeface="Century Gothic"/>
                          <a:sym typeface="Century Gothic"/>
                        </a:rPr>
                        <a:t>TWO</a:t>
                      </a:r>
                      <a:endParaRPr lang="en" sz="1400" dirty="0">
                        <a:latin typeface="Century Gothic"/>
                        <a:ea typeface="Century Gothic"/>
                        <a:cs typeface="Century Gothic"/>
                        <a:sym typeface="Century Gothic"/>
                      </a:endParaRPr>
                    </a:p>
                  </a:txBody>
                  <a:tcPr marL="28575" marR="28575" marT="91425" marB="91425">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solidFill>
                      <a:srgbClr val="FCE5CD"/>
                    </a:solidFill>
                  </a:tcPr>
                </a:tc>
                <a:tc>
                  <a:txBody>
                    <a:bodyPr/>
                    <a:lstStyle/>
                    <a:p>
                      <a:pPr lvl="0" rtl="0">
                        <a:lnSpc>
                          <a:spcPct val="115000"/>
                        </a:lnSpc>
                        <a:spcBef>
                          <a:spcPts val="0"/>
                        </a:spcBef>
                        <a:buNone/>
                      </a:pPr>
                      <a:r>
                        <a:rPr lang="en" sz="1400" dirty="0" smtClean="0">
                          <a:latin typeface="Century Gothic"/>
                          <a:ea typeface="Century Gothic"/>
                          <a:cs typeface="Century Gothic"/>
                          <a:sym typeface="Century Gothic"/>
                        </a:rPr>
                        <a:t>$</a:t>
                      </a:r>
                      <a:r>
                        <a:rPr lang="en-GB" sz="1400" dirty="0" smtClean="0">
                          <a:latin typeface="Century Gothic"/>
                          <a:ea typeface="Century Gothic"/>
                          <a:cs typeface="Century Gothic"/>
                          <a:sym typeface="Century Gothic"/>
                        </a:rPr>
                        <a:t>25K</a:t>
                      </a:r>
                      <a:endParaRPr lang="en" sz="1400" dirty="0">
                        <a:latin typeface="Century Gothic"/>
                        <a:ea typeface="Century Gothic"/>
                        <a:cs typeface="Century Gothic"/>
                        <a:sym typeface="Century Gothic"/>
                      </a:endParaRPr>
                    </a:p>
                  </a:txBody>
                  <a:tcPr marL="28575" marR="28575" marT="91425" marB="91425">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tcPr>
                </a:tc>
                <a:tc>
                  <a:txBody>
                    <a:bodyPr/>
                    <a:lstStyle/>
                    <a:p>
                      <a:pPr marL="0" lvl="0" indent="0" rtl="0">
                        <a:lnSpc>
                          <a:spcPct val="90000"/>
                        </a:lnSpc>
                        <a:spcBef>
                          <a:spcPts val="0"/>
                        </a:spcBef>
                        <a:buClr>
                          <a:schemeClr val="dk1"/>
                        </a:buClr>
                        <a:buSzPct val="100000"/>
                        <a:buFont typeface="Arial"/>
                        <a:buNone/>
                      </a:pPr>
                      <a:r>
                        <a:rPr lang="en-GB" sz="1400" dirty="0" smtClean="0">
                          <a:solidFill>
                            <a:schemeClr val="dk1"/>
                          </a:solidFill>
                          <a:latin typeface="Century Gothic"/>
                          <a:ea typeface="Century Gothic"/>
                          <a:cs typeface="Century Gothic"/>
                          <a:sym typeface="Century Gothic"/>
                        </a:rPr>
                        <a:t>Project Manager</a:t>
                      </a:r>
                      <a:r>
                        <a:rPr lang="en-GB" sz="1400" baseline="0" dirty="0" smtClean="0">
                          <a:solidFill>
                            <a:schemeClr val="dk1"/>
                          </a:solidFill>
                          <a:latin typeface="Century Gothic"/>
                          <a:ea typeface="Century Gothic"/>
                          <a:cs typeface="Century Gothic"/>
                          <a:sym typeface="Century Gothic"/>
                        </a:rPr>
                        <a:t> x 4 days</a:t>
                      </a:r>
                    </a:p>
                    <a:p>
                      <a:pPr marL="0" lvl="0" indent="0" rtl="0">
                        <a:lnSpc>
                          <a:spcPct val="90000"/>
                        </a:lnSpc>
                        <a:spcBef>
                          <a:spcPts val="0"/>
                        </a:spcBef>
                        <a:buClr>
                          <a:schemeClr val="dk1"/>
                        </a:buClr>
                        <a:buSzPct val="100000"/>
                        <a:buFont typeface="Arial"/>
                        <a:buNone/>
                      </a:pPr>
                      <a:r>
                        <a:rPr lang="en-GB" sz="1400" baseline="0" dirty="0" smtClean="0">
                          <a:solidFill>
                            <a:schemeClr val="dk1"/>
                          </a:solidFill>
                          <a:latin typeface="Century Gothic"/>
                          <a:ea typeface="Century Gothic"/>
                          <a:cs typeface="Century Gothic"/>
                          <a:sym typeface="Century Gothic"/>
                        </a:rPr>
                        <a:t>Senior Data Scientist x 10 days</a:t>
                      </a:r>
                    </a:p>
                    <a:p>
                      <a:pPr marL="0" lvl="0" indent="0" rtl="0">
                        <a:lnSpc>
                          <a:spcPct val="90000"/>
                        </a:lnSpc>
                        <a:spcBef>
                          <a:spcPts val="0"/>
                        </a:spcBef>
                        <a:buClr>
                          <a:schemeClr val="dk1"/>
                        </a:buClr>
                        <a:buSzPct val="100000"/>
                        <a:buFont typeface="Arial"/>
                        <a:buNone/>
                      </a:pPr>
                      <a:r>
                        <a:rPr lang="en-GB" sz="1400" baseline="0" dirty="0" smtClean="0">
                          <a:solidFill>
                            <a:schemeClr val="dk1"/>
                          </a:solidFill>
                          <a:latin typeface="Century Gothic"/>
                          <a:ea typeface="Century Gothic"/>
                          <a:cs typeface="Century Gothic"/>
                          <a:sym typeface="Century Gothic"/>
                        </a:rPr>
                        <a:t>Senior Data Engineer x 10 days</a:t>
                      </a:r>
                      <a:endParaRPr lang="en" sz="1400" dirty="0">
                        <a:solidFill>
                          <a:schemeClr val="dk1"/>
                        </a:solidFill>
                        <a:latin typeface="Century Gothic"/>
                        <a:ea typeface="Century Gothic"/>
                        <a:cs typeface="Century Gothic"/>
                        <a:sym typeface="Century Gothic"/>
                      </a:endParaRPr>
                    </a:p>
                  </a:txBody>
                  <a:tcPr marL="28575" marR="28575" marT="91425" marB="91425">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tcPr>
                </a:tc>
              </a:tr>
              <a:tr h="714236">
                <a:tc>
                  <a:txBody>
                    <a:bodyPr/>
                    <a:lstStyle/>
                    <a:p>
                      <a:pPr lvl="0" rtl="0">
                        <a:lnSpc>
                          <a:spcPct val="115000"/>
                        </a:lnSpc>
                        <a:spcBef>
                          <a:spcPts val="0"/>
                        </a:spcBef>
                        <a:buNone/>
                      </a:pPr>
                      <a:r>
                        <a:rPr lang="en" sz="1400" dirty="0">
                          <a:latin typeface="Century Gothic"/>
                          <a:ea typeface="Century Gothic"/>
                          <a:cs typeface="Century Gothic"/>
                          <a:sym typeface="Century Gothic"/>
                        </a:rPr>
                        <a:t>Phase </a:t>
                      </a:r>
                      <a:r>
                        <a:rPr lang="en-GB" sz="1400" dirty="0" smtClean="0">
                          <a:latin typeface="Century Gothic"/>
                          <a:ea typeface="Century Gothic"/>
                          <a:cs typeface="Century Gothic"/>
                          <a:sym typeface="Century Gothic"/>
                        </a:rPr>
                        <a:t>THREE</a:t>
                      </a:r>
                      <a:endParaRPr lang="en" sz="1400" dirty="0">
                        <a:latin typeface="Century Gothic"/>
                        <a:ea typeface="Century Gothic"/>
                        <a:cs typeface="Century Gothic"/>
                        <a:sym typeface="Century Gothic"/>
                      </a:endParaRPr>
                    </a:p>
                  </a:txBody>
                  <a:tcPr marL="28575" marR="28575" marT="91425" marB="91425">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solidFill>
                      <a:srgbClr val="FCE5CD"/>
                    </a:solidFill>
                  </a:tcPr>
                </a:tc>
                <a:tc>
                  <a:txBody>
                    <a:bodyPr/>
                    <a:lstStyle/>
                    <a:p>
                      <a:pPr lvl="0" rtl="0">
                        <a:lnSpc>
                          <a:spcPct val="115000"/>
                        </a:lnSpc>
                        <a:spcBef>
                          <a:spcPts val="0"/>
                        </a:spcBef>
                        <a:buNone/>
                      </a:pPr>
                      <a:r>
                        <a:rPr lang="en" sz="1400" dirty="0" smtClean="0">
                          <a:latin typeface="Century Gothic"/>
                          <a:ea typeface="Century Gothic"/>
                          <a:cs typeface="Century Gothic"/>
                          <a:sym typeface="Century Gothic"/>
                        </a:rPr>
                        <a:t>$</a:t>
                      </a:r>
                      <a:r>
                        <a:rPr lang="en-GB" sz="1400" dirty="0" smtClean="0">
                          <a:latin typeface="Century Gothic"/>
                          <a:ea typeface="Century Gothic"/>
                          <a:cs typeface="Century Gothic"/>
                          <a:sym typeface="Century Gothic"/>
                        </a:rPr>
                        <a:t>25K</a:t>
                      </a:r>
                      <a:endParaRPr lang="en" sz="1400" dirty="0">
                        <a:latin typeface="Century Gothic"/>
                        <a:ea typeface="Century Gothic"/>
                        <a:cs typeface="Century Gothic"/>
                        <a:sym typeface="Century Gothic"/>
                      </a:endParaRPr>
                    </a:p>
                  </a:txBody>
                  <a:tcPr marL="28575" marR="28575" marT="91425" marB="91425">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tcPr>
                </a:tc>
                <a:tc>
                  <a:txBody>
                    <a:bodyPr/>
                    <a:lstStyle/>
                    <a:p>
                      <a:pPr marL="0" lvl="0" indent="0" rtl="0">
                        <a:lnSpc>
                          <a:spcPct val="90000"/>
                        </a:lnSpc>
                        <a:spcBef>
                          <a:spcPts val="0"/>
                        </a:spcBef>
                        <a:buClr>
                          <a:schemeClr val="dk1"/>
                        </a:buClr>
                        <a:buSzPct val="100000"/>
                        <a:buFont typeface="Arial"/>
                        <a:buNone/>
                      </a:pPr>
                      <a:r>
                        <a:rPr lang="en-GB" sz="1400" dirty="0" smtClean="0">
                          <a:solidFill>
                            <a:schemeClr val="dk1"/>
                          </a:solidFill>
                          <a:latin typeface="Century Gothic"/>
                          <a:ea typeface="Century Gothic"/>
                          <a:cs typeface="Century Gothic"/>
                          <a:sym typeface="Century Gothic"/>
                        </a:rPr>
                        <a:t>Project Manager</a:t>
                      </a:r>
                      <a:r>
                        <a:rPr lang="en-GB" sz="1400" baseline="0" dirty="0" smtClean="0">
                          <a:solidFill>
                            <a:schemeClr val="dk1"/>
                          </a:solidFill>
                          <a:latin typeface="Century Gothic"/>
                          <a:ea typeface="Century Gothic"/>
                          <a:cs typeface="Century Gothic"/>
                          <a:sym typeface="Century Gothic"/>
                        </a:rPr>
                        <a:t> x 4 days</a:t>
                      </a:r>
                    </a:p>
                    <a:p>
                      <a:pPr marL="0" lvl="0" indent="0" rtl="0">
                        <a:lnSpc>
                          <a:spcPct val="90000"/>
                        </a:lnSpc>
                        <a:spcBef>
                          <a:spcPts val="0"/>
                        </a:spcBef>
                        <a:buClr>
                          <a:schemeClr val="dk1"/>
                        </a:buClr>
                        <a:buSzPct val="100000"/>
                        <a:buFont typeface="Arial"/>
                        <a:buNone/>
                      </a:pPr>
                      <a:r>
                        <a:rPr lang="en-GB" sz="1400" baseline="0" dirty="0" smtClean="0">
                          <a:solidFill>
                            <a:schemeClr val="dk1"/>
                          </a:solidFill>
                          <a:latin typeface="Century Gothic"/>
                          <a:ea typeface="Century Gothic"/>
                          <a:cs typeface="Century Gothic"/>
                          <a:sym typeface="Century Gothic"/>
                        </a:rPr>
                        <a:t>Senior Data Scientist x 10 days</a:t>
                      </a:r>
                    </a:p>
                    <a:p>
                      <a:pPr marL="0" lvl="0" indent="0" rtl="0">
                        <a:lnSpc>
                          <a:spcPct val="90000"/>
                        </a:lnSpc>
                        <a:spcBef>
                          <a:spcPts val="0"/>
                        </a:spcBef>
                        <a:buClr>
                          <a:schemeClr val="dk1"/>
                        </a:buClr>
                        <a:buSzPct val="100000"/>
                        <a:buFont typeface="Arial"/>
                        <a:buNone/>
                      </a:pPr>
                      <a:r>
                        <a:rPr lang="en-GB" sz="1400" baseline="0" dirty="0" smtClean="0">
                          <a:solidFill>
                            <a:schemeClr val="dk1"/>
                          </a:solidFill>
                          <a:latin typeface="Century Gothic"/>
                          <a:ea typeface="Century Gothic"/>
                          <a:cs typeface="Century Gothic"/>
                          <a:sym typeface="Century Gothic"/>
                        </a:rPr>
                        <a:t>Senior Data Engineer x 10 days</a:t>
                      </a:r>
                    </a:p>
                  </a:txBody>
                  <a:tcPr marL="28575" marR="28575" marT="91425" marB="91425">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tcPr>
                </a:tc>
              </a:tr>
              <a:tr h="403000">
                <a:tc>
                  <a:txBody>
                    <a:bodyPr/>
                    <a:lstStyle/>
                    <a:p>
                      <a:pPr lvl="0" rtl="0">
                        <a:lnSpc>
                          <a:spcPct val="115000"/>
                        </a:lnSpc>
                        <a:spcBef>
                          <a:spcPts val="0"/>
                        </a:spcBef>
                        <a:buNone/>
                      </a:pPr>
                      <a:r>
                        <a:rPr lang="en-GB" sz="1400" b="0" dirty="0" smtClean="0">
                          <a:latin typeface="Century Gothic"/>
                          <a:ea typeface="Century Gothic"/>
                          <a:cs typeface="Century Gothic"/>
                          <a:sym typeface="Century Gothic"/>
                        </a:rPr>
                        <a:t>Other</a:t>
                      </a:r>
                      <a:endParaRPr lang="en" sz="1400" b="0" dirty="0">
                        <a:latin typeface="Century Gothic"/>
                        <a:ea typeface="Century Gothic"/>
                        <a:cs typeface="Century Gothic"/>
                        <a:sym typeface="Century Gothic"/>
                      </a:endParaRPr>
                    </a:p>
                  </a:txBody>
                  <a:tcPr marL="28575" marR="28575" marT="91425" marB="91425">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CE5CD"/>
                    </a:solidFill>
                  </a:tcPr>
                </a:tc>
                <a:tc>
                  <a:txBody>
                    <a:bodyPr/>
                    <a:lstStyle/>
                    <a:p>
                      <a:pPr lvl="0" rtl="0">
                        <a:lnSpc>
                          <a:spcPct val="115000"/>
                        </a:lnSpc>
                        <a:spcBef>
                          <a:spcPts val="0"/>
                        </a:spcBef>
                        <a:buNone/>
                      </a:pPr>
                      <a:r>
                        <a:rPr lang="en" sz="1400" b="0" dirty="0" smtClean="0">
                          <a:latin typeface="Century Gothic"/>
                          <a:ea typeface="Century Gothic"/>
                          <a:cs typeface="Century Gothic"/>
                          <a:sym typeface="Century Gothic"/>
                        </a:rPr>
                        <a:t>$</a:t>
                      </a:r>
                      <a:r>
                        <a:rPr lang="en-GB" sz="1400" b="0" dirty="0" smtClean="0">
                          <a:latin typeface="Century Gothic"/>
                          <a:ea typeface="Century Gothic"/>
                          <a:cs typeface="Century Gothic"/>
                          <a:sym typeface="Century Gothic"/>
                        </a:rPr>
                        <a:t>1K</a:t>
                      </a:r>
                      <a:endParaRPr lang="en" sz="1400" b="0" dirty="0">
                        <a:latin typeface="Century Gothic"/>
                        <a:ea typeface="Century Gothic"/>
                        <a:cs typeface="Century Gothic"/>
                        <a:sym typeface="Century Gothic"/>
                      </a:endParaRPr>
                    </a:p>
                  </a:txBody>
                  <a:tcPr marL="28575" marR="28575" marT="91425" marB="91425">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marL="1587" lvl="1" rtl="0">
                        <a:lnSpc>
                          <a:spcPct val="90000"/>
                        </a:lnSpc>
                        <a:spcBef>
                          <a:spcPts val="0"/>
                        </a:spcBef>
                        <a:buNone/>
                      </a:pPr>
                      <a:r>
                        <a:rPr lang="en-GB" sz="1400" dirty="0" smtClean="0">
                          <a:latin typeface="Century Gothic"/>
                          <a:ea typeface="Century Gothic"/>
                          <a:cs typeface="Century Gothic"/>
                          <a:sym typeface="Century Gothic"/>
                        </a:rPr>
                        <a:t>Flight</a:t>
                      </a:r>
                      <a:r>
                        <a:rPr lang="en-GB" sz="1400" baseline="0" dirty="0" smtClean="0">
                          <a:latin typeface="Century Gothic"/>
                          <a:ea typeface="Century Gothic"/>
                          <a:cs typeface="Century Gothic"/>
                          <a:sym typeface="Century Gothic"/>
                        </a:rPr>
                        <a:t> Aware </a:t>
                      </a:r>
                      <a:r>
                        <a:rPr lang="en-GB" sz="1400" baseline="0" dirty="0" smtClean="0">
                          <a:latin typeface="Century Gothic"/>
                          <a:ea typeface="Century Gothic"/>
                          <a:cs typeface="Century Gothic"/>
                          <a:sym typeface="Century Gothic"/>
                        </a:rPr>
                        <a:t>data</a:t>
                      </a:r>
                      <a:endParaRPr lang="en" sz="1400" dirty="0">
                        <a:latin typeface="Century Gothic"/>
                        <a:ea typeface="Century Gothic"/>
                        <a:cs typeface="Century Gothic"/>
                        <a:sym typeface="Century Gothic"/>
                      </a:endParaRPr>
                    </a:p>
                  </a:txBody>
                  <a:tcPr marL="28575" marR="28575" marT="91425" marB="91425">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533519">
                <a:tc>
                  <a:txBody>
                    <a:bodyPr/>
                    <a:lstStyle/>
                    <a:p>
                      <a:pPr lvl="0" rtl="0">
                        <a:lnSpc>
                          <a:spcPct val="115000"/>
                        </a:lnSpc>
                        <a:spcBef>
                          <a:spcPts val="0"/>
                        </a:spcBef>
                        <a:buNone/>
                      </a:pPr>
                      <a:r>
                        <a:rPr lang="en" sz="1400" b="1" dirty="0">
                          <a:latin typeface="Century Gothic"/>
                          <a:ea typeface="Century Gothic"/>
                          <a:cs typeface="Century Gothic"/>
                          <a:sym typeface="Century Gothic"/>
                        </a:rPr>
                        <a:t>Overall Cost </a:t>
                      </a:r>
                    </a:p>
                  </a:txBody>
                  <a:tcPr marL="28575" marR="28575" marT="91425" marB="91425">
                    <a:lnL w="9525" cap="flat" cmpd="sng">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solidFill>
                      <a:srgbClr val="FCE5CD"/>
                    </a:solidFill>
                  </a:tcPr>
                </a:tc>
                <a:tc>
                  <a:txBody>
                    <a:bodyPr/>
                    <a:lstStyle/>
                    <a:p>
                      <a:pPr lvl="0" rtl="0">
                        <a:lnSpc>
                          <a:spcPct val="115000"/>
                        </a:lnSpc>
                        <a:spcBef>
                          <a:spcPts val="0"/>
                        </a:spcBef>
                        <a:buNone/>
                      </a:pPr>
                      <a:r>
                        <a:rPr lang="en" sz="1400" b="1" dirty="0" smtClean="0">
                          <a:latin typeface="Century Gothic"/>
                          <a:ea typeface="Century Gothic"/>
                          <a:cs typeface="Century Gothic"/>
                          <a:sym typeface="Century Gothic"/>
                        </a:rPr>
                        <a:t>$</a:t>
                      </a:r>
                      <a:r>
                        <a:rPr lang="en-GB" sz="1400" b="1" dirty="0" smtClean="0">
                          <a:latin typeface="Century Gothic"/>
                          <a:ea typeface="Century Gothic"/>
                          <a:cs typeface="Century Gothic"/>
                          <a:sym typeface="Century Gothic"/>
                        </a:rPr>
                        <a:t>76K</a:t>
                      </a:r>
                      <a:r>
                        <a:rPr lang="en" sz="1400" b="1" dirty="0" smtClean="0">
                          <a:latin typeface="Century Gothic"/>
                          <a:ea typeface="Century Gothic"/>
                          <a:cs typeface="Century Gothic"/>
                          <a:sym typeface="Century Gothic"/>
                        </a:rPr>
                        <a:t> excl</a:t>
                      </a:r>
                      <a:r>
                        <a:rPr lang="en-GB" sz="1400" b="1" dirty="0" smtClean="0">
                          <a:latin typeface="Century Gothic"/>
                          <a:ea typeface="Century Gothic"/>
                          <a:cs typeface="Century Gothic"/>
                          <a:sym typeface="Century Gothic"/>
                        </a:rPr>
                        <a:t>.</a:t>
                      </a:r>
                      <a:r>
                        <a:rPr lang="en" sz="1400" b="1" dirty="0" smtClean="0">
                          <a:latin typeface="Century Gothic"/>
                          <a:ea typeface="Century Gothic"/>
                          <a:cs typeface="Century Gothic"/>
                          <a:sym typeface="Century Gothic"/>
                        </a:rPr>
                        <a:t> </a:t>
                      </a:r>
                      <a:r>
                        <a:rPr lang="en" sz="1400" b="1" dirty="0">
                          <a:latin typeface="Century Gothic"/>
                          <a:ea typeface="Century Gothic"/>
                          <a:cs typeface="Century Gothic"/>
                          <a:sym typeface="Century Gothic"/>
                        </a:rPr>
                        <a:t>tax</a:t>
                      </a:r>
                    </a:p>
                  </a:txBody>
                  <a:tcPr marL="28575" marR="28575" marT="91425" marB="9142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tcPr>
                </a:tc>
                <a:tc>
                  <a:txBody>
                    <a:bodyPr/>
                    <a:lstStyle/>
                    <a:p>
                      <a:pPr marL="1587" lvl="1" rtl="0">
                        <a:lnSpc>
                          <a:spcPct val="90000"/>
                        </a:lnSpc>
                        <a:spcBef>
                          <a:spcPts val="0"/>
                        </a:spcBef>
                        <a:buNone/>
                      </a:pPr>
                      <a:r>
                        <a:rPr lang="en" sz="1400" dirty="0">
                          <a:latin typeface="Century Gothic"/>
                          <a:ea typeface="Century Gothic"/>
                          <a:cs typeface="Century Gothic"/>
                          <a:sym typeface="Century Gothic"/>
                        </a:rPr>
                        <a:t>Fees do not include travel expenses, estimated at 12% of services fees</a:t>
                      </a:r>
                    </a:p>
                  </a:txBody>
                  <a:tcPr marL="28575" marR="28575" marT="91425" marB="91425">
                    <a:lnL w="9525" cap="flat" cmpd="sng" algn="ctr">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tcPr>
                </a:tc>
              </a:tr>
            </a:tbl>
          </a:graphicData>
        </a:graphic>
      </p:graphicFrame>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81"/>
        <p:cNvGrpSpPr/>
        <p:nvPr/>
      </p:nvGrpSpPr>
      <p:grpSpPr>
        <a:xfrm>
          <a:off x="0" y="0"/>
          <a:ext cx="0" cy="0"/>
          <a:chOff x="0" y="0"/>
          <a:chExt cx="0" cy="0"/>
        </a:xfrm>
      </p:grpSpPr>
      <p:sp>
        <p:nvSpPr>
          <p:cNvPr id="582" name="Shape 582"/>
          <p:cNvSpPr txBox="1">
            <a:spLocks noGrp="1"/>
          </p:cNvSpPr>
          <p:nvPr>
            <p:ph type="body" idx="1"/>
          </p:nvPr>
        </p:nvSpPr>
        <p:spPr>
          <a:xfrm>
            <a:off x="457199" y="1159950"/>
            <a:ext cx="8229600" cy="3624600"/>
          </a:xfrm>
          <a:prstGeom prst="rect">
            <a:avLst/>
          </a:prstGeom>
          <a:noFill/>
          <a:ln>
            <a:noFill/>
          </a:ln>
        </p:spPr>
        <p:txBody>
          <a:bodyPr lIns="0" tIns="0" rIns="0" bIns="0" anchor="t" anchorCtr="0">
            <a:noAutofit/>
          </a:bodyPr>
          <a:lstStyle/>
          <a:p>
            <a:pPr marL="25400" lvl="0" indent="0" algn="ctr">
              <a:lnSpc>
                <a:spcPct val="100000"/>
              </a:lnSpc>
              <a:spcBef>
                <a:spcPts val="1800"/>
              </a:spcBef>
              <a:spcAft>
                <a:spcPts val="0"/>
              </a:spcAft>
              <a:buNone/>
            </a:pPr>
            <a:r>
              <a:rPr lang="en-GB" dirty="0">
                <a:solidFill>
                  <a:srgbClr val="000000"/>
                </a:solidFill>
                <a:highlight>
                  <a:srgbClr val="FFFF00"/>
                </a:highlight>
                <a:ea typeface="Arial"/>
                <a:sym typeface="Arial"/>
              </a:rPr>
              <a:t>--- </a:t>
            </a:r>
            <a:r>
              <a:rPr lang="en-GB" dirty="0" smtClean="0">
                <a:solidFill>
                  <a:srgbClr val="000000"/>
                </a:solidFill>
                <a:highlight>
                  <a:srgbClr val="FFFF00"/>
                </a:highlight>
                <a:ea typeface="Arial"/>
                <a:sym typeface="Arial"/>
              </a:rPr>
              <a:t>SECONDARY USE </a:t>
            </a:r>
            <a:r>
              <a:rPr lang="en-GB" dirty="0">
                <a:solidFill>
                  <a:srgbClr val="000000"/>
                </a:solidFill>
                <a:highlight>
                  <a:srgbClr val="FFFF00"/>
                </a:highlight>
                <a:ea typeface="Arial"/>
                <a:sym typeface="Arial"/>
              </a:rPr>
              <a:t>CASE ---</a:t>
            </a:r>
          </a:p>
          <a:p>
            <a:pPr marL="25400" lvl="0" indent="0" algn="ctr">
              <a:lnSpc>
                <a:spcPct val="100000"/>
              </a:lnSpc>
              <a:spcBef>
                <a:spcPts val="1800"/>
              </a:spcBef>
              <a:spcAft>
                <a:spcPts val="0"/>
              </a:spcAft>
              <a:buNone/>
            </a:pPr>
            <a:r>
              <a:rPr lang="en-GB" i="1" dirty="0" smtClean="0">
                <a:solidFill>
                  <a:srgbClr val="000000"/>
                </a:solidFill>
                <a:highlight>
                  <a:srgbClr val="FFFF00"/>
                </a:highlight>
                <a:ea typeface="Arial"/>
                <a:sym typeface="Arial"/>
              </a:rPr>
              <a:t>Produce real-time flight delay information</a:t>
            </a:r>
          </a:p>
          <a:p>
            <a:pPr marL="25400" indent="0">
              <a:lnSpc>
                <a:spcPct val="100000"/>
              </a:lnSpc>
              <a:spcBef>
                <a:spcPts val="1800"/>
              </a:spcBef>
              <a:spcAft>
                <a:spcPts val="0"/>
              </a:spcAft>
              <a:buNone/>
            </a:pPr>
            <a:endParaRPr lang="en-GB" dirty="0" smtClean="0">
              <a:solidFill>
                <a:srgbClr val="000000"/>
              </a:solidFill>
              <a:highlight>
                <a:srgbClr val="FFFF00"/>
              </a:highlight>
              <a:ea typeface="Arial"/>
              <a:sym typeface="Arial"/>
            </a:endParaRPr>
          </a:p>
          <a:p>
            <a:pPr marL="311150" indent="-285750">
              <a:lnSpc>
                <a:spcPct val="100000"/>
              </a:lnSpc>
              <a:spcBef>
                <a:spcPts val="1800"/>
              </a:spcBef>
              <a:spcAft>
                <a:spcPts val="0"/>
              </a:spcAft>
            </a:pPr>
            <a:r>
              <a:rPr lang="en-GB" dirty="0" smtClean="0">
                <a:solidFill>
                  <a:srgbClr val="000000"/>
                </a:solidFill>
                <a:highlight>
                  <a:srgbClr val="FFFF00"/>
                </a:highlight>
                <a:ea typeface="Arial"/>
                <a:sym typeface="Arial"/>
              </a:rPr>
              <a:t>Exploit existing data and work</a:t>
            </a:r>
          </a:p>
          <a:p>
            <a:pPr marL="311150" indent="-285750">
              <a:lnSpc>
                <a:spcPct val="100000"/>
              </a:lnSpc>
              <a:spcBef>
                <a:spcPts val="1800"/>
              </a:spcBef>
              <a:spcAft>
                <a:spcPts val="0"/>
              </a:spcAft>
            </a:pPr>
            <a:r>
              <a:rPr lang="en-GB" dirty="0" smtClean="0">
                <a:solidFill>
                  <a:srgbClr val="000000"/>
                </a:solidFill>
                <a:highlight>
                  <a:srgbClr val="FFFF00"/>
                </a:highlight>
                <a:ea typeface="Arial"/>
                <a:sym typeface="Arial"/>
              </a:rPr>
              <a:t>Other data freely available: weather; DOT</a:t>
            </a:r>
          </a:p>
          <a:p>
            <a:pPr marL="311150" indent="-285750">
              <a:lnSpc>
                <a:spcPct val="100000"/>
              </a:lnSpc>
              <a:spcBef>
                <a:spcPts val="1800"/>
              </a:spcBef>
              <a:spcAft>
                <a:spcPts val="0"/>
              </a:spcAft>
            </a:pPr>
            <a:r>
              <a:rPr lang="en-GB" dirty="0" smtClean="0">
                <a:solidFill>
                  <a:srgbClr val="000000"/>
                </a:solidFill>
                <a:highlight>
                  <a:srgbClr val="FFFF00"/>
                </a:highlight>
                <a:ea typeface="Arial"/>
                <a:sym typeface="Arial"/>
              </a:rPr>
              <a:t>Speedy proof of concept</a:t>
            </a:r>
          </a:p>
          <a:p>
            <a:pPr marL="311150" indent="-285750">
              <a:lnSpc>
                <a:spcPct val="100000"/>
              </a:lnSpc>
              <a:spcBef>
                <a:spcPts val="1800"/>
              </a:spcBef>
              <a:spcAft>
                <a:spcPts val="0"/>
              </a:spcAft>
            </a:pPr>
            <a:r>
              <a:rPr lang="en-GB" dirty="0" smtClean="0">
                <a:solidFill>
                  <a:srgbClr val="000000"/>
                </a:solidFill>
                <a:highlight>
                  <a:srgbClr val="FFFF00"/>
                </a:highlight>
                <a:ea typeface="Arial"/>
                <a:sym typeface="Arial"/>
              </a:rPr>
              <a:t>Minimal initial outlay</a:t>
            </a:r>
            <a:endParaRPr lang="en-GB" dirty="0">
              <a:solidFill>
                <a:srgbClr val="000000"/>
              </a:solidFill>
              <a:highlight>
                <a:srgbClr val="FFFF00"/>
              </a:highlight>
              <a:ea typeface="Arial"/>
              <a:sym typeface="Arial"/>
            </a:endParaRPr>
          </a:p>
        </p:txBody>
      </p:sp>
      <p:sp>
        <p:nvSpPr>
          <p:cNvPr id="583" name="Shape 583"/>
          <p:cNvSpPr txBox="1">
            <a:spLocks noGrp="1"/>
          </p:cNvSpPr>
          <p:nvPr>
            <p:ph type="title"/>
          </p:nvPr>
        </p:nvSpPr>
        <p:spPr>
          <a:xfrm>
            <a:off x="457200" y="173734"/>
            <a:ext cx="7229700" cy="699900"/>
          </a:xfrm>
          <a:prstGeom prst="rect">
            <a:avLst/>
          </a:prstGeom>
          <a:noFill/>
          <a:ln>
            <a:noFill/>
          </a:ln>
        </p:spPr>
        <p:txBody>
          <a:bodyPr lIns="0" tIns="0" rIns="0" bIns="0" anchor="b" anchorCtr="0">
            <a:noAutofit/>
          </a:bodyPr>
          <a:lstStyle/>
          <a:p>
            <a:pPr marL="0" marR="0" lvl="0" indent="0" algn="l" rtl="0">
              <a:lnSpc>
                <a:spcPct val="95000"/>
              </a:lnSpc>
              <a:spcBef>
                <a:spcPts val="0"/>
              </a:spcBef>
              <a:buClr>
                <a:schemeClr val="accent1"/>
              </a:buClr>
              <a:buSzPct val="25000"/>
              <a:buFont typeface="Century Gothic"/>
              <a:buNone/>
            </a:pPr>
            <a:r>
              <a:rPr lang="en-GB" dirty="0" smtClean="0"/>
              <a:t>Additional Value</a:t>
            </a:r>
            <a:endParaRPr lang="en" dirty="0"/>
          </a:p>
        </p:txBody>
      </p:sp>
      <p:pic>
        <p:nvPicPr>
          <p:cNvPr id="4" name="Picture 3" descr="images-2.jpe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71215" y="3651870"/>
            <a:ext cx="3179564" cy="951548"/>
          </a:xfrm>
          <a:prstGeom prst="rect">
            <a:avLst/>
          </a:prstGeom>
        </p:spPr>
      </p:pic>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theme/theme1.xml><?xml version="1.0" encoding="utf-8"?>
<a:theme xmlns:a="http://schemas.openxmlformats.org/drawingml/2006/main"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TDC_PPT_16-9_1014-lite">
  <a:themeElements>
    <a:clrScheme name="ThinkBig">
      <a:dk1>
        <a:srgbClr val="3C3C3B"/>
      </a:dk1>
      <a:lt1>
        <a:srgbClr val="FFFFFF"/>
      </a:lt1>
      <a:dk2>
        <a:srgbClr val="0079DB"/>
      </a:dk2>
      <a:lt2>
        <a:srgbClr val="D8D8D8"/>
      </a:lt2>
      <a:accent1>
        <a:srgbClr val="EC881D"/>
      </a:accent1>
      <a:accent2>
        <a:srgbClr val="0079DB"/>
      </a:accent2>
      <a:accent3>
        <a:srgbClr val="CD391F"/>
      </a:accent3>
      <a:accent4>
        <a:srgbClr val="0088A8"/>
      </a:accent4>
      <a:accent5>
        <a:srgbClr val="703092"/>
      </a:accent5>
      <a:accent6>
        <a:srgbClr val="5F6062"/>
      </a:accent6>
      <a:hlink>
        <a:srgbClr val="0079DB"/>
      </a:hlink>
      <a:folHlink>
        <a:srgbClr val="7030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3_TDC_PPT_16-9_1014-lite">
  <a:themeElements>
    <a:clrScheme name="ThinkBig">
      <a:dk1>
        <a:srgbClr val="3C3C3B"/>
      </a:dk1>
      <a:lt1>
        <a:srgbClr val="FFFFFF"/>
      </a:lt1>
      <a:dk2>
        <a:srgbClr val="0079DB"/>
      </a:dk2>
      <a:lt2>
        <a:srgbClr val="D8D8D8"/>
      </a:lt2>
      <a:accent1>
        <a:srgbClr val="EC881D"/>
      </a:accent1>
      <a:accent2>
        <a:srgbClr val="0079DB"/>
      </a:accent2>
      <a:accent3>
        <a:srgbClr val="CD391F"/>
      </a:accent3>
      <a:accent4>
        <a:srgbClr val="0088A8"/>
      </a:accent4>
      <a:accent5>
        <a:srgbClr val="703092"/>
      </a:accent5>
      <a:accent6>
        <a:srgbClr val="5F6062"/>
      </a:accent6>
      <a:hlink>
        <a:srgbClr val="0079DB"/>
      </a:hlink>
      <a:folHlink>
        <a:srgbClr val="7030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TDC_PPT_16-9_1014-lite">
  <a:themeElements>
    <a:clrScheme name="ThinkBig">
      <a:dk1>
        <a:srgbClr val="3C3C3B"/>
      </a:dk1>
      <a:lt1>
        <a:srgbClr val="FFFFFF"/>
      </a:lt1>
      <a:dk2>
        <a:srgbClr val="0079DB"/>
      </a:dk2>
      <a:lt2>
        <a:srgbClr val="D8D8D8"/>
      </a:lt2>
      <a:accent1>
        <a:srgbClr val="EC881D"/>
      </a:accent1>
      <a:accent2>
        <a:srgbClr val="0079DB"/>
      </a:accent2>
      <a:accent3>
        <a:srgbClr val="CD391F"/>
      </a:accent3>
      <a:accent4>
        <a:srgbClr val="0088A8"/>
      </a:accent4>
      <a:accent5>
        <a:srgbClr val="703092"/>
      </a:accent5>
      <a:accent6>
        <a:srgbClr val="5F6062"/>
      </a:accent6>
      <a:hlink>
        <a:srgbClr val="0079DB"/>
      </a:hlink>
      <a:folHlink>
        <a:srgbClr val="7030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6_TDC_PPT_16-9_1014-lite">
  <a:themeElements>
    <a:clrScheme name="ThinkBig">
      <a:dk1>
        <a:srgbClr val="3C3C3B"/>
      </a:dk1>
      <a:lt1>
        <a:srgbClr val="FFFFFF"/>
      </a:lt1>
      <a:dk2>
        <a:srgbClr val="0079DB"/>
      </a:dk2>
      <a:lt2>
        <a:srgbClr val="D8D8D8"/>
      </a:lt2>
      <a:accent1>
        <a:srgbClr val="EC881D"/>
      </a:accent1>
      <a:accent2>
        <a:srgbClr val="0079DB"/>
      </a:accent2>
      <a:accent3>
        <a:srgbClr val="CD391F"/>
      </a:accent3>
      <a:accent4>
        <a:srgbClr val="0088A8"/>
      </a:accent4>
      <a:accent5>
        <a:srgbClr val="703092"/>
      </a:accent5>
      <a:accent6>
        <a:srgbClr val="5F6062"/>
      </a:accent6>
      <a:hlink>
        <a:srgbClr val="0079DB"/>
      </a:hlink>
      <a:folHlink>
        <a:srgbClr val="7030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270</TotalTime>
  <Words>585</Words>
  <Application>Microsoft Macintosh PowerPoint</Application>
  <PresentationFormat>On-screen Show (16:9)</PresentationFormat>
  <Paragraphs>128</Paragraphs>
  <Slides>11</Slides>
  <Notes>11</Notes>
  <HiddenSlides>0</HiddenSlides>
  <MMClips>0</MMClips>
  <ScaleCrop>false</ScaleCrop>
  <HeadingPairs>
    <vt:vector size="4" baseType="variant">
      <vt:variant>
        <vt:lpstr>Theme</vt:lpstr>
      </vt:variant>
      <vt:variant>
        <vt:i4>6</vt:i4>
      </vt:variant>
      <vt:variant>
        <vt:lpstr>Slide Titles</vt:lpstr>
      </vt:variant>
      <vt:variant>
        <vt:i4>11</vt:i4>
      </vt:variant>
    </vt:vector>
  </HeadingPairs>
  <TitlesOfParts>
    <vt:vector size="17" baseType="lpstr">
      <vt:lpstr>simple-light-2</vt:lpstr>
      <vt:lpstr>1_TDC_PPT_16-9_1014-lite</vt:lpstr>
      <vt:lpstr>3_TDC_PPT_16-9_1014-lite</vt:lpstr>
      <vt:lpstr>Office Theme</vt:lpstr>
      <vt:lpstr>TDC_PPT_16-9_1014-lite</vt:lpstr>
      <vt:lpstr>6_TDC_PPT_16-9_1014-lite</vt:lpstr>
      <vt:lpstr>PowerPoint Presentation</vt:lpstr>
      <vt:lpstr>Overview</vt:lpstr>
      <vt:lpstr>Summary of Requirements</vt:lpstr>
      <vt:lpstr>Engagement Outcomes</vt:lpstr>
      <vt:lpstr>Proposed Solution</vt:lpstr>
      <vt:lpstr>Approach &amp; Deliverables</vt:lpstr>
      <vt:lpstr>Project Team</vt:lpstr>
      <vt:lpstr>Pricing</vt:lpstr>
      <vt:lpstr>Additional Value</vt:lpstr>
      <vt:lpstr>Executive Summary</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Stuart Bailey</cp:lastModifiedBy>
  <cp:revision>49</cp:revision>
  <dcterms:modified xsi:type="dcterms:W3CDTF">2017-03-16T21:12:08Z</dcterms:modified>
</cp:coreProperties>
</file>