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comment1.xml" ContentType="application/vnd.openxmlformats-officedocument.presentationml.comment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omments/comment2.xml" ContentType="application/vnd.openxmlformats-officedocument.presentationml.comment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 id="2147483673" r:id="rId2"/>
  </p:sldMasterIdLst>
  <p:notesMasterIdLst>
    <p:notesMasterId r:id="rId2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ke Merritt-Holmes" initials="" lastIdx="4" clrIdx="0"/>
  <p:cmAuthor id="1" name="Dave Trier"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5C56224-54C2-431D-838B-1F4466D9A13F}">
  <a:tblStyle styleId="{C5C56224-54C2-431D-838B-1F4466D9A13F}" styleName="Table_0">
    <a:wholeTbl>
      <a:tcTxStyle b="off" i="off">
        <a:font>
          <a:latin typeface="Century Gothic"/>
          <a:ea typeface="Century Gothic"/>
          <a:cs typeface="Century Gothic"/>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FBEDE7"/>
          </a:solidFill>
        </a:fill>
      </a:tcStyle>
    </a:wholeTbl>
    <a:band1H>
      <a:tcStyle>
        <a:tcBdr/>
        <a:fill>
          <a:solidFill>
            <a:srgbClr val="F8D9CB"/>
          </a:solidFill>
        </a:fill>
      </a:tcStyle>
    </a:band1H>
    <a:band1V>
      <a:tcStyle>
        <a:tcBdr/>
        <a:fill>
          <a:solidFill>
            <a:srgbClr val="F8D9CB"/>
          </a:solidFill>
        </a:fill>
      </a:tcStyle>
    </a:band1V>
    <a:lastCol>
      <a:tcTxStyle b="on" i="off">
        <a:font>
          <a:latin typeface="Century Gothic"/>
          <a:ea typeface="Century Gothic"/>
          <a:cs typeface="Century Gothic"/>
        </a:font>
        <a:schemeClr val="lt1"/>
      </a:tcTxStyle>
      <a:tcStyle>
        <a:tcBdr/>
        <a:fill>
          <a:solidFill>
            <a:schemeClr val="accent1"/>
          </a:solidFill>
        </a:fill>
      </a:tcStyle>
    </a:lastCol>
    <a:firstCol>
      <a:tcTxStyle b="on" i="off">
        <a:font>
          <a:latin typeface="Century Gothic"/>
          <a:ea typeface="Century Gothic"/>
          <a:cs typeface="Century Gothic"/>
        </a:font>
        <a:schemeClr val="lt1"/>
      </a:tcTxStyle>
      <a:tcStyle>
        <a:tcBdr/>
        <a:fill>
          <a:solidFill>
            <a:schemeClr val="accent1"/>
          </a:solidFill>
        </a:fill>
      </a:tcStyle>
    </a:firstCol>
    <a:lastRow>
      <a:tcTxStyle b="on" i="off">
        <a:font>
          <a:latin typeface="Century Gothic"/>
          <a:ea typeface="Century Gothic"/>
          <a:cs typeface="Century Gothic"/>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Century Gothic"/>
          <a:ea typeface="Century Gothic"/>
          <a:cs typeface="Century Gothic"/>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0E52A46C-C9A9-405E-806D-1A658E82F857}" styleName="Table_1"/>
  <a:tblStyle styleId="{8E929C82-5E01-4128-A4B7-DD7C5C50B537}" styleName="Table_2">
    <a:wholeTbl>
      <a:tcTxStyle b="off" i="off">
        <a:font>
          <a:latin typeface="Calibri"/>
          <a:ea typeface="Calibri"/>
          <a:cs typeface="Calibri"/>
        </a:font>
        <a:srgbClr val="000000"/>
      </a:tcTxStyle>
      <a:tcStyle>
        <a:tcBdr>
          <a:left>
            <a:ln w="12700" cap="flat" cmpd="sng">
              <a:solidFill>
                <a:srgbClr val="F79646"/>
              </a:solidFill>
              <a:prstDash val="solid"/>
              <a:round/>
              <a:headEnd type="none" w="med" len="med"/>
              <a:tailEnd type="none" w="med" len="med"/>
            </a:ln>
          </a:left>
          <a:right>
            <a:ln w="12700" cap="flat" cmpd="sng">
              <a:solidFill>
                <a:srgbClr val="F79646"/>
              </a:solidFill>
              <a:prstDash val="solid"/>
              <a:round/>
              <a:headEnd type="none" w="med" len="med"/>
              <a:tailEnd type="none" w="med" len="med"/>
            </a:ln>
          </a:right>
          <a:top>
            <a:ln w="12700" cap="flat" cmpd="sng">
              <a:solidFill>
                <a:srgbClr val="F79646"/>
              </a:solidFill>
              <a:prstDash val="solid"/>
              <a:round/>
              <a:headEnd type="none" w="med" len="med"/>
              <a:tailEnd type="none" w="med" len="med"/>
            </a:ln>
          </a:top>
          <a:bottom>
            <a:ln w="12700" cap="flat" cmpd="sng">
              <a:solidFill>
                <a:srgbClr val="F79646"/>
              </a:solidFill>
              <a:prstDash val="solid"/>
              <a:round/>
              <a:headEnd type="none" w="med" len="med"/>
              <a:tailEnd type="none" w="med" len="med"/>
            </a:ln>
          </a:bottom>
          <a:insideH>
            <a:ln w="12700" cap="flat" cmpd="sng">
              <a:solidFill>
                <a:srgbClr val="F79646"/>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solidFill>
        </a:fill>
      </a:tcStyle>
    </a:wholeTbl>
    <a:band1H>
      <a:tcStyle>
        <a:tcBdr/>
        <a:fill>
          <a:solidFill>
            <a:srgbClr val="FDEEE8"/>
          </a:solidFill>
        </a:fill>
      </a:tcStyle>
    </a:band1H>
    <a:band1V>
      <a:tcStyle>
        <a:tcBdr/>
        <a:fill>
          <a:solidFill>
            <a:srgbClr val="FDEEE8"/>
          </a:solidFill>
        </a:fill>
      </a:tcStyle>
    </a:band1V>
    <a:lastCol>
      <a:tcTxStyle b="on" i="off"/>
      <a:tcStyle>
        <a:tcBdr/>
      </a:tcStyle>
    </a:lastCol>
    <a:firstCol>
      <a:tcTxStyle b="on" i="off"/>
      <a:tcStyle>
        <a:tcBdr/>
      </a:tcStyle>
    </a:firstCol>
    <a:lastRow>
      <a:tcTxStyle b="on" i="off"/>
      <a:tcStyle>
        <a:tcBdr>
          <a:top>
            <a:ln w="50800" cap="flat" cmpd="sng">
              <a:solidFill>
                <a:srgbClr val="F79646"/>
              </a:solidFill>
              <a:prstDash val="solid"/>
              <a:round/>
              <a:headEnd type="none" w="med" len="med"/>
              <a:tailEnd type="none" w="med" len="med"/>
            </a:ln>
          </a:top>
        </a:tcBdr>
        <a:fill>
          <a:solidFill>
            <a:srgbClr val="FFFFFF"/>
          </a:solidFill>
        </a:fill>
      </a:tcStyle>
    </a:lastRow>
    <a:firstRow>
      <a:tcTxStyle b="on" i="off">
        <a:font>
          <a:latin typeface="Calibri"/>
          <a:ea typeface="Calibri"/>
          <a:cs typeface="Calibri"/>
        </a:font>
        <a:srgbClr val="FFFFFF"/>
      </a:tcTxStyle>
      <a:tcStyle>
        <a:tcBdr/>
        <a:fill>
          <a:solidFill>
            <a:srgbClr val="F7964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35"/>
    <p:restoredTop sz="94605"/>
  </p:normalViewPr>
  <p:slideViewPr>
    <p:cSldViewPr snapToGrid="0" snapToObjects="1">
      <p:cViewPr varScale="1">
        <p:scale>
          <a:sx n="116" d="100"/>
          <a:sy n="116" d="100"/>
        </p:scale>
        <p:origin x="192" y="624"/>
      </p:cViewPr>
      <p:guideLst>
        <p:guide orient="horz" pos="1620"/>
        <p:guide pos="2880"/>
      </p:guideLst>
    </p:cSldViewPr>
  </p:slideViewPr>
  <p:notesTextViewPr>
    <p:cViewPr>
      <p:scale>
        <a:sx n="1" d="1"/>
        <a:sy n="1" d="1"/>
      </p:scale>
      <p:origin x="0" y="0"/>
    </p:cViewPr>
  </p:notesTextViewPr>
  <p:notesViewPr>
    <p:cSldViewPr snapToGrid="0" snapToObjects="1">
      <p:cViewPr varScale="1">
        <p:scale>
          <a:sx n="149" d="100"/>
          <a:sy n="149" d="100"/>
        </p:scale>
        <p:origin x="-6112"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commentAuthors" Target="commentAuthors.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6-11-29T00:58:57.175" idx="1">
    <p:pos x="6000" y="0"/>
    <p:text>This needs discusson</p:text>
  </p:cm>
  <p:cm authorId="0" dt="2016-11-29T00:58:57.175" idx="2">
    <p:pos x="6000" y="100"/>
    <p:text>this is just a dump of data. NOT the go to market</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6-12-06T06:14:28.833" idx="3">
    <p:pos x="6000" y="100"/>
    <p:text>+claudia.weeder@thinkbiganalytics.com Any thought son the deliver lead role. How much of the writing up is carried out by the delivery lead over here?
_Reassigned to Claudia Weeder_</p:text>
  </p:cm>
  <p:cm authorId="1" dt="2016-12-06T06:19:23.795" idx="1">
    <p:pos x="6000" y="0"/>
    <p:text>+mike.merritt-holmes@thinkbiganalytics.com - 
A few comments:
0) Overall: need to map this slide back to the roles listed in Slide 14. The roles do not align.
1) Delivery Lead: the Delivery Lead or CSD typically help to co-run the use case brainstorming workshops, as they generally have more of a business savviness than the Architects. Alternatively, the Business Consultant could help drive the use case workshops. Also, the Delivery Lead and/or CSD will typically write a good portion of the deliverables (use case matrix, Capability Definition, Exec Presentation). This definition sounds too much like a "clipboard and checkmark PM" which is disposable.
2) Principal Architect: remove "senior" from "enterprise architect at a senior or principal level." We always use a principal.
3) Data Scientist: i like the definition, but perhaps add some more color: "providing thought leadership, such as advanced statistics and machine learning techniques over open source big data capabilities."
4) Principal Ops Architect ( Data Engineer): these are two very different types of people, so perhaps we say "Ops Architect and/or Data Engineer". In reality, we'll likely need an Ops Architect to review their current infra, cluster, ITIL, and DevOps procedures; and perhaps a Data Engineer to assist the Architect with some of the assessment tasks. However, I find that a good CSD can do that support.
5) Partner: what is this? A CSD?
_Assigned to you_</p:text>
  </p:cm>
  <p:cm authorId="0" dt="2016-12-06T06:19:23.795" idx="4">
    <p:pos x="6000" y="200"/>
    <p:text>+david.trier@thinkbiganalytics.com would you mind having a re-read</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png"/></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173038" marR="0" lvl="0" indent="-96838" algn="l" rtl="0">
              <a:lnSpc>
                <a:spcPct val="95000"/>
              </a:lnSpc>
              <a:spcBef>
                <a:spcPts val="400"/>
              </a:spcBef>
              <a:buClr>
                <a:schemeClr val="dk1"/>
              </a:buClr>
              <a:buSzPct val="100000"/>
              <a:buFont typeface="Arial"/>
              <a:buChar char="•"/>
              <a:defRPr sz="1200" b="0" i="0" u="none" strike="noStrike" cap="none">
                <a:solidFill>
                  <a:schemeClr val="dk1"/>
                </a:solidFill>
                <a:latin typeface="Century Gothic"/>
                <a:ea typeface="Century Gothic"/>
                <a:cs typeface="Century Gothic"/>
                <a:sym typeface="Century Gothic"/>
              </a:defRPr>
            </a:lvl1pPr>
            <a:lvl2pPr marL="284163" marR="0" lvl="1" indent="-42863" algn="l" rtl="0">
              <a:lnSpc>
                <a:spcPct val="85000"/>
              </a:lnSpc>
              <a:spcBef>
                <a:spcPts val="100"/>
              </a:spcBef>
              <a:buClr>
                <a:schemeClr val="dk1"/>
              </a:buClr>
              <a:buSzPct val="100000"/>
              <a:buFont typeface="Arial"/>
              <a:buChar char="•"/>
              <a:defRPr sz="1200" b="0" i="0" u="none" strike="noStrike" cap="none">
                <a:solidFill>
                  <a:schemeClr val="dk1"/>
                </a:solidFill>
                <a:latin typeface="Century Gothic"/>
                <a:ea typeface="Century Gothic"/>
                <a:cs typeface="Century Gothic"/>
                <a:sym typeface="Century Gothic"/>
              </a:defRPr>
            </a:lvl2pPr>
            <a:lvl3pPr marL="401638" marR="0" lvl="2" indent="-46038" algn="l" rtl="0">
              <a:lnSpc>
                <a:spcPct val="85000"/>
              </a:lnSpc>
              <a:spcBef>
                <a:spcPts val="100"/>
              </a:spcBef>
              <a:buClr>
                <a:schemeClr val="dk1"/>
              </a:buClr>
              <a:buSzPct val="100000"/>
              <a:buFont typeface="Arial"/>
              <a:buChar char="•"/>
              <a:defRPr sz="1200" b="0" i="0" u="none" strike="noStrike" cap="none">
                <a:solidFill>
                  <a:schemeClr val="dk1"/>
                </a:solidFill>
                <a:latin typeface="Century Gothic"/>
                <a:ea typeface="Century Gothic"/>
                <a:cs typeface="Century Gothic"/>
                <a:sym typeface="Century Gothic"/>
              </a:defRPr>
            </a:lvl3pPr>
            <a:lvl4pPr marL="512763" marR="0" lvl="3" indent="-42862" algn="l" rtl="0">
              <a:lnSpc>
                <a:spcPct val="85000"/>
              </a:lnSpc>
              <a:spcBef>
                <a:spcPts val="100"/>
              </a:spcBef>
              <a:buClr>
                <a:schemeClr val="dk1"/>
              </a:buClr>
              <a:buSzPct val="100000"/>
              <a:buFont typeface="Arial"/>
              <a:buChar char="•"/>
              <a:defRPr sz="1200" b="0" i="0" u="none" strike="noStrike" cap="none">
                <a:solidFill>
                  <a:schemeClr val="dk1"/>
                </a:solidFill>
                <a:latin typeface="Century Gothic"/>
                <a:ea typeface="Century Gothic"/>
                <a:cs typeface="Century Gothic"/>
                <a:sym typeface="Century Gothic"/>
              </a:defRPr>
            </a:lvl4pPr>
            <a:lvl5pPr marL="630238" marR="0" lvl="4" indent="-46037" algn="l" rtl="0">
              <a:lnSpc>
                <a:spcPct val="85000"/>
              </a:lnSpc>
              <a:spcBef>
                <a:spcPts val="100"/>
              </a:spcBef>
              <a:buClr>
                <a:schemeClr val="dk1"/>
              </a:buClr>
              <a:buSzPct val="100000"/>
              <a:buFont typeface="Arial"/>
              <a:buChar char="•"/>
              <a:defRPr sz="12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2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2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2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200" b="0" i="0" u="none" strike="noStrike" cap="none">
                <a:solidFill>
                  <a:schemeClr val="dk1"/>
                </a:solidFill>
                <a:latin typeface="Century Gothic"/>
                <a:ea typeface="Century Gothic"/>
                <a:cs typeface="Century Gothic"/>
                <a:sym typeface="Century Gothic"/>
              </a:defRPr>
            </a:lvl9pPr>
          </a:lstStyle>
          <a:p>
            <a:endParaRPr/>
          </a:p>
        </p:txBody>
      </p:sp>
      <p:sp>
        <p:nvSpPr>
          <p:cNvPr id="7" name="Shape 7"/>
          <p:cNvSpPr txBox="1"/>
          <p:nvPr/>
        </p:nvSpPr>
        <p:spPr>
          <a:xfrm>
            <a:off x="286467" y="8743300"/>
            <a:ext cx="109004" cy="107721"/>
          </a:xfrm>
          <a:prstGeom prst="rect">
            <a:avLst/>
          </a:prstGeom>
          <a:noFill/>
          <a:ln>
            <a:noFill/>
          </a:ln>
        </p:spPr>
        <p:txBody>
          <a:bodyPr lIns="0" tIns="0" rIns="0" bIns="0" anchor="t" anchorCtr="0">
            <a:noAutofit/>
          </a:bodyPr>
          <a:lstStyle/>
          <a:p>
            <a:pPr marL="0" marR="0" lvl="0" indent="0" algn="r" rtl="0">
              <a:spcBef>
                <a:spcPts val="0"/>
              </a:spcBef>
              <a:buSzPct val="25000"/>
              <a:buNone/>
            </a:pPr>
            <a:fld id="{00000000-1234-1234-1234-123412341234}" type="slidenum">
              <a:rPr lang="en-US" sz="700" b="0" i="0" u="none" strike="noStrike" cap="none">
                <a:solidFill>
                  <a:schemeClr val="lt2"/>
                </a:solidFill>
                <a:latin typeface="Century Gothic"/>
                <a:ea typeface="Century Gothic"/>
                <a:cs typeface="Century Gothic"/>
                <a:sym typeface="Century Gothic"/>
              </a:rPr>
              <a:t>‹Nr.›</a:t>
            </a:fld>
            <a:endParaRPr lang="en-US" sz="700" b="0" i="0" u="none" strike="noStrike" cap="none">
              <a:solidFill>
                <a:schemeClr val="lt2"/>
              </a:solidFill>
              <a:latin typeface="Century Gothic"/>
              <a:ea typeface="Century Gothic"/>
              <a:cs typeface="Century Gothic"/>
              <a:sym typeface="Century Gothic"/>
            </a:endParaRPr>
          </a:p>
        </p:txBody>
      </p:sp>
      <p:sp>
        <p:nvSpPr>
          <p:cNvPr id="8" name="Shape 8"/>
          <p:cNvSpPr txBox="1">
            <a:spLocks noGrp="1"/>
          </p:cNvSpPr>
          <p:nvPr>
            <p:ph type="ftr" idx="11"/>
          </p:nvPr>
        </p:nvSpPr>
        <p:spPr>
          <a:xfrm>
            <a:off x="457200" y="8743300"/>
            <a:ext cx="2971799" cy="107721"/>
          </a:xfrm>
          <a:prstGeom prst="rect">
            <a:avLst/>
          </a:prstGeom>
          <a:noFill/>
          <a:ln>
            <a:noFill/>
          </a:ln>
        </p:spPr>
        <p:txBody>
          <a:bodyPr lIns="91425" tIns="91425" rIns="91425" bIns="91425" anchor="ctr" anchorCtr="0"/>
          <a:lstStyle>
            <a:lvl1pPr marL="0" marR="0" lvl="0" indent="0" algn="l" rtl="0">
              <a:spcBef>
                <a:spcPts val="0"/>
              </a:spcBef>
              <a:buNone/>
              <a:defRPr sz="700" b="0" i="0" u="none" strike="noStrike" cap="none">
                <a:solidFill>
                  <a:schemeClr val="lt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pic>
        <p:nvPicPr>
          <p:cNvPr id="9" name="Shape 9" descr="14TDPRD223_Think_Big_Logo_F2.png"/>
          <p:cNvPicPr preferRelativeResize="0"/>
          <p:nvPr/>
        </p:nvPicPr>
        <p:blipFill rotWithShape="1">
          <a:blip r:embed="rId2">
            <a:alphaModFix/>
          </a:blip>
          <a:srcRect/>
          <a:stretch/>
        </p:blipFill>
        <p:spPr>
          <a:xfrm>
            <a:off x="6029517" y="8347513"/>
            <a:ext cx="594240" cy="584687"/>
          </a:xfrm>
          <a:prstGeom prst="rect">
            <a:avLst/>
          </a:prstGeom>
          <a:noFill/>
          <a:ln>
            <a:noFill/>
          </a:ln>
        </p:spPr>
      </p:pic>
    </p:spTree>
    <p:extLst>
      <p:ext uri="{BB962C8B-B14F-4D97-AF65-F5344CB8AC3E}">
        <p14:creationId xmlns:p14="http://schemas.microsoft.com/office/powerpoint/2010/main" val="102712369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9" name="Shape 1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44377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Shape 2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253" name="Shape 2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01596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261" name="Shape 2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3885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Shape 26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269" name="Shape 2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01751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Shape 276"/>
          <p:cNvSpPr txBox="1">
            <a:spLocks noGrp="1"/>
          </p:cNvSpPr>
          <p:nvPr>
            <p:ph type="body" idx="1"/>
          </p:nvPr>
        </p:nvSpPr>
        <p:spPr>
          <a:xfrm>
            <a:off x="685800" y="4343399"/>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277" name="Shape 2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83576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297" name="Shape 2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1247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86022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a:spLocks noGrp="1" noRot="1" noChangeAspect="1"/>
          </p:cNvSpPr>
          <p:nvPr>
            <p:ph type="sldImg" idx="2"/>
          </p:nvPr>
        </p:nvSpPr>
        <p:spPr>
          <a:xfrm>
            <a:off x="330200" y="685488"/>
            <a:ext cx="61977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14" name="Shape 314"/>
          <p:cNvSpPr txBox="1">
            <a:spLocks noGrp="1"/>
          </p:cNvSpPr>
          <p:nvPr>
            <p:ph type="body" idx="1"/>
          </p:nvPr>
        </p:nvSpPr>
        <p:spPr>
          <a:xfrm>
            <a:off x="685800" y="4343399"/>
            <a:ext cx="5486400" cy="4114800"/>
          </a:xfrm>
          <a:prstGeom prst="rect">
            <a:avLst/>
          </a:prstGeom>
          <a:noFill/>
          <a:ln>
            <a:noFill/>
          </a:ln>
        </p:spPr>
        <p:txBody>
          <a:bodyPr lIns="91425" tIns="45700" rIns="91425" bIns="45700" anchor="t" anchorCtr="0">
            <a:noAutofit/>
          </a:bodyPr>
          <a:lstStyle/>
          <a:p>
            <a:pPr marL="173037" marR="0" lvl="0" indent="-173037" algn="l" rtl="0">
              <a:lnSpc>
                <a:spcPct val="95000"/>
              </a:lnSpc>
              <a:spcBef>
                <a:spcPts val="0"/>
              </a:spcBef>
              <a:buClr>
                <a:schemeClr val="dk1"/>
              </a:buClr>
              <a:buSzPct val="100000"/>
              <a:buFont typeface="Arial"/>
              <a:buNone/>
            </a:pPr>
            <a:endParaRPr sz="1200" b="0" i="0" u="none" strike="noStrike" cap="none">
              <a:solidFill>
                <a:schemeClr val="dk1"/>
              </a:solidFill>
              <a:latin typeface="Century Gothic"/>
              <a:ea typeface="Century Gothic"/>
              <a:cs typeface="Century Gothic"/>
              <a:sym typeface="Century Gothic"/>
            </a:endParaRPr>
          </a:p>
        </p:txBody>
      </p:sp>
      <p:sp>
        <p:nvSpPr>
          <p:cNvPr id="315" name="Shape 315"/>
          <p:cNvSpPr txBox="1">
            <a:spLocks noGrp="1"/>
          </p:cNvSpPr>
          <p:nvPr>
            <p:ph type="sldNum" idx="12"/>
          </p:nvPr>
        </p:nvSpPr>
        <p:spPr>
          <a:xfrm>
            <a:off x="3884612" y="8685213"/>
            <a:ext cx="2971800" cy="457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1800">
                <a:solidFill>
                  <a:schemeClr val="dk1"/>
                </a:solidFill>
                <a:latin typeface="Century Gothic"/>
                <a:ea typeface="Century Gothic"/>
                <a:cs typeface="Century Gothic"/>
                <a:sym typeface="Century Gothic"/>
              </a:rPr>
              <a:t>16</a:t>
            </a:fld>
            <a:endParaRPr lang="en-US" sz="1800">
              <a:solidFill>
                <a:schemeClr val="dk1"/>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8798823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Shape 320"/>
          <p:cNvSpPr>
            <a:spLocks noGrp="1" noRot="1" noChangeAspect="1"/>
          </p:cNvSpPr>
          <p:nvPr>
            <p:ph type="sldImg" idx="2"/>
          </p:nvPr>
        </p:nvSpPr>
        <p:spPr>
          <a:xfrm>
            <a:off x="330200" y="685488"/>
            <a:ext cx="61977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21" name="Shape 321"/>
          <p:cNvSpPr txBox="1">
            <a:spLocks noGrp="1"/>
          </p:cNvSpPr>
          <p:nvPr>
            <p:ph type="body" idx="1"/>
          </p:nvPr>
        </p:nvSpPr>
        <p:spPr>
          <a:xfrm>
            <a:off x="685800" y="4343399"/>
            <a:ext cx="5486400" cy="4114800"/>
          </a:xfrm>
          <a:prstGeom prst="rect">
            <a:avLst/>
          </a:prstGeom>
          <a:noFill/>
          <a:ln>
            <a:noFill/>
          </a:ln>
        </p:spPr>
        <p:txBody>
          <a:bodyPr lIns="91425" tIns="45700" rIns="91425" bIns="45700" anchor="t" anchorCtr="0">
            <a:noAutofit/>
          </a:bodyPr>
          <a:lstStyle/>
          <a:p>
            <a:pPr marL="173037" marR="0" lvl="0" indent="-173037" algn="l" rtl="0">
              <a:lnSpc>
                <a:spcPct val="95000"/>
              </a:lnSpc>
              <a:spcBef>
                <a:spcPts val="0"/>
              </a:spcBef>
              <a:spcAft>
                <a:spcPts val="0"/>
              </a:spcAft>
              <a:buClr>
                <a:schemeClr val="dk1"/>
              </a:buClr>
              <a:buSzPct val="100000"/>
              <a:buFont typeface="Arial"/>
              <a:buChar char="•"/>
            </a:pPr>
            <a:r>
              <a:rPr lang="en-US" sz="1200" b="0" i="0" u="none" strike="noStrike" cap="none">
                <a:solidFill>
                  <a:schemeClr val="dk1"/>
                </a:solidFill>
                <a:latin typeface="Century Gothic"/>
                <a:ea typeface="Century Gothic"/>
                <a:cs typeface="Century Gothic"/>
                <a:sym typeface="Century Gothic"/>
              </a:rPr>
              <a:t>READINESS NEEDS TO BE SPEED TO VALUE</a:t>
            </a:r>
          </a:p>
          <a:p>
            <a:pPr marL="173037" marR="0" lvl="0" indent="-173037" algn="l" rtl="0">
              <a:lnSpc>
                <a:spcPct val="95000"/>
              </a:lnSpc>
              <a:spcBef>
                <a:spcPts val="400"/>
              </a:spcBef>
              <a:spcAft>
                <a:spcPts val="0"/>
              </a:spcAft>
              <a:buClr>
                <a:schemeClr val="dk1"/>
              </a:buClr>
              <a:buSzPct val="100000"/>
              <a:buFont typeface="Arial"/>
              <a:buChar char="•"/>
            </a:pPr>
            <a:r>
              <a:rPr lang="en-US" sz="1200" b="0" i="0" u="none" strike="noStrike" cap="none">
                <a:solidFill>
                  <a:schemeClr val="dk1"/>
                </a:solidFill>
                <a:latin typeface="Century Gothic"/>
                <a:ea typeface="Century Gothic"/>
                <a:cs typeface="Century Gothic"/>
                <a:sym typeface="Century Gothic"/>
              </a:rPr>
              <a:t>REDO SOME IMAGES SO THAT THEY ARE WHOLE IMAGES, NOT JUST SCREENGRABS</a:t>
            </a:r>
          </a:p>
          <a:p>
            <a:pPr marL="173037" marR="0" lvl="0" indent="-173037" algn="l" rtl="0">
              <a:lnSpc>
                <a:spcPct val="95000"/>
              </a:lnSpc>
              <a:spcBef>
                <a:spcPts val="400"/>
              </a:spcBef>
              <a:buClr>
                <a:schemeClr val="dk1"/>
              </a:buClr>
              <a:buSzPct val="100000"/>
              <a:buFont typeface="Arial"/>
              <a:buChar char="•"/>
            </a:pPr>
            <a:r>
              <a:rPr lang="en-US" sz="1200" b="0" i="0" u="none" strike="noStrike" cap="none">
                <a:solidFill>
                  <a:schemeClr val="dk1"/>
                </a:solidFill>
                <a:latin typeface="Century Gothic"/>
                <a:ea typeface="Century Gothic"/>
                <a:cs typeface="Century Gothic"/>
                <a:sym typeface="Century Gothic"/>
              </a:rPr>
              <a:t>TEST THE PRESENTATION ON A BIG SCREEN FOR FINAL TEST</a:t>
            </a:r>
          </a:p>
        </p:txBody>
      </p:sp>
      <p:sp>
        <p:nvSpPr>
          <p:cNvPr id="322" name="Shape 322"/>
          <p:cNvSpPr txBox="1">
            <a:spLocks noGrp="1"/>
          </p:cNvSpPr>
          <p:nvPr>
            <p:ph type="sldNum" idx="12"/>
          </p:nvPr>
        </p:nvSpPr>
        <p:spPr>
          <a:xfrm>
            <a:off x="3884612" y="8685213"/>
            <a:ext cx="2971800" cy="457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1800">
                <a:solidFill>
                  <a:schemeClr val="dk1"/>
                </a:solidFill>
                <a:latin typeface="Century Gothic"/>
                <a:ea typeface="Century Gothic"/>
                <a:cs typeface="Century Gothic"/>
                <a:sym typeface="Century Gothic"/>
              </a:rPr>
              <a:t>17</a:t>
            </a:fld>
            <a:endParaRPr lang="en-US" sz="1800">
              <a:solidFill>
                <a:schemeClr val="dk1"/>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6095405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Shape 337"/>
          <p:cNvSpPr txBox="1">
            <a:spLocks noGrp="1"/>
          </p:cNvSpPr>
          <p:nvPr>
            <p:ph type="body" idx="1"/>
          </p:nvPr>
        </p:nvSpPr>
        <p:spPr>
          <a:xfrm>
            <a:off x="685800" y="4343399"/>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338" name="Shape 338"/>
          <p:cNvSpPr>
            <a:spLocks noGrp="1" noRot="1" noChangeAspect="1"/>
          </p:cNvSpPr>
          <p:nvPr>
            <p:ph type="sldImg" idx="2"/>
          </p:nvPr>
        </p:nvSpPr>
        <p:spPr>
          <a:xfrm>
            <a:off x="330200" y="685488"/>
            <a:ext cx="61977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03049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Shape 369"/>
          <p:cNvSpPr>
            <a:spLocks noGrp="1" noRot="1" noChangeAspect="1"/>
          </p:cNvSpPr>
          <p:nvPr>
            <p:ph type="sldImg" idx="2"/>
          </p:nvPr>
        </p:nvSpPr>
        <p:spPr>
          <a:xfrm>
            <a:off x="330200" y="685488"/>
            <a:ext cx="61977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70" name="Shape 370"/>
          <p:cNvSpPr txBox="1">
            <a:spLocks noGrp="1"/>
          </p:cNvSpPr>
          <p:nvPr>
            <p:ph type="body" idx="1"/>
          </p:nvPr>
        </p:nvSpPr>
        <p:spPr>
          <a:xfrm>
            <a:off x="685800" y="4343399"/>
            <a:ext cx="5486400" cy="4114800"/>
          </a:xfrm>
          <a:prstGeom prst="rect">
            <a:avLst/>
          </a:prstGeom>
          <a:noFill/>
          <a:ln>
            <a:noFill/>
          </a:ln>
        </p:spPr>
        <p:txBody>
          <a:bodyPr lIns="91425" tIns="45700" rIns="91425" bIns="45700" anchor="t" anchorCtr="0">
            <a:noAutofit/>
          </a:bodyPr>
          <a:lstStyle/>
          <a:p>
            <a:pPr marL="173037" marR="0" lvl="0" indent="-173037" algn="l" rtl="0">
              <a:lnSpc>
                <a:spcPct val="95000"/>
              </a:lnSpc>
              <a:spcBef>
                <a:spcPts val="0"/>
              </a:spcBef>
              <a:buClr>
                <a:schemeClr val="dk1"/>
              </a:buClr>
              <a:buSzPct val="100000"/>
              <a:buFont typeface="Arial"/>
              <a:buNone/>
            </a:pPr>
            <a:endParaRPr sz="1200" b="0" i="0" u="none" strike="noStrike" cap="none">
              <a:solidFill>
                <a:schemeClr val="dk1"/>
              </a:solidFill>
              <a:latin typeface="Century Gothic"/>
              <a:ea typeface="Century Gothic"/>
              <a:cs typeface="Century Gothic"/>
              <a:sym typeface="Century Gothic"/>
            </a:endParaRPr>
          </a:p>
        </p:txBody>
      </p:sp>
      <p:sp>
        <p:nvSpPr>
          <p:cNvPr id="371" name="Shape 371"/>
          <p:cNvSpPr txBox="1">
            <a:spLocks noGrp="1"/>
          </p:cNvSpPr>
          <p:nvPr>
            <p:ph type="sldNum" idx="12"/>
          </p:nvPr>
        </p:nvSpPr>
        <p:spPr>
          <a:xfrm>
            <a:off x="3884612" y="8685213"/>
            <a:ext cx="2971800" cy="457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1800">
                <a:solidFill>
                  <a:schemeClr val="dk1"/>
                </a:solidFill>
                <a:latin typeface="Century Gothic"/>
                <a:ea typeface="Century Gothic"/>
                <a:cs typeface="Century Gothic"/>
                <a:sym typeface="Century Gothic"/>
              </a:rPr>
              <a:t>19</a:t>
            </a:fld>
            <a:endParaRPr lang="en-US" sz="1800">
              <a:solidFill>
                <a:schemeClr val="dk1"/>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159867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53841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Shape 385"/>
          <p:cNvSpPr>
            <a:spLocks noGrp="1" noRot="1" noChangeAspect="1"/>
          </p:cNvSpPr>
          <p:nvPr>
            <p:ph type="sldImg" idx="2"/>
          </p:nvPr>
        </p:nvSpPr>
        <p:spPr>
          <a:xfrm>
            <a:off x="330200" y="685488"/>
            <a:ext cx="61977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86" name="Shape 386"/>
          <p:cNvSpPr txBox="1">
            <a:spLocks noGrp="1"/>
          </p:cNvSpPr>
          <p:nvPr>
            <p:ph type="body" idx="1"/>
          </p:nvPr>
        </p:nvSpPr>
        <p:spPr>
          <a:xfrm>
            <a:off x="685800" y="4343399"/>
            <a:ext cx="5486400" cy="4114800"/>
          </a:xfrm>
          <a:prstGeom prst="rect">
            <a:avLst/>
          </a:prstGeom>
          <a:noFill/>
          <a:ln>
            <a:noFill/>
          </a:ln>
        </p:spPr>
        <p:txBody>
          <a:bodyPr lIns="91425" tIns="45700" rIns="91425" bIns="45700" anchor="t" anchorCtr="0">
            <a:noAutofit/>
          </a:bodyPr>
          <a:lstStyle/>
          <a:p>
            <a:pPr marL="173037" marR="0" lvl="0" indent="-173037" algn="l" rtl="0">
              <a:lnSpc>
                <a:spcPct val="95000"/>
              </a:lnSpc>
              <a:spcBef>
                <a:spcPts val="0"/>
              </a:spcBef>
              <a:buClr>
                <a:schemeClr val="dk1"/>
              </a:buClr>
              <a:buSzPct val="100000"/>
              <a:buFont typeface="Arial"/>
              <a:buNone/>
            </a:pPr>
            <a:endParaRPr sz="1200" b="0" i="0" u="none" strike="noStrike" cap="none">
              <a:solidFill>
                <a:schemeClr val="dk1"/>
              </a:solidFill>
              <a:latin typeface="Century Gothic"/>
              <a:ea typeface="Century Gothic"/>
              <a:cs typeface="Century Gothic"/>
              <a:sym typeface="Century Gothic"/>
            </a:endParaRPr>
          </a:p>
        </p:txBody>
      </p:sp>
      <p:sp>
        <p:nvSpPr>
          <p:cNvPr id="387" name="Shape 387"/>
          <p:cNvSpPr txBox="1">
            <a:spLocks noGrp="1"/>
          </p:cNvSpPr>
          <p:nvPr>
            <p:ph type="sldNum" idx="12"/>
          </p:nvPr>
        </p:nvSpPr>
        <p:spPr>
          <a:xfrm>
            <a:off x="3884612" y="8685213"/>
            <a:ext cx="2971800" cy="457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1800">
                <a:solidFill>
                  <a:schemeClr val="dk1"/>
                </a:solidFill>
                <a:latin typeface="Century Gothic"/>
                <a:ea typeface="Century Gothic"/>
                <a:cs typeface="Century Gothic"/>
                <a:sym typeface="Century Gothic"/>
              </a:rPr>
              <a:t>20</a:t>
            </a:fld>
            <a:endParaRPr lang="en-US" sz="1800">
              <a:solidFill>
                <a:schemeClr val="dk1"/>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3922570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Shape 402"/>
          <p:cNvSpPr>
            <a:spLocks noGrp="1" noRot="1" noChangeAspect="1"/>
          </p:cNvSpPr>
          <p:nvPr>
            <p:ph type="sldImg" idx="2"/>
          </p:nvPr>
        </p:nvSpPr>
        <p:spPr>
          <a:xfrm>
            <a:off x="330200" y="685488"/>
            <a:ext cx="61977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3" name="Shape 403"/>
          <p:cNvSpPr txBox="1">
            <a:spLocks noGrp="1"/>
          </p:cNvSpPr>
          <p:nvPr>
            <p:ph type="body" idx="1"/>
          </p:nvPr>
        </p:nvSpPr>
        <p:spPr>
          <a:xfrm>
            <a:off x="685800" y="4343399"/>
            <a:ext cx="5486400" cy="4114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endParaRPr sz="1200" b="0" i="0" u="none" strike="noStrike" cap="none">
              <a:solidFill>
                <a:schemeClr val="dk1"/>
              </a:solidFill>
              <a:latin typeface="Century Gothic"/>
              <a:ea typeface="Century Gothic"/>
              <a:cs typeface="Century Gothic"/>
              <a:sym typeface="Century Gothic"/>
            </a:endParaRPr>
          </a:p>
        </p:txBody>
      </p:sp>
      <p:sp>
        <p:nvSpPr>
          <p:cNvPr id="404" name="Shape 404"/>
          <p:cNvSpPr txBox="1">
            <a:spLocks noGrp="1"/>
          </p:cNvSpPr>
          <p:nvPr>
            <p:ph type="sldNum" idx="12"/>
          </p:nvPr>
        </p:nvSpPr>
        <p:spPr>
          <a:xfrm>
            <a:off x="3884612" y="8685213"/>
            <a:ext cx="2971800" cy="457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1800">
                <a:solidFill>
                  <a:schemeClr val="dk1"/>
                </a:solidFill>
                <a:latin typeface="Century Gothic"/>
                <a:ea typeface="Century Gothic"/>
                <a:cs typeface="Century Gothic"/>
                <a:sym typeface="Century Gothic"/>
              </a:rPr>
              <a:t>21</a:t>
            </a:fld>
            <a:endParaRPr lang="en-US" sz="1800">
              <a:solidFill>
                <a:schemeClr val="dk1"/>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20363216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Shape 420"/>
          <p:cNvSpPr>
            <a:spLocks noGrp="1" noRot="1" noChangeAspect="1"/>
          </p:cNvSpPr>
          <p:nvPr>
            <p:ph type="sldImg" idx="2"/>
          </p:nvPr>
        </p:nvSpPr>
        <p:spPr>
          <a:xfrm>
            <a:off x="330200" y="685488"/>
            <a:ext cx="61977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21" name="Shape 421"/>
          <p:cNvSpPr txBox="1">
            <a:spLocks noGrp="1"/>
          </p:cNvSpPr>
          <p:nvPr>
            <p:ph type="body" idx="1"/>
          </p:nvPr>
        </p:nvSpPr>
        <p:spPr>
          <a:xfrm>
            <a:off x="685800" y="4343399"/>
            <a:ext cx="5486400" cy="4114800"/>
          </a:xfrm>
          <a:prstGeom prst="rect">
            <a:avLst/>
          </a:prstGeom>
          <a:noFill/>
          <a:ln>
            <a:noFill/>
          </a:ln>
        </p:spPr>
        <p:txBody>
          <a:bodyPr lIns="91425" tIns="45700" rIns="91425" bIns="45700" anchor="t" anchorCtr="0">
            <a:noAutofit/>
          </a:bodyPr>
          <a:lstStyle/>
          <a:p>
            <a:pPr marL="173037" marR="0" lvl="0" indent="-173037" algn="l" rtl="0">
              <a:lnSpc>
                <a:spcPct val="95000"/>
              </a:lnSpc>
              <a:spcBef>
                <a:spcPts val="0"/>
              </a:spcBef>
              <a:buClr>
                <a:schemeClr val="dk1"/>
              </a:buClr>
              <a:buSzPct val="100000"/>
              <a:buFont typeface="Arial"/>
              <a:buNone/>
            </a:pPr>
            <a:endParaRPr sz="1200" b="0" i="0" u="none" strike="noStrike" cap="none">
              <a:solidFill>
                <a:schemeClr val="dk1"/>
              </a:solidFill>
              <a:latin typeface="Century Gothic"/>
              <a:ea typeface="Century Gothic"/>
              <a:cs typeface="Century Gothic"/>
              <a:sym typeface="Century Gothic"/>
            </a:endParaRPr>
          </a:p>
        </p:txBody>
      </p:sp>
      <p:sp>
        <p:nvSpPr>
          <p:cNvPr id="422" name="Shape 422"/>
          <p:cNvSpPr txBox="1">
            <a:spLocks noGrp="1"/>
          </p:cNvSpPr>
          <p:nvPr>
            <p:ph type="sldNum" idx="12"/>
          </p:nvPr>
        </p:nvSpPr>
        <p:spPr>
          <a:xfrm>
            <a:off x="3884612" y="8685213"/>
            <a:ext cx="2971800" cy="457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1800">
                <a:solidFill>
                  <a:schemeClr val="dk1"/>
                </a:solidFill>
                <a:latin typeface="Century Gothic"/>
                <a:ea typeface="Century Gothic"/>
                <a:cs typeface="Century Gothic"/>
                <a:sym typeface="Century Gothic"/>
              </a:rPr>
              <a:t>22</a:t>
            </a:fld>
            <a:endParaRPr lang="en-US" sz="1800">
              <a:solidFill>
                <a:schemeClr val="dk1"/>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111733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Shape 43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438" name="Shape 4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93489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Shape 44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446" name="Shape 4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02952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Shape 45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455" name="Shape 4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25298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Shape 4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3" name="Shape 463"/>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173038" marR="0" lvl="0" indent="-173038" algn="l" rtl="0">
              <a:lnSpc>
                <a:spcPct val="95000"/>
              </a:lnSpc>
              <a:spcBef>
                <a:spcPts val="0"/>
              </a:spcBef>
              <a:buClr>
                <a:schemeClr val="dk1"/>
              </a:buClr>
              <a:buSzPct val="100000"/>
              <a:buFont typeface="Arial"/>
              <a:buNone/>
            </a:pPr>
            <a:endParaRPr sz="1200" b="0" i="0" u="none" strike="noStrike" cap="none">
              <a:solidFill>
                <a:schemeClr val="dk1"/>
              </a:solidFill>
              <a:latin typeface="Century Gothic"/>
              <a:ea typeface="Century Gothic"/>
              <a:cs typeface="Century Gothic"/>
              <a:sym typeface="Century Gothic"/>
            </a:endParaRPr>
          </a:p>
        </p:txBody>
      </p:sp>
      <p:sp>
        <p:nvSpPr>
          <p:cNvPr id="464" name="Shape 464"/>
          <p:cNvSpPr txBox="1">
            <a:spLocks noGrp="1"/>
          </p:cNvSpPr>
          <p:nvPr>
            <p:ph type="ftr" idx="11"/>
          </p:nvPr>
        </p:nvSpPr>
        <p:spPr>
          <a:xfrm>
            <a:off x="457200" y="8743300"/>
            <a:ext cx="2971799" cy="107721"/>
          </a:xfrm>
          <a:prstGeom prst="rect">
            <a:avLst/>
          </a:prstGeom>
          <a:noFill/>
          <a:ln>
            <a:noFill/>
          </a:ln>
        </p:spPr>
        <p:txBody>
          <a:bodyPr lIns="0" tIns="0" rIns="0" bIns="0" anchor="ctr" anchorCtr="0">
            <a:noAutofit/>
          </a:bodyPr>
          <a:lstStyle/>
          <a:p>
            <a:pPr marL="0" marR="0" lvl="0" indent="0" algn="l" rtl="0">
              <a:spcBef>
                <a:spcPts val="0"/>
              </a:spcBef>
              <a:buSzPct val="25000"/>
              <a:buNone/>
            </a:pPr>
            <a:r>
              <a:rPr lang="en-US" sz="700" b="0" i="0" u="none" strike="noStrike" cap="none" dirty="0">
                <a:solidFill>
                  <a:schemeClr val="lt2"/>
                </a:solidFill>
                <a:latin typeface="Century Gothic"/>
                <a:ea typeface="Century Gothic"/>
                <a:cs typeface="Century Gothic"/>
                <a:sym typeface="Century Gothic"/>
              </a:rPr>
              <a:t>© </a:t>
            </a:r>
            <a:r>
              <a:rPr lang="is-IS" sz="700" b="0" i="0" u="none" strike="noStrike" cap="none" dirty="0" smtClean="0">
                <a:solidFill>
                  <a:schemeClr val="lt2"/>
                </a:solidFill>
                <a:latin typeface="Century Gothic"/>
                <a:ea typeface="Century Gothic"/>
                <a:cs typeface="Century Gothic"/>
                <a:sym typeface="Century Gothic"/>
              </a:rPr>
              <a:t>2017</a:t>
            </a:r>
            <a:r>
              <a:rPr lang="en-US" sz="700" b="0" i="0" u="none" strike="noStrike" cap="none" dirty="0" smtClean="0">
                <a:solidFill>
                  <a:schemeClr val="lt2"/>
                </a:solidFill>
                <a:latin typeface="Century Gothic"/>
                <a:ea typeface="Century Gothic"/>
                <a:cs typeface="Century Gothic"/>
                <a:sym typeface="Century Gothic"/>
              </a:rPr>
              <a:t> </a:t>
            </a:r>
            <a:r>
              <a:rPr lang="en-US" sz="700" b="0" i="0" u="none" strike="noStrike" cap="none" dirty="0">
                <a:solidFill>
                  <a:schemeClr val="lt2"/>
                </a:solidFill>
                <a:latin typeface="Century Gothic"/>
                <a:ea typeface="Century Gothic"/>
                <a:cs typeface="Century Gothic"/>
                <a:sym typeface="Century Gothic"/>
              </a:rPr>
              <a:t>Think Big, a Teradata Company</a:t>
            </a:r>
          </a:p>
        </p:txBody>
      </p:sp>
    </p:spTree>
    <p:extLst>
      <p:ext uri="{BB962C8B-B14F-4D97-AF65-F5344CB8AC3E}">
        <p14:creationId xmlns:p14="http://schemas.microsoft.com/office/powerpoint/2010/main" val="1324839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153" name="Shape 1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51885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txBox="1">
            <a:spLocks noGrp="1"/>
          </p:cNvSpPr>
          <p:nvPr>
            <p:ph type="body" idx="1"/>
          </p:nvPr>
        </p:nvSpPr>
        <p:spPr>
          <a:xfrm>
            <a:off x="685800" y="4343399"/>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161" name="Shape 1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5729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99" name="Shape 1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5059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1815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Shape 21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215" name="Shape 2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563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Shape 22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223" name="Shape 2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66622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1" name="Shape 231"/>
          <p:cNvSpPr txBox="1">
            <a:spLocks noGrp="1"/>
          </p:cNvSpPr>
          <p:nvPr>
            <p:ph type="body" idx="1"/>
          </p:nvPr>
        </p:nvSpPr>
        <p:spPr>
          <a:xfrm>
            <a:off x="685800" y="4343399"/>
            <a:ext cx="5486400" cy="4114800"/>
          </a:xfrm>
          <a:prstGeom prst="rect">
            <a:avLst/>
          </a:prstGeom>
          <a:noFill/>
          <a:ln>
            <a:noFill/>
          </a:ln>
        </p:spPr>
        <p:txBody>
          <a:bodyPr lIns="91425" tIns="45700" rIns="91425" bIns="45700" anchor="t" anchorCtr="0">
            <a:noAutofit/>
          </a:bodyPr>
          <a:lstStyle/>
          <a:p>
            <a:pPr marL="173037" marR="0" lvl="0" indent="-173037" algn="l" rtl="0">
              <a:lnSpc>
                <a:spcPct val="95000"/>
              </a:lnSpc>
              <a:spcBef>
                <a:spcPts val="0"/>
              </a:spcBef>
              <a:buClr>
                <a:schemeClr val="dk1"/>
              </a:buClr>
              <a:buSzPct val="100000"/>
              <a:buFont typeface="Arial"/>
              <a:buNone/>
            </a:pPr>
            <a:endParaRPr sz="1200" b="0" i="0" u="none" strike="noStrike" cap="none">
              <a:solidFill>
                <a:schemeClr val="dk1"/>
              </a:solidFill>
              <a:latin typeface="Century Gothic"/>
              <a:ea typeface="Century Gothic"/>
              <a:cs typeface="Century Gothic"/>
              <a:sym typeface="Century Gothic"/>
            </a:endParaRPr>
          </a:p>
        </p:txBody>
      </p:sp>
      <p:sp>
        <p:nvSpPr>
          <p:cNvPr id="232" name="Shape 232"/>
          <p:cNvSpPr txBox="1">
            <a:spLocks noGrp="1"/>
          </p:cNvSpPr>
          <p:nvPr>
            <p:ph type="sldNum" idx="12"/>
          </p:nvPr>
        </p:nvSpPr>
        <p:spPr>
          <a:xfrm>
            <a:off x="3884612" y="8685213"/>
            <a:ext cx="2971800" cy="457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1800">
                <a:solidFill>
                  <a:schemeClr val="dk1"/>
                </a:solidFill>
                <a:latin typeface="Century Gothic"/>
                <a:ea typeface="Century Gothic"/>
                <a:cs typeface="Century Gothic"/>
                <a:sym typeface="Century Gothic"/>
              </a:rPr>
              <a:t>9</a:t>
            </a:fld>
            <a:endParaRPr lang="en-US" sz="1800">
              <a:solidFill>
                <a:schemeClr val="dk1"/>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861162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Alternate Title Slide">
    <p:spTree>
      <p:nvGrpSpPr>
        <p:cNvPr id="1" name="Shape 18"/>
        <p:cNvGrpSpPr/>
        <p:nvPr/>
      </p:nvGrpSpPr>
      <p:grpSpPr>
        <a:xfrm>
          <a:off x="0" y="0"/>
          <a:ext cx="0" cy="0"/>
          <a:chOff x="0" y="0"/>
          <a:chExt cx="0" cy="0"/>
        </a:xfrm>
      </p:grpSpPr>
      <p:pic>
        <p:nvPicPr>
          <p:cNvPr id="19" name="Shape 19"/>
          <p:cNvPicPr preferRelativeResize="0"/>
          <p:nvPr/>
        </p:nvPicPr>
        <p:blipFill>
          <a:blip r:embed="rId2">
            <a:alphaModFix/>
          </a:blip>
          <a:stretch>
            <a:fillRect/>
          </a:stretch>
        </p:blipFill>
        <p:spPr>
          <a:xfrm>
            <a:off x="-1" y="0"/>
            <a:ext cx="9143998" cy="5143500"/>
          </a:xfrm>
          <a:prstGeom prst="rect">
            <a:avLst/>
          </a:prstGeom>
          <a:noFill/>
          <a:ln>
            <a:noFill/>
          </a:ln>
        </p:spPr>
      </p:pic>
      <p:sp>
        <p:nvSpPr>
          <p:cNvPr id="20" name="Shape 20"/>
          <p:cNvSpPr txBox="1">
            <a:spLocks noGrp="1"/>
          </p:cNvSpPr>
          <p:nvPr>
            <p:ph type="body" idx="1"/>
          </p:nvPr>
        </p:nvSpPr>
        <p:spPr>
          <a:xfrm>
            <a:off x="0" y="1890896"/>
            <a:ext cx="9144000" cy="1519647"/>
          </a:xfrm>
          <a:prstGeom prst="rect">
            <a:avLst/>
          </a:prstGeom>
          <a:solidFill>
            <a:schemeClr val="accent1">
              <a:alpha val="89803"/>
            </a:schemeClr>
          </a:solidFill>
          <a:ln>
            <a:noFill/>
          </a:ln>
        </p:spPr>
        <p:txBody>
          <a:bodyPr lIns="91425" tIns="91425" rIns="91425" bIns="91425" anchor="ctr" anchorCtr="0"/>
          <a:lstStyle>
            <a:lvl1pPr marL="0" marR="0" lvl="0" indent="139700" algn="ctr" rtl="0">
              <a:lnSpc>
                <a:spcPct val="85000"/>
              </a:lnSpc>
              <a:spcBef>
                <a:spcPts val="200"/>
              </a:spcBef>
              <a:spcAft>
                <a:spcPts val="200"/>
              </a:spcAft>
              <a:buClr>
                <a:schemeClr val="lt1"/>
              </a:buClr>
              <a:buSzPct val="100000"/>
              <a:buFont typeface="Arial"/>
              <a:buChar char="​"/>
              <a:defRPr sz="2200" b="0" i="0" u="none" strike="noStrike" cap="none">
                <a:solidFill>
                  <a:schemeClr val="lt1"/>
                </a:solidFill>
                <a:latin typeface="Century Gothic"/>
                <a:ea typeface="Century Gothic"/>
                <a:cs typeface="Century Gothic"/>
                <a:sym typeface="Century Gothic"/>
              </a:defRPr>
            </a:lvl1pPr>
            <a:lvl2pPr marL="0" marR="0" lvl="1" indent="114300" algn="ctr" rtl="0">
              <a:lnSpc>
                <a:spcPct val="85000"/>
              </a:lnSpc>
              <a:spcBef>
                <a:spcPts val="0"/>
              </a:spcBef>
              <a:spcAft>
                <a:spcPts val="200"/>
              </a:spcAft>
              <a:buClr>
                <a:schemeClr val="lt1"/>
              </a:buClr>
              <a:buSzPct val="100000"/>
              <a:buFont typeface="Arial"/>
              <a:buChar char="​"/>
              <a:defRPr sz="1800" b="1" i="0" u="none" strike="noStrike" cap="none">
                <a:solidFill>
                  <a:schemeClr val="lt1"/>
                </a:solidFill>
                <a:latin typeface="Century Gothic"/>
                <a:ea typeface="Century Gothic"/>
                <a:cs typeface="Century Gothic"/>
                <a:sym typeface="Century Gothic"/>
              </a:defRPr>
            </a:lvl2pPr>
            <a:lvl3pPr marL="0" marR="0" lvl="2" indent="88900" algn="ctr" rtl="0">
              <a:lnSpc>
                <a:spcPct val="85000"/>
              </a:lnSpc>
              <a:spcBef>
                <a:spcPts val="600"/>
              </a:spcBef>
              <a:spcAft>
                <a:spcPts val="200"/>
              </a:spcAft>
              <a:buClr>
                <a:schemeClr val="lt1"/>
              </a:buClr>
              <a:buSzPct val="100000"/>
              <a:buFont typeface="Arial"/>
              <a:buChar char="​"/>
              <a:defRPr sz="1400" b="1" i="0" u="none" strike="noStrike" cap="none">
                <a:solidFill>
                  <a:schemeClr val="lt1"/>
                </a:solidFill>
                <a:latin typeface="Century Gothic"/>
                <a:ea typeface="Century Gothic"/>
                <a:cs typeface="Century Gothic"/>
                <a:sym typeface="Century Gothic"/>
              </a:defRPr>
            </a:lvl3pPr>
            <a:lvl4pPr marL="0" marR="0" lvl="3" indent="88900" algn="ctr" rtl="0">
              <a:lnSpc>
                <a:spcPct val="85000"/>
              </a:lnSpc>
              <a:spcBef>
                <a:spcPts val="200"/>
              </a:spcBef>
              <a:spcAft>
                <a:spcPts val="200"/>
              </a:spcAft>
              <a:buClr>
                <a:schemeClr val="lt1"/>
              </a:buClr>
              <a:buSzPct val="100000"/>
              <a:buFont typeface="Arial"/>
              <a:buChar char="​"/>
              <a:defRPr sz="1400" b="0" i="0" u="none" strike="noStrike" cap="none">
                <a:solidFill>
                  <a:schemeClr val="lt1"/>
                </a:solidFill>
                <a:latin typeface="Century Gothic"/>
                <a:ea typeface="Century Gothic"/>
                <a:cs typeface="Century Gothic"/>
                <a:sym typeface="Century Gothic"/>
              </a:defRPr>
            </a:lvl4pPr>
            <a:lvl5pPr marL="0" marR="0" lvl="4" indent="88900" algn="ctr" rtl="0">
              <a:lnSpc>
                <a:spcPct val="85000"/>
              </a:lnSpc>
              <a:spcBef>
                <a:spcPts val="200"/>
              </a:spcBef>
              <a:spcAft>
                <a:spcPts val="200"/>
              </a:spcAft>
              <a:buClr>
                <a:schemeClr val="lt1"/>
              </a:buClr>
              <a:buSzPct val="100000"/>
              <a:buFont typeface="Arial"/>
              <a:buChar char="​"/>
              <a:defRPr sz="1400" b="0" i="0" u="none" strike="noStrike" cap="none">
                <a:solidFill>
                  <a:schemeClr val="lt1"/>
                </a:solidFill>
                <a:latin typeface="Century Gothic"/>
                <a:ea typeface="Century Gothic"/>
                <a:cs typeface="Century Gothic"/>
                <a:sym typeface="Century Gothic"/>
              </a:defRPr>
            </a:lvl5pPr>
            <a:lvl6pPr marL="0" marR="0" lvl="5" indent="88900" algn="ctr" rtl="0">
              <a:lnSpc>
                <a:spcPct val="85000"/>
              </a:lnSpc>
              <a:spcBef>
                <a:spcPts val="200"/>
              </a:spcBef>
              <a:spcAft>
                <a:spcPts val="200"/>
              </a:spcAft>
              <a:buClr>
                <a:schemeClr val="lt1"/>
              </a:buClr>
              <a:buSzPct val="100000"/>
              <a:buFont typeface="Arial"/>
              <a:buChar char="​"/>
              <a:defRPr sz="1400" b="0" i="0" u="none" strike="noStrike" cap="none">
                <a:solidFill>
                  <a:schemeClr val="lt1"/>
                </a:solidFill>
                <a:latin typeface="Century Gothic"/>
                <a:ea typeface="Century Gothic"/>
                <a:cs typeface="Century Gothic"/>
                <a:sym typeface="Century Gothic"/>
              </a:defRPr>
            </a:lvl6pPr>
            <a:lvl7pPr marL="0" marR="0" lvl="6" indent="88900" algn="ctr" rtl="0">
              <a:lnSpc>
                <a:spcPct val="85000"/>
              </a:lnSpc>
              <a:spcBef>
                <a:spcPts val="200"/>
              </a:spcBef>
              <a:spcAft>
                <a:spcPts val="200"/>
              </a:spcAft>
              <a:buClr>
                <a:schemeClr val="lt1"/>
              </a:buClr>
              <a:buSzPct val="100000"/>
              <a:buFont typeface="Arial"/>
              <a:buChar char="​"/>
              <a:defRPr sz="1400" b="0" i="0" u="none" strike="noStrike" cap="none">
                <a:solidFill>
                  <a:schemeClr val="lt1"/>
                </a:solidFill>
                <a:latin typeface="Century Gothic"/>
                <a:ea typeface="Century Gothic"/>
                <a:cs typeface="Century Gothic"/>
                <a:sym typeface="Century Gothic"/>
              </a:defRPr>
            </a:lvl7pPr>
            <a:lvl8pPr marL="0" marR="0" lvl="7" indent="88900" algn="ctr" rtl="0">
              <a:lnSpc>
                <a:spcPct val="85000"/>
              </a:lnSpc>
              <a:spcBef>
                <a:spcPts val="200"/>
              </a:spcBef>
              <a:spcAft>
                <a:spcPts val="200"/>
              </a:spcAft>
              <a:buClr>
                <a:schemeClr val="lt1"/>
              </a:buClr>
              <a:buSzPct val="100000"/>
              <a:buFont typeface="Arial"/>
              <a:buChar char="​"/>
              <a:defRPr sz="1400" b="0" i="0" u="none" strike="noStrike" cap="none">
                <a:solidFill>
                  <a:schemeClr val="lt1"/>
                </a:solidFill>
                <a:latin typeface="Century Gothic"/>
                <a:ea typeface="Century Gothic"/>
                <a:cs typeface="Century Gothic"/>
                <a:sym typeface="Century Gothic"/>
              </a:defRPr>
            </a:lvl8pPr>
            <a:lvl9pPr marL="0" marR="0" lvl="8" indent="88900" algn="ctr" rtl="0">
              <a:lnSpc>
                <a:spcPct val="85000"/>
              </a:lnSpc>
              <a:spcBef>
                <a:spcPts val="200"/>
              </a:spcBef>
              <a:spcAft>
                <a:spcPts val="200"/>
              </a:spcAft>
              <a:buClr>
                <a:schemeClr val="lt1"/>
              </a:buClr>
              <a:buSzPct val="100000"/>
              <a:buFont typeface="Arial"/>
              <a:buChar char="​"/>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21" name="Shape 21"/>
          <p:cNvSpPr txBox="1"/>
          <p:nvPr/>
        </p:nvSpPr>
        <p:spPr>
          <a:xfrm>
            <a:off x="5851800" y="220675"/>
            <a:ext cx="3154500" cy="3231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500" b="0" i="0" u="none" strike="noStrike" cap="none">
                <a:solidFill>
                  <a:srgbClr val="FFFFFF"/>
                </a:solidFill>
                <a:latin typeface="Century Gothic"/>
                <a:ea typeface="Century Gothic"/>
                <a:cs typeface="Century Gothic"/>
                <a:sym typeface="Century Gothic"/>
              </a:rPr>
              <a:t>MAKING BIG DATA COME</a:t>
            </a:r>
            <a:r>
              <a:rPr lang="en-US" sz="1500">
                <a:solidFill>
                  <a:srgbClr val="FFFFFF"/>
                </a:solidFill>
                <a:latin typeface="Century Gothic"/>
                <a:ea typeface="Century Gothic"/>
                <a:cs typeface="Century Gothic"/>
                <a:sym typeface="Century Gothic"/>
              </a:rPr>
              <a:t> </a:t>
            </a:r>
            <a:r>
              <a:rPr lang="en-US" sz="1500" b="0" i="0" u="none" strike="noStrike" cap="none">
                <a:solidFill>
                  <a:srgbClr val="FFFFFF"/>
                </a:solidFill>
                <a:latin typeface="Century Gothic"/>
                <a:ea typeface="Century Gothic"/>
                <a:cs typeface="Century Gothic"/>
                <a:sym typeface="Century Gothic"/>
              </a:rPr>
              <a:t>ALIVE</a:t>
            </a:r>
          </a:p>
        </p:txBody>
      </p:sp>
      <p:pic>
        <p:nvPicPr>
          <p:cNvPr id="22" name="Shape 22" descr="Think-Big-Logo-PPT.png"/>
          <p:cNvPicPr preferRelativeResize="0"/>
          <p:nvPr/>
        </p:nvPicPr>
        <p:blipFill rotWithShape="1">
          <a:blip r:embed="rId3">
            <a:alphaModFix/>
          </a:blip>
          <a:srcRect l="11616" t="14423"/>
          <a:stretch/>
        </p:blipFill>
        <p:spPr>
          <a:xfrm>
            <a:off x="0" y="0"/>
            <a:ext cx="1812552" cy="173043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nk">
    <p:spTree>
      <p:nvGrpSpPr>
        <p:cNvPr id="1" name="Shape 71"/>
        <p:cNvGrpSpPr/>
        <p:nvPr/>
      </p:nvGrpSpPr>
      <p:grpSpPr>
        <a:xfrm>
          <a:off x="0" y="0"/>
          <a:ext cx="0" cy="0"/>
          <a:chOff x="0" y="0"/>
          <a:chExt cx="0" cy="0"/>
        </a:xfrm>
      </p:grpSpPr>
      <p:sp>
        <p:nvSpPr>
          <p:cNvPr id="72" name="Shape 72"/>
          <p:cNvSpPr txBox="1">
            <a:spLocks noGrp="1"/>
          </p:cNvSpPr>
          <p:nvPr>
            <p:ph type="dt" idx="10"/>
          </p:nvPr>
        </p:nvSpPr>
        <p:spPr>
          <a:xfrm>
            <a:off x="3505200" y="4864346"/>
            <a:ext cx="2133599" cy="107721"/>
          </a:xfrm>
          <a:prstGeom prst="rect">
            <a:avLst/>
          </a:prstGeom>
          <a:noFill/>
          <a:ln>
            <a:noFill/>
          </a:ln>
        </p:spPr>
        <p:txBody>
          <a:bodyPr lIns="91425" tIns="91425" rIns="91425" bIns="91425" anchor="ctr" anchorCtr="0"/>
          <a:lstStyle>
            <a:lvl1pPr marL="0" marR="0" lvl="0" indent="0" algn="ctr" rtl="0">
              <a:spcBef>
                <a:spcPts val="0"/>
              </a:spcBef>
              <a:buNone/>
              <a:defRPr sz="700" b="0" i="0" u="none" strike="noStrike" cap="none">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73" name="Shape 73"/>
          <p:cNvSpPr txBox="1">
            <a:spLocks noGrp="1"/>
          </p:cNvSpPr>
          <p:nvPr>
            <p:ph type="ftr" idx="11"/>
          </p:nvPr>
        </p:nvSpPr>
        <p:spPr>
          <a:xfrm>
            <a:off x="457200" y="4857864"/>
            <a:ext cx="1762124" cy="107721"/>
          </a:xfrm>
          <a:prstGeom prst="rect">
            <a:avLst/>
          </a:prstGeom>
          <a:noFill/>
          <a:ln>
            <a:noFill/>
          </a:ln>
        </p:spPr>
        <p:txBody>
          <a:bodyPr lIns="91425" tIns="91425" rIns="91425" bIns="91425" anchor="ctr" anchorCtr="0"/>
          <a:lstStyle>
            <a:lvl1pPr marL="0" marR="0" lvl="0" indent="0" algn="l" rtl="0">
              <a:spcBef>
                <a:spcPts val="0"/>
              </a:spcBef>
              <a:buNone/>
              <a:defRPr sz="700" b="0" i="0" u="none" strike="noStrike" cap="none">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End Slide">
    <p:spTree>
      <p:nvGrpSpPr>
        <p:cNvPr id="1" name="Shape 74"/>
        <p:cNvGrpSpPr/>
        <p:nvPr/>
      </p:nvGrpSpPr>
      <p:grpSpPr>
        <a:xfrm>
          <a:off x="0" y="0"/>
          <a:ext cx="0" cy="0"/>
          <a:chOff x="0" y="0"/>
          <a:chExt cx="0" cy="0"/>
        </a:xfrm>
      </p:grpSpPr>
      <p:sp>
        <p:nvSpPr>
          <p:cNvPr id="75" name="Shape 75"/>
          <p:cNvSpPr txBox="1"/>
          <p:nvPr/>
        </p:nvSpPr>
        <p:spPr>
          <a:xfrm>
            <a:off x="171052" y="4837176"/>
            <a:ext cx="115416" cy="107721"/>
          </a:xfrm>
          <a:prstGeom prst="rect">
            <a:avLst/>
          </a:prstGeom>
          <a:noFill/>
          <a:ln>
            <a:noFill/>
          </a:ln>
        </p:spPr>
        <p:txBody>
          <a:bodyPr lIns="0" tIns="0" rIns="0" bIns="0" anchor="t" anchorCtr="0">
            <a:noAutofit/>
          </a:bodyPr>
          <a:lstStyle/>
          <a:p>
            <a:pPr marL="0" marR="0" lvl="0" indent="0" algn="r" rtl="0">
              <a:spcBef>
                <a:spcPts val="0"/>
              </a:spcBef>
              <a:buSzPct val="25000"/>
              <a:buNone/>
            </a:pPr>
            <a:fld id="{00000000-1234-1234-1234-123412341234}" type="slidenum">
              <a:rPr lang="en-US" sz="700" b="0" i="0" u="none" strike="noStrike" cap="none">
                <a:solidFill>
                  <a:srgbClr val="A2A2A2"/>
                </a:solidFill>
                <a:latin typeface="Century Gothic"/>
                <a:ea typeface="Century Gothic"/>
                <a:cs typeface="Century Gothic"/>
                <a:sym typeface="Century Gothic"/>
              </a:rPr>
              <a:t>‹Nr.›</a:t>
            </a:fld>
            <a:endParaRPr lang="en-US" sz="700" b="0" i="0" u="none" strike="noStrike" cap="none">
              <a:solidFill>
                <a:srgbClr val="A2A2A2"/>
              </a:solidFill>
              <a:latin typeface="Century Gothic"/>
              <a:ea typeface="Century Gothic"/>
              <a:cs typeface="Century Gothic"/>
              <a:sym typeface="Century Gothic"/>
            </a:endParaRPr>
          </a:p>
        </p:txBody>
      </p:sp>
      <p:sp>
        <p:nvSpPr>
          <p:cNvPr id="76" name="Shape 76"/>
          <p:cNvSpPr txBox="1"/>
          <p:nvPr/>
        </p:nvSpPr>
        <p:spPr>
          <a:xfrm>
            <a:off x="153254" y="4837176"/>
            <a:ext cx="133220" cy="130804"/>
          </a:xfrm>
          <a:prstGeom prst="rect">
            <a:avLst/>
          </a:prstGeom>
          <a:solidFill>
            <a:schemeClr val="lt1"/>
          </a:solidFill>
          <a:ln>
            <a:noFill/>
          </a:ln>
        </p:spPr>
        <p:txBody>
          <a:bodyPr lIns="0" tIns="0" rIns="0" bIns="0" anchor="t" anchorCtr="0">
            <a:noAutofit/>
          </a:bodyPr>
          <a:lstStyle/>
          <a:p>
            <a:pPr marL="0" marR="0" lvl="0" indent="0" algn="r" rtl="0">
              <a:spcBef>
                <a:spcPts val="0"/>
              </a:spcBef>
              <a:buSzPct val="25000"/>
              <a:buNone/>
            </a:pPr>
            <a:fld id="{00000000-1234-1234-1234-123412341234}" type="slidenum">
              <a:rPr lang="en-US" sz="850" b="0" i="0" u="none" strike="noStrike" cap="none">
                <a:solidFill>
                  <a:srgbClr val="6C6C6C"/>
                </a:solidFill>
                <a:latin typeface="Century Gothic"/>
                <a:ea typeface="Century Gothic"/>
                <a:cs typeface="Century Gothic"/>
                <a:sym typeface="Century Gothic"/>
              </a:rPr>
              <a:t>‹Nr.›</a:t>
            </a:fld>
            <a:endParaRPr lang="en-US" sz="850" b="0" i="0" u="none" strike="noStrike" cap="none">
              <a:solidFill>
                <a:srgbClr val="6C6C6C"/>
              </a:solidFill>
              <a:latin typeface="Century Gothic"/>
              <a:ea typeface="Century Gothic"/>
              <a:cs typeface="Century Gothic"/>
              <a:sym typeface="Century Gothic"/>
            </a:endParaRPr>
          </a:p>
        </p:txBody>
      </p:sp>
      <p:sp>
        <p:nvSpPr>
          <p:cNvPr id="77" name="Shape 77"/>
          <p:cNvSpPr txBox="1">
            <a:spLocks noGrp="1"/>
          </p:cNvSpPr>
          <p:nvPr>
            <p:ph type="dt" idx="10"/>
          </p:nvPr>
        </p:nvSpPr>
        <p:spPr>
          <a:xfrm>
            <a:off x="3505200" y="4864346"/>
            <a:ext cx="2133599" cy="107721"/>
          </a:xfrm>
          <a:prstGeom prst="rect">
            <a:avLst/>
          </a:prstGeom>
          <a:noFill/>
          <a:ln>
            <a:noFill/>
          </a:ln>
        </p:spPr>
        <p:txBody>
          <a:bodyPr lIns="91425" tIns="91425" rIns="91425" bIns="91425" anchor="ctr" anchorCtr="0"/>
          <a:lstStyle>
            <a:lvl1pPr marL="0" marR="0" lvl="0" indent="0" algn="ctr" rtl="0">
              <a:spcBef>
                <a:spcPts val="0"/>
              </a:spcBef>
              <a:buNone/>
              <a:defRPr sz="700" b="0" i="0" u="none" strike="noStrike" cap="none">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78" name="Shape 78"/>
          <p:cNvSpPr txBox="1">
            <a:spLocks noGrp="1"/>
          </p:cNvSpPr>
          <p:nvPr>
            <p:ph type="ftr" idx="11"/>
          </p:nvPr>
        </p:nvSpPr>
        <p:spPr>
          <a:xfrm>
            <a:off x="457200" y="4857864"/>
            <a:ext cx="1762124" cy="107721"/>
          </a:xfrm>
          <a:prstGeom prst="rect">
            <a:avLst/>
          </a:prstGeom>
          <a:noFill/>
          <a:ln>
            <a:noFill/>
          </a:ln>
        </p:spPr>
        <p:txBody>
          <a:bodyPr lIns="91425" tIns="91425" rIns="91425" bIns="91425" anchor="ctr" anchorCtr="0"/>
          <a:lstStyle>
            <a:lvl1pPr marL="0" marR="0" lvl="0" indent="0" algn="l" rtl="0">
              <a:spcBef>
                <a:spcPts val="0"/>
              </a:spcBef>
              <a:buNone/>
              <a:defRPr sz="700" b="0" i="0" u="none" strike="noStrike" cap="none">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pic>
        <p:nvPicPr>
          <p:cNvPr id="79" name="Shape 79" descr="Think-Big-Logo-Big.png"/>
          <p:cNvPicPr preferRelativeResize="0"/>
          <p:nvPr/>
        </p:nvPicPr>
        <p:blipFill rotWithShape="1">
          <a:blip r:embed="rId2">
            <a:alphaModFix/>
          </a:blip>
          <a:srcRect/>
          <a:stretch/>
        </p:blipFill>
        <p:spPr>
          <a:xfrm>
            <a:off x="3505200" y="1519886"/>
            <a:ext cx="2133599" cy="2103728"/>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egue">
    <p:bg>
      <p:bgPr>
        <a:solidFill>
          <a:schemeClr val="accent1"/>
        </a:solidFill>
        <a:effectLst/>
      </p:bgPr>
    </p:bg>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0" y="2342216"/>
            <a:ext cx="9144000" cy="459099"/>
          </a:xfrm>
          <a:prstGeom prst="rect">
            <a:avLst/>
          </a:prstGeom>
          <a:solidFill>
            <a:schemeClr val="lt1"/>
          </a:solidFill>
          <a:ln>
            <a:noFill/>
          </a:ln>
        </p:spPr>
        <p:txBody>
          <a:bodyPr lIns="91425" tIns="91425" rIns="91425" bIns="91425" anchor="ctr" anchorCtr="1"/>
          <a:lstStyle>
            <a:lvl1pPr marL="0" marR="0" lvl="0" indent="0" algn="ctr" rtl="0">
              <a:lnSpc>
                <a:spcPct val="110000"/>
              </a:lnSpc>
              <a:spcBef>
                <a:spcPts val="200"/>
              </a:spcBef>
              <a:spcAft>
                <a:spcPts val="200"/>
              </a:spcAft>
              <a:buClr>
                <a:schemeClr val="accent1"/>
              </a:buClr>
              <a:buFont typeface="Arial"/>
              <a:buNone/>
              <a:defRPr sz="2200" b="0" i="0" u="none" strike="noStrike" cap="none">
                <a:solidFill>
                  <a:schemeClr val="accent1"/>
                </a:solidFill>
                <a:latin typeface="Century Gothic"/>
                <a:ea typeface="Century Gothic"/>
                <a:cs typeface="Century Gothic"/>
                <a:sym typeface="Century Gothic"/>
              </a:defRPr>
            </a:lvl1pPr>
            <a:lvl2pPr marL="342900" marR="0" lvl="1" indent="-228600" algn="ctr" rtl="0">
              <a:lnSpc>
                <a:spcPct val="100000"/>
              </a:lnSpc>
              <a:spcBef>
                <a:spcPts val="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2pPr>
            <a:lvl3pPr marL="285750" marR="0" lvl="2" indent="-196850" algn="ctr" rtl="0">
              <a:lnSpc>
                <a:spcPct val="85000"/>
              </a:lnSpc>
              <a:spcBef>
                <a:spcPts val="600"/>
              </a:spcBef>
              <a:spcAft>
                <a:spcPts val="200"/>
              </a:spcAft>
              <a:buClr>
                <a:schemeClr val="accent1"/>
              </a:buClr>
              <a:buSzPct val="100000"/>
              <a:buFont typeface="Arial"/>
              <a:buChar char="​"/>
              <a:defRPr sz="1400" b="1" i="0" u="none" strike="noStrike" cap="none">
                <a:solidFill>
                  <a:schemeClr val="accent1"/>
                </a:solidFill>
                <a:latin typeface="Century Gothic"/>
                <a:ea typeface="Century Gothic"/>
                <a:cs typeface="Century Gothic"/>
                <a:sym typeface="Century Gothic"/>
              </a:defRPr>
            </a:lvl3pPr>
            <a:lvl4pPr marL="342900" marR="0" lvl="3" indent="-254000" algn="ctr" rtl="0">
              <a:lnSpc>
                <a:spcPct val="85000"/>
              </a:lnSpc>
              <a:spcBef>
                <a:spcPts val="200"/>
              </a:spcBef>
              <a:spcAft>
                <a:spcPts val="200"/>
              </a:spcAft>
              <a:buClr>
                <a:schemeClr val="accent1"/>
              </a:buClr>
              <a:buSzPct val="100000"/>
              <a:buFont typeface="Arial"/>
              <a:buChar char="​"/>
              <a:defRPr sz="1400" b="0" i="0" u="none" strike="noStrike" cap="none">
                <a:solidFill>
                  <a:schemeClr val="accent1"/>
                </a:solidFill>
                <a:latin typeface="Century Gothic"/>
                <a:ea typeface="Century Gothic"/>
                <a:cs typeface="Century Gothic"/>
                <a:sym typeface="Century Gothic"/>
              </a:defRPr>
            </a:lvl4pPr>
            <a:lvl5pPr marL="342900" marR="0" lvl="4" indent="-254000" algn="ctr" rtl="0">
              <a:lnSpc>
                <a:spcPct val="85000"/>
              </a:lnSpc>
              <a:spcBef>
                <a:spcPts val="200"/>
              </a:spcBef>
              <a:spcAft>
                <a:spcPts val="200"/>
              </a:spcAft>
              <a:buClr>
                <a:schemeClr val="accent1"/>
              </a:buClr>
              <a:buSzPct val="100000"/>
              <a:buFont typeface="Arial"/>
              <a:buChar char="​"/>
              <a:defRPr sz="14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82" name="Shape 82"/>
          <p:cNvSpPr txBox="1"/>
          <p:nvPr/>
        </p:nvSpPr>
        <p:spPr>
          <a:xfrm>
            <a:off x="153254" y="4837176"/>
            <a:ext cx="133220" cy="130804"/>
          </a:xfrm>
          <a:prstGeom prst="rect">
            <a:avLst/>
          </a:prstGeom>
          <a:noFill/>
          <a:ln>
            <a:noFill/>
          </a:ln>
        </p:spPr>
        <p:txBody>
          <a:bodyPr lIns="0" tIns="0" rIns="0" bIns="0" anchor="t" anchorCtr="0">
            <a:noAutofit/>
          </a:bodyPr>
          <a:lstStyle/>
          <a:p>
            <a:pPr marL="0" marR="0" lvl="0" indent="0" algn="r" rtl="0">
              <a:spcBef>
                <a:spcPts val="0"/>
              </a:spcBef>
              <a:buSzPct val="25000"/>
              <a:buNone/>
            </a:pPr>
            <a:fld id="{00000000-1234-1234-1234-123412341234}" type="slidenum">
              <a:rPr lang="en-US" sz="850" b="0" i="0" u="none" strike="noStrike" cap="none">
                <a:solidFill>
                  <a:schemeClr val="lt2"/>
                </a:solidFill>
                <a:latin typeface="Century Gothic"/>
                <a:ea typeface="Century Gothic"/>
                <a:cs typeface="Century Gothic"/>
                <a:sym typeface="Century Gothic"/>
              </a:rPr>
              <a:t>‹Nr.›</a:t>
            </a:fld>
            <a:endParaRPr lang="en-US" sz="850" b="0" i="0" u="none" strike="noStrike" cap="none">
              <a:solidFill>
                <a:schemeClr val="lt2"/>
              </a:solidFill>
              <a:latin typeface="Century Gothic"/>
              <a:ea typeface="Century Gothic"/>
              <a:cs typeface="Century Gothic"/>
              <a:sym typeface="Century Gothic"/>
            </a:endParaRPr>
          </a:p>
        </p:txBody>
      </p:sp>
      <p:sp>
        <p:nvSpPr>
          <p:cNvPr id="83" name="Shape 83"/>
          <p:cNvSpPr txBox="1">
            <a:spLocks noGrp="1"/>
          </p:cNvSpPr>
          <p:nvPr>
            <p:ph type="dt" idx="10"/>
          </p:nvPr>
        </p:nvSpPr>
        <p:spPr>
          <a:xfrm>
            <a:off x="3505200" y="4864346"/>
            <a:ext cx="2133599" cy="107721"/>
          </a:xfrm>
          <a:prstGeom prst="rect">
            <a:avLst/>
          </a:prstGeom>
          <a:noFill/>
          <a:ln>
            <a:noFill/>
          </a:ln>
        </p:spPr>
        <p:txBody>
          <a:bodyPr lIns="91425" tIns="91425" rIns="91425" bIns="91425" anchor="ctr" anchorCtr="0"/>
          <a:lstStyle>
            <a:lvl1pPr marL="0" marR="0" lvl="0" indent="0" algn="ctr" rtl="0">
              <a:spcBef>
                <a:spcPts val="0"/>
              </a:spcBef>
              <a:buNone/>
              <a:defRPr sz="700" b="0" i="0" u="none" strike="noStrike" cap="none">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84" name="Shape 84"/>
          <p:cNvSpPr txBox="1">
            <a:spLocks noGrp="1"/>
          </p:cNvSpPr>
          <p:nvPr>
            <p:ph type="ftr" idx="11"/>
          </p:nvPr>
        </p:nvSpPr>
        <p:spPr>
          <a:xfrm>
            <a:off x="457200" y="4857864"/>
            <a:ext cx="1762124" cy="107721"/>
          </a:xfrm>
          <a:prstGeom prst="rect">
            <a:avLst/>
          </a:prstGeom>
          <a:noFill/>
          <a:ln>
            <a:noFill/>
          </a:ln>
        </p:spPr>
        <p:txBody>
          <a:bodyPr lIns="91425" tIns="91425" rIns="91425" bIns="91425" anchor="ctr" anchorCtr="0"/>
          <a:lstStyle>
            <a:lvl1pPr marL="0" marR="0" lvl="0" indent="0" algn="l" rtl="0">
              <a:spcBef>
                <a:spcPts val="0"/>
              </a:spcBef>
              <a:buNone/>
              <a:defRPr sz="700" b="0" i="0" u="none" strike="noStrike" cap="none">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Alternate Title Slide">
    <p:spTree>
      <p:nvGrpSpPr>
        <p:cNvPr id="1" name="Shape 90"/>
        <p:cNvGrpSpPr/>
        <p:nvPr/>
      </p:nvGrpSpPr>
      <p:grpSpPr>
        <a:xfrm>
          <a:off x="0" y="0"/>
          <a:ext cx="0" cy="0"/>
          <a:chOff x="0" y="0"/>
          <a:chExt cx="0" cy="0"/>
        </a:xfrm>
      </p:grpSpPr>
      <p:sp>
        <p:nvSpPr>
          <p:cNvPr id="91" name="Shape 91"/>
          <p:cNvSpPr txBox="1">
            <a:spLocks noGrp="1"/>
          </p:cNvSpPr>
          <p:nvPr>
            <p:ph type="body" idx="1"/>
          </p:nvPr>
        </p:nvSpPr>
        <p:spPr>
          <a:xfrm>
            <a:off x="0" y="1903976"/>
            <a:ext cx="9144000" cy="1493399"/>
          </a:xfrm>
          <a:prstGeom prst="rect">
            <a:avLst/>
          </a:prstGeom>
          <a:solidFill>
            <a:schemeClr val="accent1">
              <a:alpha val="89800"/>
            </a:schemeClr>
          </a:solidFill>
          <a:ln>
            <a:noFill/>
          </a:ln>
        </p:spPr>
        <p:txBody>
          <a:bodyPr lIns="91425" tIns="91425" rIns="91425" bIns="91425" anchor="ctr" anchorCtr="0"/>
          <a:lstStyle>
            <a:lvl1pPr marL="0" marR="0" lvl="0" indent="139700" algn="ctr" rtl="0">
              <a:lnSpc>
                <a:spcPct val="85000"/>
              </a:lnSpc>
              <a:spcBef>
                <a:spcPts val="200"/>
              </a:spcBef>
              <a:spcAft>
                <a:spcPts val="200"/>
              </a:spcAft>
              <a:buClr>
                <a:schemeClr val="lt1"/>
              </a:buClr>
              <a:buSzPct val="100000"/>
              <a:buFont typeface="Arial"/>
              <a:buChar char="​"/>
              <a:defRPr sz="2200" b="0" i="0" u="none" strike="noStrike" cap="none">
                <a:solidFill>
                  <a:schemeClr val="lt1"/>
                </a:solidFill>
                <a:latin typeface="Century Gothic"/>
                <a:ea typeface="Century Gothic"/>
                <a:cs typeface="Century Gothic"/>
                <a:sym typeface="Century Gothic"/>
              </a:defRPr>
            </a:lvl1pPr>
            <a:lvl2pPr marL="0" marR="0" lvl="1" indent="114300" algn="ctr" rtl="0">
              <a:lnSpc>
                <a:spcPct val="85000"/>
              </a:lnSpc>
              <a:spcBef>
                <a:spcPts val="0"/>
              </a:spcBef>
              <a:spcAft>
                <a:spcPts val="200"/>
              </a:spcAft>
              <a:buClr>
                <a:schemeClr val="lt1"/>
              </a:buClr>
              <a:buSzPct val="100000"/>
              <a:buFont typeface="Arial"/>
              <a:buChar char="​"/>
              <a:defRPr sz="1800" b="1" i="0" u="none" strike="noStrike" cap="none">
                <a:solidFill>
                  <a:schemeClr val="lt1"/>
                </a:solidFill>
                <a:latin typeface="Century Gothic"/>
                <a:ea typeface="Century Gothic"/>
                <a:cs typeface="Century Gothic"/>
                <a:sym typeface="Century Gothic"/>
              </a:defRPr>
            </a:lvl2pPr>
            <a:lvl3pPr marL="0" marR="0" lvl="2" indent="88900" algn="ctr" rtl="0">
              <a:lnSpc>
                <a:spcPct val="85000"/>
              </a:lnSpc>
              <a:spcBef>
                <a:spcPts val="600"/>
              </a:spcBef>
              <a:spcAft>
                <a:spcPts val="200"/>
              </a:spcAft>
              <a:buClr>
                <a:schemeClr val="lt1"/>
              </a:buClr>
              <a:buSzPct val="100000"/>
              <a:buFont typeface="Arial"/>
              <a:buChar char="​"/>
              <a:defRPr sz="1400" b="1" i="0" u="none" strike="noStrike" cap="none">
                <a:solidFill>
                  <a:schemeClr val="lt1"/>
                </a:solidFill>
                <a:latin typeface="Century Gothic"/>
                <a:ea typeface="Century Gothic"/>
                <a:cs typeface="Century Gothic"/>
                <a:sym typeface="Century Gothic"/>
              </a:defRPr>
            </a:lvl3pPr>
            <a:lvl4pPr marL="0" marR="0" lvl="3" indent="88900" algn="ctr" rtl="0">
              <a:lnSpc>
                <a:spcPct val="85000"/>
              </a:lnSpc>
              <a:spcBef>
                <a:spcPts val="200"/>
              </a:spcBef>
              <a:spcAft>
                <a:spcPts val="200"/>
              </a:spcAft>
              <a:buClr>
                <a:schemeClr val="lt1"/>
              </a:buClr>
              <a:buSzPct val="100000"/>
              <a:buFont typeface="Arial"/>
              <a:buChar char="​"/>
              <a:defRPr sz="1400" b="0" i="0" u="none" strike="noStrike" cap="none">
                <a:solidFill>
                  <a:schemeClr val="lt1"/>
                </a:solidFill>
                <a:latin typeface="Century Gothic"/>
                <a:ea typeface="Century Gothic"/>
                <a:cs typeface="Century Gothic"/>
                <a:sym typeface="Century Gothic"/>
              </a:defRPr>
            </a:lvl4pPr>
            <a:lvl5pPr marL="0" marR="0" lvl="4" indent="88900" algn="ctr" rtl="0">
              <a:lnSpc>
                <a:spcPct val="85000"/>
              </a:lnSpc>
              <a:spcBef>
                <a:spcPts val="200"/>
              </a:spcBef>
              <a:spcAft>
                <a:spcPts val="200"/>
              </a:spcAft>
              <a:buClr>
                <a:schemeClr val="lt1"/>
              </a:buClr>
              <a:buSzPct val="100000"/>
              <a:buFont typeface="Arial"/>
              <a:buChar char="​"/>
              <a:defRPr sz="1400" b="0" i="0" u="none" strike="noStrike" cap="none">
                <a:solidFill>
                  <a:schemeClr val="lt1"/>
                </a:solidFill>
                <a:latin typeface="Century Gothic"/>
                <a:ea typeface="Century Gothic"/>
                <a:cs typeface="Century Gothic"/>
                <a:sym typeface="Century Gothic"/>
              </a:defRPr>
            </a:lvl5pPr>
            <a:lvl6pPr marL="0" marR="0" lvl="5" indent="88900" algn="ctr" rtl="0">
              <a:lnSpc>
                <a:spcPct val="85000"/>
              </a:lnSpc>
              <a:spcBef>
                <a:spcPts val="200"/>
              </a:spcBef>
              <a:spcAft>
                <a:spcPts val="200"/>
              </a:spcAft>
              <a:buClr>
                <a:schemeClr val="lt1"/>
              </a:buClr>
              <a:buSzPct val="100000"/>
              <a:buFont typeface="Arial"/>
              <a:buChar char="​"/>
              <a:defRPr sz="1400" b="0" i="0" u="none" strike="noStrike" cap="none">
                <a:solidFill>
                  <a:schemeClr val="lt1"/>
                </a:solidFill>
                <a:latin typeface="Century Gothic"/>
                <a:ea typeface="Century Gothic"/>
                <a:cs typeface="Century Gothic"/>
                <a:sym typeface="Century Gothic"/>
              </a:defRPr>
            </a:lvl6pPr>
            <a:lvl7pPr marL="0" marR="0" lvl="6" indent="88900" algn="ctr" rtl="0">
              <a:lnSpc>
                <a:spcPct val="85000"/>
              </a:lnSpc>
              <a:spcBef>
                <a:spcPts val="200"/>
              </a:spcBef>
              <a:spcAft>
                <a:spcPts val="200"/>
              </a:spcAft>
              <a:buClr>
                <a:schemeClr val="lt1"/>
              </a:buClr>
              <a:buSzPct val="100000"/>
              <a:buFont typeface="Arial"/>
              <a:buChar char="​"/>
              <a:defRPr sz="1400" b="0" i="0" u="none" strike="noStrike" cap="none">
                <a:solidFill>
                  <a:schemeClr val="lt1"/>
                </a:solidFill>
                <a:latin typeface="Century Gothic"/>
                <a:ea typeface="Century Gothic"/>
                <a:cs typeface="Century Gothic"/>
                <a:sym typeface="Century Gothic"/>
              </a:defRPr>
            </a:lvl7pPr>
            <a:lvl8pPr marL="0" marR="0" lvl="7" indent="88900" algn="ctr" rtl="0">
              <a:lnSpc>
                <a:spcPct val="85000"/>
              </a:lnSpc>
              <a:spcBef>
                <a:spcPts val="200"/>
              </a:spcBef>
              <a:spcAft>
                <a:spcPts val="200"/>
              </a:spcAft>
              <a:buClr>
                <a:schemeClr val="lt1"/>
              </a:buClr>
              <a:buSzPct val="100000"/>
              <a:buFont typeface="Arial"/>
              <a:buChar char="​"/>
              <a:defRPr sz="1400" b="0" i="0" u="none" strike="noStrike" cap="none">
                <a:solidFill>
                  <a:schemeClr val="lt1"/>
                </a:solidFill>
                <a:latin typeface="Century Gothic"/>
                <a:ea typeface="Century Gothic"/>
                <a:cs typeface="Century Gothic"/>
                <a:sym typeface="Century Gothic"/>
              </a:defRPr>
            </a:lvl8pPr>
            <a:lvl9pPr marL="0" marR="0" lvl="8" indent="88900" algn="ctr" rtl="0">
              <a:lnSpc>
                <a:spcPct val="85000"/>
              </a:lnSpc>
              <a:spcBef>
                <a:spcPts val="200"/>
              </a:spcBef>
              <a:spcAft>
                <a:spcPts val="200"/>
              </a:spcAft>
              <a:buClr>
                <a:schemeClr val="lt1"/>
              </a:buClr>
              <a:buSzPct val="100000"/>
              <a:buFont typeface="Arial"/>
              <a:buChar char="​"/>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92" name="Shape 92"/>
          <p:cNvSpPr txBox="1"/>
          <p:nvPr/>
        </p:nvSpPr>
        <p:spPr>
          <a:xfrm>
            <a:off x="5905907" y="220687"/>
            <a:ext cx="3100500" cy="323099"/>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r>
              <a:rPr lang="en-US" sz="1500" b="0" i="0" u="none" strike="noStrike" cap="none">
                <a:solidFill>
                  <a:srgbClr val="898989"/>
                </a:solidFill>
                <a:latin typeface="Century Gothic"/>
                <a:ea typeface="Century Gothic"/>
                <a:cs typeface="Century Gothic"/>
                <a:sym typeface="Century Gothic"/>
              </a:rPr>
              <a:t>MAKING BIG DATA COME ALIVE</a:t>
            </a:r>
          </a:p>
        </p:txBody>
      </p:sp>
      <p:pic>
        <p:nvPicPr>
          <p:cNvPr id="93" name="Shape 93" descr="Think-Big-Logo-PPT.png"/>
          <p:cNvPicPr preferRelativeResize="0"/>
          <p:nvPr/>
        </p:nvPicPr>
        <p:blipFill rotWithShape="1">
          <a:blip r:embed="rId2">
            <a:alphaModFix/>
          </a:blip>
          <a:srcRect/>
          <a:stretch/>
        </p:blipFill>
        <p:spPr>
          <a:xfrm>
            <a:off x="-1" y="1"/>
            <a:ext cx="1812600" cy="17304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457200" y="173735"/>
            <a:ext cx="7129500" cy="698699"/>
          </a:xfrm>
          <a:prstGeom prst="rect">
            <a:avLst/>
          </a:prstGeom>
          <a:noFill/>
          <a:ln>
            <a:noFill/>
          </a:ln>
        </p:spPr>
        <p:txBody>
          <a:bodyPr lIns="91425" tIns="91425" rIns="91425" bIns="91425" anchor="b" anchorCtr="0"/>
          <a:lstStyle>
            <a:lvl1pPr marL="0" marR="0" lvl="0" indent="0" algn="l" rtl="0">
              <a:lnSpc>
                <a:spcPct val="95000"/>
              </a:lnSpc>
              <a:spcBef>
                <a:spcPts val="0"/>
              </a:spcBef>
              <a:buClr>
                <a:schemeClr val="accent1"/>
              </a:buClr>
              <a:buFont typeface="Century Gothic"/>
              <a:buNone/>
              <a:defRPr sz="2200" b="0" i="0" u="none" strike="noStrike" cap="none">
                <a:solidFill>
                  <a:schemeClr val="accent1"/>
                </a:solidFill>
                <a:latin typeface="Century Gothic"/>
                <a:ea typeface="Century Gothic"/>
                <a:cs typeface="Century Gothic"/>
                <a:sym typeface="Century Gothic"/>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96" name="Shape 96"/>
          <p:cNvSpPr txBox="1">
            <a:spLocks noGrp="1"/>
          </p:cNvSpPr>
          <p:nvPr>
            <p:ph type="body" idx="1"/>
          </p:nvPr>
        </p:nvSpPr>
        <p:spPr>
          <a:xfrm>
            <a:off x="457200" y="1216153"/>
            <a:ext cx="8229600" cy="3107400"/>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515937" marR="0" lvl="1" indent="-134937"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687387" marR="0" lvl="2" indent="-90487"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Segue">
    <p:bg>
      <p:bgPr>
        <a:solidFill>
          <a:schemeClr val="accent1"/>
        </a:solidFill>
        <a:effectLst/>
      </p:bgPr>
    </p:bg>
    <p:spTree>
      <p:nvGrpSpPr>
        <p:cNvPr id="1" name="Shape 97"/>
        <p:cNvGrpSpPr/>
        <p:nvPr/>
      </p:nvGrpSpPr>
      <p:grpSpPr>
        <a:xfrm>
          <a:off x="0" y="0"/>
          <a:ext cx="0" cy="0"/>
          <a:chOff x="0" y="0"/>
          <a:chExt cx="0" cy="0"/>
        </a:xfrm>
      </p:grpSpPr>
      <p:sp>
        <p:nvSpPr>
          <p:cNvPr id="98" name="Shape 98"/>
          <p:cNvSpPr txBox="1">
            <a:spLocks noGrp="1"/>
          </p:cNvSpPr>
          <p:nvPr>
            <p:ph type="body" idx="1"/>
          </p:nvPr>
        </p:nvSpPr>
        <p:spPr>
          <a:xfrm>
            <a:off x="0" y="2342216"/>
            <a:ext cx="9144000" cy="459000"/>
          </a:xfrm>
          <a:prstGeom prst="rect">
            <a:avLst/>
          </a:prstGeom>
          <a:solidFill>
            <a:schemeClr val="lt1"/>
          </a:solidFill>
          <a:ln>
            <a:noFill/>
          </a:ln>
        </p:spPr>
        <p:txBody>
          <a:bodyPr lIns="91425" tIns="91425" rIns="91425" bIns="91425" anchor="ctr" anchorCtr="1"/>
          <a:lstStyle>
            <a:lvl1pPr marL="0" marR="0" lvl="0" indent="0" algn="ctr" rtl="0">
              <a:lnSpc>
                <a:spcPct val="110000"/>
              </a:lnSpc>
              <a:spcBef>
                <a:spcPts val="200"/>
              </a:spcBef>
              <a:spcAft>
                <a:spcPts val="200"/>
              </a:spcAft>
              <a:buClr>
                <a:schemeClr val="accent1"/>
              </a:buClr>
              <a:buFont typeface="Arial"/>
              <a:buNone/>
              <a:defRPr sz="2200" b="0" i="0" u="none" strike="noStrike" cap="none">
                <a:solidFill>
                  <a:schemeClr val="accent1"/>
                </a:solidFill>
                <a:latin typeface="Century Gothic"/>
                <a:ea typeface="Century Gothic"/>
                <a:cs typeface="Century Gothic"/>
                <a:sym typeface="Century Gothic"/>
              </a:defRPr>
            </a:lvl1pPr>
            <a:lvl2pPr marL="342900" marR="0" lvl="1" indent="-228600" algn="ctr" rtl="0">
              <a:lnSpc>
                <a:spcPct val="100000"/>
              </a:lnSpc>
              <a:spcBef>
                <a:spcPts val="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2pPr>
            <a:lvl3pPr marL="285750" marR="0" lvl="2" indent="-196850" algn="ctr" rtl="0">
              <a:lnSpc>
                <a:spcPct val="85000"/>
              </a:lnSpc>
              <a:spcBef>
                <a:spcPts val="600"/>
              </a:spcBef>
              <a:spcAft>
                <a:spcPts val="200"/>
              </a:spcAft>
              <a:buClr>
                <a:schemeClr val="accent1"/>
              </a:buClr>
              <a:buSzPct val="100000"/>
              <a:buFont typeface="Arial"/>
              <a:buChar char="​"/>
              <a:defRPr sz="1400" b="1" i="0" u="none" strike="noStrike" cap="none">
                <a:solidFill>
                  <a:schemeClr val="accent1"/>
                </a:solidFill>
                <a:latin typeface="Century Gothic"/>
                <a:ea typeface="Century Gothic"/>
                <a:cs typeface="Century Gothic"/>
                <a:sym typeface="Century Gothic"/>
              </a:defRPr>
            </a:lvl3pPr>
            <a:lvl4pPr marL="342900" marR="0" lvl="3" indent="-254000" algn="ctr" rtl="0">
              <a:lnSpc>
                <a:spcPct val="85000"/>
              </a:lnSpc>
              <a:spcBef>
                <a:spcPts val="200"/>
              </a:spcBef>
              <a:spcAft>
                <a:spcPts val="200"/>
              </a:spcAft>
              <a:buClr>
                <a:schemeClr val="accent1"/>
              </a:buClr>
              <a:buSzPct val="100000"/>
              <a:buFont typeface="Arial"/>
              <a:buChar char="​"/>
              <a:defRPr sz="1400" b="0" i="0" u="none" strike="noStrike" cap="none">
                <a:solidFill>
                  <a:schemeClr val="accent1"/>
                </a:solidFill>
                <a:latin typeface="Century Gothic"/>
                <a:ea typeface="Century Gothic"/>
                <a:cs typeface="Century Gothic"/>
                <a:sym typeface="Century Gothic"/>
              </a:defRPr>
            </a:lvl4pPr>
            <a:lvl5pPr marL="342900" marR="0" lvl="4" indent="-254000" algn="ctr" rtl="0">
              <a:lnSpc>
                <a:spcPct val="85000"/>
              </a:lnSpc>
              <a:spcBef>
                <a:spcPts val="200"/>
              </a:spcBef>
              <a:spcAft>
                <a:spcPts val="200"/>
              </a:spcAft>
              <a:buClr>
                <a:schemeClr val="accent1"/>
              </a:buClr>
              <a:buSzPct val="100000"/>
              <a:buFont typeface="Arial"/>
              <a:buChar char="​"/>
              <a:defRPr sz="14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99" name="Shape 99"/>
          <p:cNvSpPr txBox="1"/>
          <p:nvPr/>
        </p:nvSpPr>
        <p:spPr>
          <a:xfrm>
            <a:off x="153254" y="4837176"/>
            <a:ext cx="133200" cy="130800"/>
          </a:xfrm>
          <a:prstGeom prst="rect">
            <a:avLst/>
          </a:prstGeom>
          <a:noFill/>
          <a:ln>
            <a:noFill/>
          </a:ln>
        </p:spPr>
        <p:txBody>
          <a:bodyPr lIns="0" tIns="0" rIns="0" bIns="0" anchor="t" anchorCtr="0">
            <a:noAutofit/>
          </a:bodyPr>
          <a:lstStyle/>
          <a:p>
            <a:pPr marL="0" marR="0" lvl="0" indent="0" algn="r" rtl="0">
              <a:spcBef>
                <a:spcPts val="0"/>
              </a:spcBef>
              <a:buSzPct val="25000"/>
              <a:buNone/>
            </a:pPr>
            <a:fld id="{00000000-1234-1234-1234-123412341234}" type="slidenum">
              <a:rPr lang="en-US" sz="850" b="0" i="0" u="none" strike="noStrike" cap="none">
                <a:solidFill>
                  <a:schemeClr val="lt2"/>
                </a:solidFill>
                <a:latin typeface="Century Gothic"/>
                <a:ea typeface="Century Gothic"/>
                <a:cs typeface="Century Gothic"/>
                <a:sym typeface="Century Gothic"/>
              </a:rPr>
              <a:t>‹Nr.›</a:t>
            </a:fld>
            <a:endParaRPr lang="en-US" sz="850" b="0" i="0" u="none" strike="noStrike" cap="none">
              <a:solidFill>
                <a:schemeClr val="lt2"/>
              </a:solidFill>
              <a:latin typeface="Century Gothic"/>
              <a:ea typeface="Century Gothic"/>
              <a:cs typeface="Century Gothic"/>
              <a:sym typeface="Century Gothic"/>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itle and Two Right Weighted">
    <p:spTree>
      <p:nvGrpSpPr>
        <p:cNvPr id="1" name="Shape 100"/>
        <p:cNvGrpSpPr/>
        <p:nvPr/>
      </p:nvGrpSpPr>
      <p:grpSpPr>
        <a:xfrm>
          <a:off x="0" y="0"/>
          <a:ext cx="0" cy="0"/>
          <a:chOff x="0" y="0"/>
          <a:chExt cx="0" cy="0"/>
        </a:xfrm>
      </p:grpSpPr>
      <p:sp>
        <p:nvSpPr>
          <p:cNvPr id="101" name="Shape 101"/>
          <p:cNvSpPr>
            <a:spLocks noGrp="1"/>
          </p:cNvSpPr>
          <p:nvPr>
            <p:ph type="pic" idx="2"/>
          </p:nvPr>
        </p:nvSpPr>
        <p:spPr>
          <a:xfrm>
            <a:off x="457200" y="1216151"/>
            <a:ext cx="2438400" cy="3107399"/>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457200" marR="0" lvl="1" indent="-127000"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568325" marR="0" lvl="2" indent="-22225"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102" name="Shape 102"/>
          <p:cNvSpPr txBox="1">
            <a:spLocks noGrp="1"/>
          </p:cNvSpPr>
          <p:nvPr>
            <p:ph type="body" idx="1"/>
          </p:nvPr>
        </p:nvSpPr>
        <p:spPr>
          <a:xfrm>
            <a:off x="3352800" y="1216151"/>
            <a:ext cx="5334000" cy="3107399"/>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515937" marR="0" lvl="1" indent="-134937"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687387" marR="0" lvl="2" indent="-90487"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103" name="Shape 103"/>
          <p:cNvSpPr txBox="1">
            <a:spLocks noGrp="1"/>
          </p:cNvSpPr>
          <p:nvPr>
            <p:ph type="title"/>
          </p:nvPr>
        </p:nvSpPr>
        <p:spPr>
          <a:xfrm>
            <a:off x="457200" y="173735"/>
            <a:ext cx="7129800" cy="704099"/>
          </a:xfrm>
          <a:prstGeom prst="rect">
            <a:avLst/>
          </a:prstGeom>
          <a:noFill/>
          <a:ln>
            <a:noFill/>
          </a:ln>
        </p:spPr>
        <p:txBody>
          <a:bodyPr lIns="91425" tIns="91425" rIns="91425" bIns="91425" anchor="b" anchorCtr="0"/>
          <a:lstStyle>
            <a:lvl1pPr marL="0" marR="0" lvl="0" indent="0" algn="l" rtl="0">
              <a:lnSpc>
                <a:spcPct val="95000"/>
              </a:lnSpc>
              <a:spcBef>
                <a:spcPts val="0"/>
              </a:spcBef>
              <a:buClr>
                <a:schemeClr val="accent1"/>
              </a:buClr>
              <a:buFont typeface="Century Gothic"/>
              <a:buNone/>
              <a:defRPr sz="2200" b="0" i="0" u="none" strike="noStrike" cap="none">
                <a:solidFill>
                  <a:schemeClr val="accent1"/>
                </a:solidFill>
                <a:latin typeface="Century Gothic"/>
                <a:ea typeface="Century Gothic"/>
                <a:cs typeface="Century Gothic"/>
                <a:sym typeface="Century Gothic"/>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04" name="Shape 104"/>
          <p:cNvSpPr txBox="1">
            <a:spLocks noGrp="1"/>
          </p:cNvSpPr>
          <p:nvPr>
            <p:ph type="dt" idx="10"/>
          </p:nvPr>
        </p:nvSpPr>
        <p:spPr>
          <a:xfrm>
            <a:off x="3505200" y="4864346"/>
            <a:ext cx="2133600" cy="107700"/>
          </a:xfrm>
          <a:prstGeom prst="rect">
            <a:avLst/>
          </a:prstGeom>
          <a:noFill/>
          <a:ln>
            <a:noFill/>
          </a:ln>
        </p:spPr>
        <p:txBody>
          <a:bodyPr lIns="91425" tIns="91425" rIns="91425" bIns="91425" anchor="t" anchorCtr="0"/>
          <a:lstStyle>
            <a:lvl1pPr marL="0" marR="0" lvl="0" indent="0" algn="l" rtl="0">
              <a:spcBef>
                <a:spcPts val="0"/>
              </a:spcBef>
              <a:buNone/>
              <a:defRPr sz="1800">
                <a:solidFill>
                  <a:schemeClr val="dk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05" name="Shape 105"/>
          <p:cNvSpPr txBox="1">
            <a:spLocks noGrp="1"/>
          </p:cNvSpPr>
          <p:nvPr>
            <p:ph type="ftr" idx="11"/>
          </p:nvPr>
        </p:nvSpPr>
        <p:spPr>
          <a:xfrm>
            <a:off x="457200" y="4857864"/>
            <a:ext cx="1762200" cy="107700"/>
          </a:xfrm>
          <a:prstGeom prst="rect">
            <a:avLst/>
          </a:prstGeom>
          <a:noFill/>
          <a:ln>
            <a:noFill/>
          </a:ln>
        </p:spPr>
        <p:txBody>
          <a:bodyPr lIns="91425" tIns="91425" rIns="91425" bIns="91425" anchor="t" anchorCtr="0"/>
          <a:lstStyle>
            <a:lvl1pPr marL="0" marR="0" lvl="0" indent="0" algn="l" rtl="0">
              <a:spcBef>
                <a:spcPts val="0"/>
              </a:spcBef>
              <a:buNone/>
              <a:defRPr sz="1800">
                <a:solidFill>
                  <a:schemeClr val="dk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2_Two Content">
    <p:spTree>
      <p:nvGrpSpPr>
        <p:cNvPr id="1" name="Shape 106"/>
        <p:cNvGrpSpPr/>
        <p:nvPr/>
      </p:nvGrpSpPr>
      <p:grpSpPr>
        <a:xfrm>
          <a:off x="0" y="0"/>
          <a:ext cx="0" cy="0"/>
          <a:chOff x="0" y="0"/>
          <a:chExt cx="0" cy="0"/>
        </a:xfrm>
      </p:grpSpPr>
      <p:sp>
        <p:nvSpPr>
          <p:cNvPr id="107" name="Shape 107"/>
          <p:cNvSpPr txBox="1">
            <a:spLocks noGrp="1"/>
          </p:cNvSpPr>
          <p:nvPr>
            <p:ph type="body" idx="1"/>
          </p:nvPr>
        </p:nvSpPr>
        <p:spPr>
          <a:xfrm>
            <a:off x="4800600" y="912279"/>
            <a:ext cx="3886200" cy="3698100"/>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457200" marR="0" lvl="1" indent="-127000"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568325" marR="0" lvl="2" indent="-22225"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108" name="Shape 108"/>
          <p:cNvSpPr txBox="1">
            <a:spLocks noGrp="1"/>
          </p:cNvSpPr>
          <p:nvPr>
            <p:ph type="body" idx="2"/>
          </p:nvPr>
        </p:nvSpPr>
        <p:spPr>
          <a:xfrm>
            <a:off x="457200" y="912279"/>
            <a:ext cx="3886200" cy="3698100"/>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515937" marR="0" lvl="1" indent="-134937"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742950" marR="0" lvl="2" indent="-146050"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109" name="Shape 109"/>
          <p:cNvSpPr txBox="1">
            <a:spLocks noGrp="1"/>
          </p:cNvSpPr>
          <p:nvPr>
            <p:ph type="title"/>
          </p:nvPr>
        </p:nvSpPr>
        <p:spPr>
          <a:xfrm>
            <a:off x="457200" y="128588"/>
            <a:ext cx="8229600" cy="526200"/>
          </a:xfrm>
          <a:prstGeom prst="rect">
            <a:avLst/>
          </a:prstGeom>
          <a:noFill/>
          <a:ln>
            <a:noFill/>
          </a:ln>
        </p:spPr>
        <p:txBody>
          <a:bodyPr lIns="91425" tIns="91425" rIns="91425" bIns="91425" anchor="b" anchorCtr="0"/>
          <a:lstStyle>
            <a:lvl1pPr marL="0" marR="0" lvl="0" indent="0" algn="l" rtl="0">
              <a:lnSpc>
                <a:spcPct val="95000"/>
              </a:lnSpc>
              <a:spcBef>
                <a:spcPts val="0"/>
              </a:spcBef>
              <a:buClr>
                <a:schemeClr val="accent1"/>
              </a:buClr>
              <a:buFont typeface="Century Gothic"/>
              <a:buNone/>
              <a:defRPr sz="2200" b="0" i="0" u="none" strike="noStrike" cap="none">
                <a:solidFill>
                  <a:schemeClr val="accent1"/>
                </a:solidFill>
                <a:latin typeface="Century Gothic"/>
                <a:ea typeface="Century Gothic"/>
                <a:cs typeface="Century Gothic"/>
                <a:sym typeface="Century Gothic"/>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10" name="Shape 110"/>
          <p:cNvSpPr txBox="1">
            <a:spLocks noGrp="1"/>
          </p:cNvSpPr>
          <p:nvPr>
            <p:ph type="ftr" idx="11"/>
          </p:nvPr>
        </p:nvSpPr>
        <p:spPr>
          <a:xfrm>
            <a:off x="457200" y="5003787"/>
            <a:ext cx="1762200" cy="92400"/>
          </a:xfrm>
          <a:prstGeom prst="rect">
            <a:avLst/>
          </a:prstGeom>
          <a:noFill/>
          <a:ln>
            <a:noFill/>
          </a:ln>
        </p:spPr>
        <p:txBody>
          <a:bodyPr lIns="91425" tIns="91425" rIns="91425" bIns="91425" anchor="t" anchorCtr="0"/>
          <a:lstStyle>
            <a:lvl1pPr marL="0" marR="0" lvl="0" indent="0" algn="l" rtl="0">
              <a:spcBef>
                <a:spcPts val="0"/>
              </a:spcBef>
              <a:buNone/>
              <a:defRPr sz="1800">
                <a:solidFill>
                  <a:schemeClr val="dk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Title and Subtitle Only">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457200" y="173735"/>
            <a:ext cx="7129800" cy="704099"/>
          </a:xfrm>
          <a:prstGeom prst="rect">
            <a:avLst/>
          </a:prstGeom>
          <a:noFill/>
          <a:ln>
            <a:noFill/>
          </a:ln>
        </p:spPr>
        <p:txBody>
          <a:bodyPr lIns="91425" tIns="91425" rIns="91425" bIns="91425" anchor="b" anchorCtr="0"/>
          <a:lstStyle>
            <a:lvl1pPr marL="0" marR="0" lvl="0" indent="0" algn="l" rtl="0">
              <a:lnSpc>
                <a:spcPct val="95000"/>
              </a:lnSpc>
              <a:spcBef>
                <a:spcPts val="0"/>
              </a:spcBef>
              <a:buClr>
                <a:schemeClr val="accent1"/>
              </a:buClr>
              <a:buFont typeface="Century Gothic"/>
              <a:buNone/>
              <a:defRPr sz="2200" b="0" i="0" u="none" strike="noStrike" cap="none">
                <a:solidFill>
                  <a:schemeClr val="accent1"/>
                </a:solidFill>
                <a:latin typeface="Century Gothic"/>
                <a:ea typeface="Century Gothic"/>
                <a:cs typeface="Century Gothic"/>
                <a:sym typeface="Century Gothic"/>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1_Title and Subtitle Only">
    <p:spTree>
      <p:nvGrpSpPr>
        <p:cNvPr id="1" name="Shape 113"/>
        <p:cNvGrpSpPr/>
        <p:nvPr/>
      </p:nvGrpSpPr>
      <p:grpSpPr>
        <a:xfrm>
          <a:off x="0" y="0"/>
          <a:ext cx="0" cy="0"/>
          <a:chOff x="0" y="0"/>
          <a:chExt cx="0" cy="0"/>
        </a:xfrm>
      </p:grpSpPr>
      <p:sp>
        <p:nvSpPr>
          <p:cNvPr id="114" name="Shape 114"/>
          <p:cNvSpPr txBox="1">
            <a:spLocks noGrp="1"/>
          </p:cNvSpPr>
          <p:nvPr>
            <p:ph type="ftr" idx="11"/>
          </p:nvPr>
        </p:nvSpPr>
        <p:spPr>
          <a:xfrm>
            <a:off x="457202" y="4857864"/>
            <a:ext cx="928800" cy="107700"/>
          </a:xfrm>
          <a:prstGeom prst="rect">
            <a:avLst/>
          </a:prstGeom>
          <a:noFill/>
          <a:ln>
            <a:noFill/>
          </a:ln>
        </p:spPr>
        <p:txBody>
          <a:bodyPr lIns="91425" tIns="91425" rIns="91425" bIns="91425" anchor="t" anchorCtr="0"/>
          <a:lstStyle>
            <a:lvl1pPr marL="0" marR="0" lvl="0" indent="0" algn="l" rtl="0">
              <a:spcBef>
                <a:spcPts val="0"/>
              </a:spcBef>
              <a:buNone/>
              <a:defRPr sz="1800">
                <a:solidFill>
                  <a:schemeClr val="dk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15" name="Shape 115"/>
          <p:cNvSpPr txBox="1">
            <a:spLocks noGrp="1"/>
          </p:cNvSpPr>
          <p:nvPr>
            <p:ph type="body" idx="1"/>
          </p:nvPr>
        </p:nvSpPr>
        <p:spPr>
          <a:xfrm>
            <a:off x="3297994" y="4855464"/>
            <a:ext cx="2547900" cy="106200"/>
          </a:xfrm>
          <a:prstGeom prst="rect">
            <a:avLst/>
          </a:prstGeom>
          <a:noFill/>
          <a:ln>
            <a:noFill/>
          </a:ln>
        </p:spPr>
        <p:txBody>
          <a:bodyPr lIns="91425" tIns="91425" rIns="91425" bIns="91425" anchor="t" anchorCtr="0"/>
          <a:lstStyle>
            <a:lvl1pPr marL="0" marR="0" lvl="0" indent="0" algn="ctr" rtl="0">
              <a:lnSpc>
                <a:spcPct val="85000"/>
              </a:lnSpc>
              <a:spcBef>
                <a:spcPts val="0"/>
              </a:spcBef>
              <a:spcAft>
                <a:spcPts val="0"/>
              </a:spcAft>
              <a:buClr>
                <a:srgbClr val="4FB0FF"/>
              </a:buClr>
              <a:buFont typeface="Arial"/>
              <a:buNone/>
              <a:defRPr sz="700" b="1" i="0" u="none" strike="noStrike" cap="none">
                <a:solidFill>
                  <a:srgbClr val="4FB0FF"/>
                </a:solidFill>
                <a:latin typeface="Century Gothic"/>
                <a:ea typeface="Century Gothic"/>
                <a:cs typeface="Century Gothic"/>
                <a:sym typeface="Century Gothic"/>
              </a:defRPr>
            </a:lvl1pPr>
            <a:lvl2pPr marL="457200" marR="0" lvl="1" indent="-228600" algn="l" rtl="0">
              <a:lnSpc>
                <a:spcPct val="85000"/>
              </a:lnSpc>
              <a:spcBef>
                <a:spcPts val="200"/>
              </a:spcBef>
              <a:spcAft>
                <a:spcPts val="200"/>
              </a:spcAft>
              <a:buClr>
                <a:schemeClr val="accent2"/>
              </a:buClr>
              <a:buFont typeface="Arial"/>
              <a:buNone/>
              <a:defRPr sz="1600" b="0" i="0" u="none" strike="noStrike" cap="none">
                <a:solidFill>
                  <a:schemeClr val="accent2"/>
                </a:solidFill>
                <a:latin typeface="Century Gothic"/>
                <a:ea typeface="Century Gothic"/>
                <a:cs typeface="Century Gothic"/>
                <a:sym typeface="Century Gothic"/>
              </a:defRPr>
            </a:lvl2pPr>
            <a:lvl3pPr marL="568325" marR="0" lvl="2" indent="-111125" algn="l" rtl="0">
              <a:lnSpc>
                <a:spcPct val="85000"/>
              </a:lnSpc>
              <a:spcBef>
                <a:spcPts val="200"/>
              </a:spcBef>
              <a:spcAft>
                <a:spcPts val="200"/>
              </a:spcAft>
              <a:buClr>
                <a:schemeClr val="accent2"/>
              </a:buClr>
              <a:buFont typeface="Arial"/>
              <a:buNone/>
              <a:defRPr sz="1600" b="0" i="0" u="none" strike="noStrike" cap="none">
                <a:solidFill>
                  <a:schemeClr val="accent2"/>
                </a:solidFill>
                <a:latin typeface="Century Gothic"/>
                <a:ea typeface="Century Gothic"/>
                <a:cs typeface="Century Gothic"/>
                <a:sym typeface="Century Gothic"/>
              </a:defRPr>
            </a:lvl3pPr>
            <a:lvl4pPr marL="0" marR="0" lvl="3" indent="0" algn="l" rtl="0">
              <a:lnSpc>
                <a:spcPct val="95000"/>
              </a:lnSpc>
              <a:spcBef>
                <a:spcPts val="600"/>
              </a:spcBef>
              <a:spcAft>
                <a:spcPts val="200"/>
              </a:spcAft>
              <a:buClr>
                <a:schemeClr val="accent2"/>
              </a:buClr>
              <a:buFont typeface="Arial"/>
              <a:buNone/>
              <a:defRPr sz="1600" b="0" i="0" u="none" strike="noStrike" cap="none">
                <a:solidFill>
                  <a:schemeClr val="accent2"/>
                </a:solidFill>
                <a:latin typeface="Century Gothic"/>
                <a:ea typeface="Century Gothic"/>
                <a:cs typeface="Century Gothic"/>
                <a:sym typeface="Century Gothic"/>
              </a:defRPr>
            </a:lvl4pPr>
            <a:lvl5pPr marL="0" marR="0" lvl="4" indent="0" algn="l" rtl="0">
              <a:lnSpc>
                <a:spcPct val="95000"/>
              </a:lnSpc>
              <a:spcBef>
                <a:spcPts val="600"/>
              </a:spcBef>
              <a:spcAft>
                <a:spcPts val="200"/>
              </a:spcAft>
              <a:buClr>
                <a:schemeClr val="accent2"/>
              </a:buClr>
              <a:buFont typeface="Arial"/>
              <a:buNone/>
              <a:defRPr sz="1600" b="0" i="0" u="none" strike="noStrike" cap="none">
                <a:solidFill>
                  <a:schemeClr val="accent2"/>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116" name="Shape 116"/>
          <p:cNvSpPr txBox="1">
            <a:spLocks noGrp="1"/>
          </p:cNvSpPr>
          <p:nvPr>
            <p:ph type="title"/>
          </p:nvPr>
        </p:nvSpPr>
        <p:spPr>
          <a:xfrm>
            <a:off x="457200" y="173735"/>
            <a:ext cx="8229600" cy="704099"/>
          </a:xfrm>
          <a:prstGeom prst="rect">
            <a:avLst/>
          </a:prstGeom>
          <a:noFill/>
          <a:ln>
            <a:noFill/>
          </a:ln>
        </p:spPr>
        <p:txBody>
          <a:bodyPr lIns="91425" tIns="91425" rIns="91425" bIns="91425" anchor="b" anchorCtr="0"/>
          <a:lstStyle>
            <a:lvl1pPr marL="0" marR="0" lvl="0" indent="0" algn="l" rtl="0">
              <a:lnSpc>
                <a:spcPct val="95000"/>
              </a:lnSpc>
              <a:spcBef>
                <a:spcPts val="0"/>
              </a:spcBef>
              <a:buClr>
                <a:schemeClr val="accent1"/>
              </a:buClr>
              <a:buFont typeface="Century Gothic"/>
              <a:buNone/>
              <a:defRPr sz="2200" b="0" i="0" u="none" strike="noStrike" cap="none">
                <a:solidFill>
                  <a:schemeClr val="accent1"/>
                </a:solidFill>
                <a:latin typeface="Century Gothic"/>
                <a:ea typeface="Century Gothic"/>
                <a:cs typeface="Century Gothic"/>
                <a:sym typeface="Century Gothic"/>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Agenda/Table Contents">
    <p:spTree>
      <p:nvGrpSpPr>
        <p:cNvPr id="1" name="Shape 23"/>
        <p:cNvGrpSpPr/>
        <p:nvPr/>
      </p:nvGrpSpPr>
      <p:grpSpPr>
        <a:xfrm>
          <a:off x="0" y="0"/>
          <a:ext cx="0" cy="0"/>
          <a:chOff x="0" y="0"/>
          <a:chExt cx="0" cy="0"/>
        </a:xfrm>
      </p:grpSpPr>
      <p:sp>
        <p:nvSpPr>
          <p:cNvPr id="24" name="Shape 24"/>
          <p:cNvSpPr txBox="1">
            <a:spLocks noGrp="1"/>
          </p:cNvSpPr>
          <p:nvPr>
            <p:ph type="body" idx="1"/>
          </p:nvPr>
        </p:nvSpPr>
        <p:spPr>
          <a:xfrm>
            <a:off x="457200" y="1546423"/>
            <a:ext cx="3886200" cy="2908589"/>
          </a:xfrm>
          <a:prstGeom prst="rect">
            <a:avLst/>
          </a:prstGeom>
          <a:noFill/>
          <a:ln>
            <a:noFill/>
          </a:ln>
        </p:spPr>
        <p:txBody>
          <a:bodyPr lIns="91425" tIns="91425" rIns="91425" bIns="91425" anchor="t" anchorCtr="0"/>
          <a:lstStyle>
            <a:lvl1pPr marL="169863"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515938" marR="0" lvl="1" indent="-134937"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687388" marR="0" lvl="2" indent="-90487"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25" name="Shape 25"/>
          <p:cNvSpPr txBox="1">
            <a:spLocks noGrp="1"/>
          </p:cNvSpPr>
          <p:nvPr>
            <p:ph type="title"/>
          </p:nvPr>
        </p:nvSpPr>
        <p:spPr>
          <a:xfrm>
            <a:off x="457200" y="639708"/>
            <a:ext cx="3886200" cy="704088"/>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accent1"/>
              </a:buClr>
              <a:buFont typeface="Century Gothic"/>
              <a:buNone/>
              <a:defRPr sz="2200" b="0" i="0" u="none" strike="noStrike" cap="none">
                <a:solidFill>
                  <a:schemeClr val="accent1"/>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p:nvPr/>
        </p:nvSpPr>
        <p:spPr>
          <a:xfrm>
            <a:off x="99059" y="4858087"/>
            <a:ext cx="236220" cy="177165"/>
          </a:xfrm>
          <a:prstGeom prst="rect">
            <a:avLst/>
          </a:prstGeom>
          <a:solidFill>
            <a:schemeClr val="lt1"/>
          </a:solidFill>
          <a:ln>
            <a:noFill/>
          </a:ln>
        </p:spPr>
        <p:txBody>
          <a:bodyPr lIns="91425" tIns="91425" rIns="91425" bIns="91425" anchor="t" anchorCtr="0">
            <a:noAutofit/>
          </a:bodyPr>
          <a:lstStyle/>
          <a:p>
            <a:pPr marL="0" marR="0" lvl="0" indent="0" algn="ctr" rtl="0">
              <a:spcBef>
                <a:spcPts val="0"/>
              </a:spcBef>
              <a:buNone/>
            </a:pPr>
            <a:endParaRPr sz="1800" b="0" i="0" u="none" strike="noStrike" cap="none">
              <a:solidFill>
                <a:srgbClr val="FFFFFF"/>
              </a:solidFill>
              <a:latin typeface="Century Gothic"/>
              <a:ea typeface="Century Gothic"/>
              <a:cs typeface="Century Gothic"/>
              <a:sym typeface="Century Gothic"/>
            </a:endParaRPr>
          </a:p>
        </p:txBody>
      </p:sp>
      <p:sp>
        <p:nvSpPr>
          <p:cNvPr id="27" name="Shape 27"/>
          <p:cNvSpPr>
            <a:spLocks noGrp="1"/>
          </p:cNvSpPr>
          <p:nvPr>
            <p:ph type="pic" idx="2"/>
          </p:nvPr>
        </p:nvSpPr>
        <p:spPr>
          <a:xfrm>
            <a:off x="4800600" y="0"/>
            <a:ext cx="4343400" cy="5143499"/>
          </a:xfrm>
          <a:prstGeom prst="rect">
            <a:avLst/>
          </a:prstGeom>
          <a:noFill/>
          <a:ln>
            <a:noFill/>
          </a:ln>
        </p:spPr>
        <p:txBody>
          <a:bodyPr lIns="91425" tIns="91425" rIns="91425" bIns="91425" anchor="t" anchorCtr="0"/>
          <a:lstStyle>
            <a:lvl1pPr marL="0" marR="0" lvl="0" indent="0" algn="ctr" rtl="0">
              <a:lnSpc>
                <a:spcPct val="95000"/>
              </a:lnSpc>
              <a:spcBef>
                <a:spcPts val="600"/>
              </a:spcBef>
              <a:spcAft>
                <a:spcPts val="200"/>
              </a:spcAft>
              <a:buClr>
                <a:schemeClr val="dk1"/>
              </a:buClr>
              <a:buFont typeface="Arial"/>
              <a:buNone/>
              <a:defRPr sz="1200" b="0" i="0" u="none" strike="noStrike" cap="none">
                <a:solidFill>
                  <a:schemeClr val="dk1"/>
                </a:solidFill>
                <a:latin typeface="Century Gothic"/>
                <a:ea typeface="Century Gothic"/>
                <a:cs typeface="Century Gothic"/>
                <a:sym typeface="Century Gothic"/>
              </a:defRPr>
            </a:lvl1pPr>
            <a:lvl2pPr marL="457200" marR="0" lvl="1" indent="-127000"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568325" marR="0" lvl="2" indent="-22225"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28" name="Shape 28"/>
          <p:cNvSpPr txBox="1">
            <a:spLocks noGrp="1"/>
          </p:cNvSpPr>
          <p:nvPr>
            <p:ph type="dt" idx="10"/>
          </p:nvPr>
        </p:nvSpPr>
        <p:spPr>
          <a:xfrm>
            <a:off x="3505200" y="4864346"/>
            <a:ext cx="2133599" cy="107721"/>
          </a:xfrm>
          <a:prstGeom prst="rect">
            <a:avLst/>
          </a:prstGeom>
          <a:noFill/>
          <a:ln>
            <a:noFill/>
          </a:ln>
        </p:spPr>
        <p:txBody>
          <a:bodyPr lIns="91425" tIns="91425" rIns="91425" bIns="91425" anchor="ctr" anchorCtr="0"/>
          <a:lstStyle>
            <a:lvl1pPr marL="0" marR="0" lvl="0" indent="0" algn="ctr" rtl="0">
              <a:spcBef>
                <a:spcPts val="0"/>
              </a:spcBef>
              <a:buNone/>
              <a:defRPr sz="700" b="0" i="0" u="none" strike="noStrike" cap="none">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29" name="Shape 29"/>
          <p:cNvSpPr txBox="1">
            <a:spLocks noGrp="1"/>
          </p:cNvSpPr>
          <p:nvPr>
            <p:ph type="ftr" idx="11"/>
          </p:nvPr>
        </p:nvSpPr>
        <p:spPr>
          <a:xfrm>
            <a:off x="457200" y="4857864"/>
            <a:ext cx="1762124" cy="107721"/>
          </a:xfrm>
          <a:prstGeom prst="rect">
            <a:avLst/>
          </a:prstGeom>
          <a:noFill/>
          <a:ln>
            <a:noFill/>
          </a:ln>
        </p:spPr>
        <p:txBody>
          <a:bodyPr lIns="91425" tIns="91425" rIns="91425" bIns="91425" anchor="ctr" anchorCtr="0"/>
          <a:lstStyle>
            <a:lvl1pPr marL="0" marR="0" lvl="0" indent="0" algn="l" rtl="0">
              <a:spcBef>
                <a:spcPts val="0"/>
              </a:spcBef>
              <a:buNone/>
              <a:defRPr sz="700" b="0" i="0" u="none" strike="noStrike" cap="none">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0" name="Shape 30"/>
          <p:cNvSpPr txBox="1"/>
          <p:nvPr/>
        </p:nvSpPr>
        <p:spPr>
          <a:xfrm>
            <a:off x="153254" y="4835592"/>
            <a:ext cx="133220" cy="130804"/>
          </a:xfrm>
          <a:prstGeom prst="rect">
            <a:avLst/>
          </a:prstGeom>
          <a:noFill/>
          <a:ln>
            <a:noFill/>
          </a:ln>
        </p:spPr>
        <p:txBody>
          <a:bodyPr lIns="0" tIns="0" rIns="0" bIns="0" anchor="t" anchorCtr="0">
            <a:noAutofit/>
          </a:bodyPr>
          <a:lstStyle/>
          <a:p>
            <a:pPr marL="0" marR="0" lvl="0" indent="0" algn="r" rtl="0">
              <a:spcBef>
                <a:spcPts val="0"/>
              </a:spcBef>
              <a:buSzPct val="25000"/>
              <a:buNone/>
            </a:pPr>
            <a:fld id="{00000000-1234-1234-1234-123412341234}" type="slidenum">
              <a:rPr lang="en-US" sz="850" b="0" i="0" u="none" strike="noStrike" cap="none">
                <a:solidFill>
                  <a:srgbClr val="6C6C6C"/>
                </a:solidFill>
                <a:latin typeface="Century Gothic"/>
                <a:ea typeface="Century Gothic"/>
                <a:cs typeface="Century Gothic"/>
                <a:sym typeface="Century Gothic"/>
              </a:rPr>
              <a:t>‹Nr.›</a:t>
            </a:fld>
            <a:endParaRPr lang="en-US" sz="850" b="0" i="0" u="none" strike="noStrike" cap="none">
              <a:solidFill>
                <a:srgbClr val="6C6C6C"/>
              </a:solidFill>
              <a:latin typeface="Century Gothic"/>
              <a:ea typeface="Century Gothic"/>
              <a:cs typeface="Century Gothic"/>
              <a:sym typeface="Century Gothic"/>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End Slide">
    <p:spTree>
      <p:nvGrpSpPr>
        <p:cNvPr id="1" name="Shape 117"/>
        <p:cNvGrpSpPr/>
        <p:nvPr/>
      </p:nvGrpSpPr>
      <p:grpSpPr>
        <a:xfrm>
          <a:off x="0" y="0"/>
          <a:ext cx="0" cy="0"/>
          <a:chOff x="0" y="0"/>
          <a:chExt cx="0" cy="0"/>
        </a:xfrm>
      </p:grpSpPr>
      <p:sp>
        <p:nvSpPr>
          <p:cNvPr id="118" name="Shape 118"/>
          <p:cNvSpPr txBox="1"/>
          <p:nvPr/>
        </p:nvSpPr>
        <p:spPr>
          <a:xfrm>
            <a:off x="171052" y="4837176"/>
            <a:ext cx="115499" cy="107700"/>
          </a:xfrm>
          <a:prstGeom prst="rect">
            <a:avLst/>
          </a:prstGeom>
          <a:noFill/>
          <a:ln>
            <a:noFill/>
          </a:ln>
        </p:spPr>
        <p:txBody>
          <a:bodyPr lIns="0" tIns="0" rIns="0" bIns="0" anchor="t" anchorCtr="0">
            <a:noAutofit/>
          </a:bodyPr>
          <a:lstStyle/>
          <a:p>
            <a:pPr marL="0" marR="0" lvl="0" indent="0" algn="r" rtl="0">
              <a:spcBef>
                <a:spcPts val="0"/>
              </a:spcBef>
              <a:buSzPct val="25000"/>
              <a:buNone/>
            </a:pPr>
            <a:fld id="{00000000-1234-1234-1234-123412341234}" type="slidenum">
              <a:rPr lang="en-US" sz="700">
                <a:solidFill>
                  <a:srgbClr val="A2A2A2"/>
                </a:solidFill>
                <a:latin typeface="Century Gothic"/>
                <a:ea typeface="Century Gothic"/>
                <a:cs typeface="Century Gothic"/>
                <a:sym typeface="Century Gothic"/>
              </a:rPr>
              <a:t>‹Nr.›</a:t>
            </a:fld>
            <a:endParaRPr lang="en-US" sz="700">
              <a:solidFill>
                <a:srgbClr val="A2A2A2"/>
              </a:solidFill>
              <a:latin typeface="Century Gothic"/>
              <a:ea typeface="Century Gothic"/>
              <a:cs typeface="Century Gothic"/>
              <a:sym typeface="Century Gothic"/>
            </a:endParaRPr>
          </a:p>
        </p:txBody>
      </p:sp>
      <p:sp>
        <p:nvSpPr>
          <p:cNvPr id="119" name="Shape 119"/>
          <p:cNvSpPr txBox="1"/>
          <p:nvPr/>
        </p:nvSpPr>
        <p:spPr>
          <a:xfrm>
            <a:off x="153254" y="4837176"/>
            <a:ext cx="133200" cy="130800"/>
          </a:xfrm>
          <a:prstGeom prst="rect">
            <a:avLst/>
          </a:prstGeom>
          <a:solidFill>
            <a:schemeClr val="lt1"/>
          </a:solidFill>
          <a:ln>
            <a:noFill/>
          </a:ln>
        </p:spPr>
        <p:txBody>
          <a:bodyPr lIns="0" tIns="0" rIns="0" bIns="0" anchor="t" anchorCtr="0">
            <a:noAutofit/>
          </a:bodyPr>
          <a:lstStyle/>
          <a:p>
            <a:pPr marL="0" marR="0" lvl="0" indent="0" algn="r" rtl="0">
              <a:spcBef>
                <a:spcPts val="0"/>
              </a:spcBef>
              <a:buSzPct val="25000"/>
              <a:buNone/>
            </a:pPr>
            <a:fld id="{00000000-1234-1234-1234-123412341234}" type="slidenum">
              <a:rPr lang="en-US" sz="850">
                <a:solidFill>
                  <a:srgbClr val="6C6C6C"/>
                </a:solidFill>
                <a:latin typeface="Century Gothic"/>
                <a:ea typeface="Century Gothic"/>
                <a:cs typeface="Century Gothic"/>
                <a:sym typeface="Century Gothic"/>
              </a:rPr>
              <a:t>‹Nr.›</a:t>
            </a:fld>
            <a:endParaRPr lang="en-US" sz="850">
              <a:solidFill>
                <a:srgbClr val="6C6C6C"/>
              </a:solidFill>
              <a:latin typeface="Century Gothic"/>
              <a:ea typeface="Century Gothic"/>
              <a:cs typeface="Century Gothic"/>
              <a:sym typeface="Century Gothic"/>
            </a:endParaRPr>
          </a:p>
        </p:txBody>
      </p:sp>
      <p:pic>
        <p:nvPicPr>
          <p:cNvPr id="120" name="Shape 120" descr="Think-Big-Logo-Big.png"/>
          <p:cNvPicPr preferRelativeResize="0"/>
          <p:nvPr/>
        </p:nvPicPr>
        <p:blipFill rotWithShape="1">
          <a:blip r:embed="rId2">
            <a:alphaModFix/>
          </a:blip>
          <a:srcRect/>
          <a:stretch/>
        </p:blipFill>
        <p:spPr>
          <a:xfrm>
            <a:off x="3505200" y="1519887"/>
            <a:ext cx="2133600" cy="210360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Agenda/Table Contents">
    <p:spTree>
      <p:nvGrpSpPr>
        <p:cNvPr id="1" name="Shape 121"/>
        <p:cNvGrpSpPr/>
        <p:nvPr/>
      </p:nvGrpSpPr>
      <p:grpSpPr>
        <a:xfrm>
          <a:off x="0" y="0"/>
          <a:ext cx="0" cy="0"/>
          <a:chOff x="0" y="0"/>
          <a:chExt cx="0" cy="0"/>
        </a:xfrm>
      </p:grpSpPr>
      <p:sp>
        <p:nvSpPr>
          <p:cNvPr id="122" name="Shape 122"/>
          <p:cNvSpPr txBox="1">
            <a:spLocks noGrp="1"/>
          </p:cNvSpPr>
          <p:nvPr>
            <p:ph type="body" idx="1"/>
          </p:nvPr>
        </p:nvSpPr>
        <p:spPr>
          <a:xfrm>
            <a:off x="457200" y="1546423"/>
            <a:ext cx="3886200" cy="2908500"/>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515937" marR="0" lvl="1" indent="-134937"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687387" marR="0" lvl="2" indent="-90487"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123" name="Shape 123"/>
          <p:cNvSpPr txBox="1">
            <a:spLocks noGrp="1"/>
          </p:cNvSpPr>
          <p:nvPr>
            <p:ph type="title"/>
          </p:nvPr>
        </p:nvSpPr>
        <p:spPr>
          <a:xfrm>
            <a:off x="457200" y="639708"/>
            <a:ext cx="3886200" cy="704100"/>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accent1"/>
              </a:buClr>
              <a:buFont typeface="Century Gothic"/>
              <a:buNone/>
              <a:defRPr sz="2200" b="0" i="0" u="none" strike="noStrike" cap="none">
                <a:solidFill>
                  <a:schemeClr val="accent1"/>
                </a:solidFill>
                <a:latin typeface="Century Gothic"/>
                <a:ea typeface="Century Gothic"/>
                <a:cs typeface="Century Gothic"/>
                <a:sym typeface="Century Gothic"/>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24" name="Shape 124"/>
          <p:cNvSpPr/>
          <p:nvPr/>
        </p:nvSpPr>
        <p:spPr>
          <a:xfrm>
            <a:off x="99059" y="4858087"/>
            <a:ext cx="236100" cy="177300"/>
          </a:xfrm>
          <a:prstGeom prst="rect">
            <a:avLst/>
          </a:prstGeom>
          <a:solidFill>
            <a:schemeClr val="lt1"/>
          </a:solidFill>
          <a:ln>
            <a:noFill/>
          </a:ln>
        </p:spPr>
        <p:txBody>
          <a:bodyPr lIns="91425" tIns="91425" rIns="91425" bIns="91425" anchor="t" anchorCtr="0">
            <a:noAutofit/>
          </a:bodyPr>
          <a:lstStyle/>
          <a:p>
            <a:pPr marL="0" marR="0" lvl="0" indent="0" algn="ctr" rtl="0">
              <a:spcBef>
                <a:spcPts val="0"/>
              </a:spcBef>
              <a:buNone/>
            </a:pPr>
            <a:endParaRPr sz="1800">
              <a:solidFill>
                <a:srgbClr val="FFFFFF"/>
              </a:solidFill>
              <a:latin typeface="Century Gothic"/>
              <a:ea typeface="Century Gothic"/>
              <a:cs typeface="Century Gothic"/>
              <a:sym typeface="Century Gothic"/>
            </a:endParaRPr>
          </a:p>
        </p:txBody>
      </p:sp>
      <p:sp>
        <p:nvSpPr>
          <p:cNvPr id="125" name="Shape 125"/>
          <p:cNvSpPr>
            <a:spLocks noGrp="1"/>
          </p:cNvSpPr>
          <p:nvPr>
            <p:ph type="pic" idx="2"/>
          </p:nvPr>
        </p:nvSpPr>
        <p:spPr>
          <a:xfrm>
            <a:off x="4800600" y="0"/>
            <a:ext cx="4343400" cy="5143500"/>
          </a:xfrm>
          <a:prstGeom prst="rect">
            <a:avLst/>
          </a:prstGeom>
          <a:noFill/>
          <a:ln>
            <a:noFill/>
          </a:ln>
        </p:spPr>
        <p:txBody>
          <a:bodyPr lIns="91425" tIns="91425" rIns="91425" bIns="91425" anchor="t" anchorCtr="0"/>
          <a:lstStyle>
            <a:lvl1pPr marL="0" marR="0" lvl="0" indent="0" algn="ctr" rtl="0">
              <a:lnSpc>
                <a:spcPct val="95000"/>
              </a:lnSpc>
              <a:spcBef>
                <a:spcPts val="600"/>
              </a:spcBef>
              <a:spcAft>
                <a:spcPts val="200"/>
              </a:spcAft>
              <a:buClr>
                <a:schemeClr val="dk1"/>
              </a:buClr>
              <a:buFont typeface="Arial"/>
              <a:buNone/>
              <a:defRPr sz="1200" b="0" i="0" u="none" strike="noStrike" cap="none">
                <a:solidFill>
                  <a:schemeClr val="dk1"/>
                </a:solidFill>
                <a:latin typeface="Century Gothic"/>
                <a:ea typeface="Century Gothic"/>
                <a:cs typeface="Century Gothic"/>
                <a:sym typeface="Century Gothic"/>
              </a:defRPr>
            </a:lvl1pPr>
            <a:lvl2pPr marL="457200" marR="0" lvl="1" indent="-127000"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568325" marR="0" lvl="2" indent="-22225"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126" name="Shape 126"/>
          <p:cNvSpPr txBox="1"/>
          <p:nvPr/>
        </p:nvSpPr>
        <p:spPr>
          <a:xfrm>
            <a:off x="153254" y="4835592"/>
            <a:ext cx="133200" cy="130800"/>
          </a:xfrm>
          <a:prstGeom prst="rect">
            <a:avLst/>
          </a:prstGeom>
          <a:noFill/>
          <a:ln>
            <a:noFill/>
          </a:ln>
        </p:spPr>
        <p:txBody>
          <a:bodyPr lIns="0" tIns="0" rIns="0" bIns="0" anchor="t" anchorCtr="0">
            <a:noAutofit/>
          </a:bodyPr>
          <a:lstStyle/>
          <a:p>
            <a:pPr marL="0" marR="0" lvl="0" indent="0" algn="r" rtl="0">
              <a:spcBef>
                <a:spcPts val="0"/>
              </a:spcBef>
              <a:buSzPct val="25000"/>
              <a:buNone/>
            </a:pPr>
            <a:fld id="{00000000-1234-1234-1234-123412341234}" type="slidenum">
              <a:rPr lang="en-US" sz="850">
                <a:solidFill>
                  <a:srgbClr val="6C6C6C"/>
                </a:solidFill>
                <a:latin typeface="Century Gothic"/>
                <a:ea typeface="Century Gothic"/>
                <a:cs typeface="Century Gothic"/>
                <a:sym typeface="Century Gothic"/>
              </a:rPr>
              <a:t>‹Nr.›</a:t>
            </a:fld>
            <a:endParaRPr lang="en-US" sz="850">
              <a:solidFill>
                <a:srgbClr val="6C6C6C"/>
              </a:solidFill>
              <a:latin typeface="Century Gothic"/>
              <a:ea typeface="Century Gothic"/>
              <a:cs typeface="Century Gothic"/>
              <a:sym typeface="Century Gothic"/>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ntent Image">
    <p:spTree>
      <p:nvGrpSpPr>
        <p:cNvPr id="1" name="Shape 127"/>
        <p:cNvGrpSpPr/>
        <p:nvPr/>
      </p:nvGrpSpPr>
      <p:grpSpPr>
        <a:xfrm>
          <a:off x="0" y="0"/>
          <a:ext cx="0" cy="0"/>
          <a:chOff x="0" y="0"/>
          <a:chExt cx="0" cy="0"/>
        </a:xfrm>
      </p:grpSpPr>
      <p:sp>
        <p:nvSpPr>
          <p:cNvPr id="128" name="Shape 128"/>
          <p:cNvSpPr>
            <a:spLocks noGrp="1"/>
          </p:cNvSpPr>
          <p:nvPr>
            <p:ph type="pic" idx="2"/>
          </p:nvPr>
        </p:nvSpPr>
        <p:spPr>
          <a:xfrm>
            <a:off x="4800600" y="1216153"/>
            <a:ext cx="3886200" cy="3107400"/>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457200" marR="0" lvl="1" indent="-127000"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568325" marR="0" lvl="2" indent="-22225"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129" name="Shape 129"/>
          <p:cNvSpPr txBox="1">
            <a:spLocks noGrp="1"/>
          </p:cNvSpPr>
          <p:nvPr>
            <p:ph type="body" idx="1"/>
          </p:nvPr>
        </p:nvSpPr>
        <p:spPr>
          <a:xfrm>
            <a:off x="457200" y="1216153"/>
            <a:ext cx="3886200" cy="3107400"/>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515937" marR="0" lvl="1" indent="-134937"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687387" marR="0" lvl="2" indent="-90487"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130" name="Shape 130"/>
          <p:cNvSpPr txBox="1">
            <a:spLocks noGrp="1"/>
          </p:cNvSpPr>
          <p:nvPr>
            <p:ph type="title"/>
          </p:nvPr>
        </p:nvSpPr>
        <p:spPr>
          <a:xfrm>
            <a:off x="457200" y="173735"/>
            <a:ext cx="7116600" cy="704099"/>
          </a:xfrm>
          <a:prstGeom prst="rect">
            <a:avLst/>
          </a:prstGeom>
          <a:noFill/>
          <a:ln>
            <a:noFill/>
          </a:ln>
        </p:spPr>
        <p:txBody>
          <a:bodyPr lIns="91425" tIns="91425" rIns="91425" bIns="91425" anchor="b" anchorCtr="0"/>
          <a:lstStyle>
            <a:lvl1pPr marL="0" marR="0" lvl="0" indent="0" algn="l" rtl="0">
              <a:lnSpc>
                <a:spcPct val="95000"/>
              </a:lnSpc>
              <a:spcBef>
                <a:spcPts val="0"/>
              </a:spcBef>
              <a:buClr>
                <a:schemeClr val="accent1"/>
              </a:buClr>
              <a:buFont typeface="Century Gothic"/>
              <a:buNone/>
              <a:defRPr sz="2200" b="0" i="0" u="none" strike="noStrike" cap="none">
                <a:solidFill>
                  <a:schemeClr val="accent1"/>
                </a:solidFill>
                <a:latin typeface="Century Gothic"/>
                <a:ea typeface="Century Gothic"/>
                <a:cs typeface="Century Gothic"/>
                <a:sym typeface="Century Gothic"/>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Two Content">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4800600" y="1216188"/>
            <a:ext cx="3886200" cy="3106800"/>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457200" marR="0" lvl="1" indent="-127000"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687387" marR="0" lvl="2" indent="-90487"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133" name="Shape 133"/>
          <p:cNvSpPr txBox="1">
            <a:spLocks noGrp="1"/>
          </p:cNvSpPr>
          <p:nvPr>
            <p:ph type="body" idx="2"/>
          </p:nvPr>
        </p:nvSpPr>
        <p:spPr>
          <a:xfrm>
            <a:off x="457200" y="1216153"/>
            <a:ext cx="3886200" cy="3107400"/>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515937" marR="0" lvl="1" indent="-134937"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687387" marR="0" lvl="2" indent="-90487"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134" name="Shape 134"/>
          <p:cNvSpPr txBox="1">
            <a:spLocks noGrp="1"/>
          </p:cNvSpPr>
          <p:nvPr>
            <p:ph type="title"/>
          </p:nvPr>
        </p:nvSpPr>
        <p:spPr>
          <a:xfrm>
            <a:off x="457200" y="173735"/>
            <a:ext cx="7229700" cy="699899"/>
          </a:xfrm>
          <a:prstGeom prst="rect">
            <a:avLst/>
          </a:prstGeom>
          <a:noFill/>
          <a:ln>
            <a:noFill/>
          </a:ln>
        </p:spPr>
        <p:txBody>
          <a:bodyPr lIns="91425" tIns="91425" rIns="91425" bIns="91425" anchor="b" anchorCtr="0"/>
          <a:lstStyle>
            <a:lvl1pPr marL="0" marR="0" lvl="0" indent="0" algn="l" rtl="0">
              <a:lnSpc>
                <a:spcPct val="95000"/>
              </a:lnSpc>
              <a:spcBef>
                <a:spcPts val="0"/>
              </a:spcBef>
              <a:buClr>
                <a:schemeClr val="accent1"/>
              </a:buClr>
              <a:buFont typeface="Century Gothic"/>
              <a:buNone/>
              <a:defRPr sz="2200" b="0" i="0" u="none" strike="noStrike" cap="none">
                <a:solidFill>
                  <a:schemeClr val="accent1"/>
                </a:solidFill>
                <a:latin typeface="Century Gothic"/>
                <a:ea typeface="Century Gothic"/>
                <a:cs typeface="Century Gothic"/>
                <a:sym typeface="Century Gothic"/>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457202" y="164592"/>
            <a:ext cx="7228500" cy="704100"/>
          </a:xfrm>
          <a:prstGeom prst="rect">
            <a:avLst/>
          </a:prstGeom>
          <a:noFill/>
          <a:ln>
            <a:noFill/>
          </a:ln>
        </p:spPr>
        <p:txBody>
          <a:bodyPr lIns="91425" tIns="91425" rIns="91425" bIns="91425" anchor="b" anchorCtr="0"/>
          <a:lstStyle>
            <a:lvl1pPr marL="0" marR="0" lvl="0" indent="0" algn="l" rtl="0">
              <a:lnSpc>
                <a:spcPct val="95000"/>
              </a:lnSpc>
              <a:spcBef>
                <a:spcPts val="0"/>
              </a:spcBef>
              <a:buClr>
                <a:srgbClr val="0087F8"/>
              </a:buClr>
              <a:buFont typeface="Century Gothic"/>
              <a:buNone/>
              <a:defRPr sz="2200" b="0" i="0" u="none" strike="noStrike" cap="none">
                <a:solidFill>
                  <a:srgbClr val="0087F8"/>
                </a:solidFill>
                <a:latin typeface="Century Gothic"/>
                <a:ea typeface="Century Gothic"/>
                <a:cs typeface="Century Gothic"/>
                <a:sym typeface="Century Gothic"/>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457200" y="173735"/>
            <a:ext cx="7129551" cy="698571"/>
          </a:xfrm>
          <a:prstGeom prst="rect">
            <a:avLst/>
          </a:prstGeom>
          <a:noFill/>
          <a:ln>
            <a:noFill/>
          </a:ln>
        </p:spPr>
        <p:txBody>
          <a:bodyPr lIns="91425" tIns="91425" rIns="91425" bIns="91425" anchor="b" anchorCtr="0"/>
          <a:lstStyle>
            <a:lvl1pPr marL="0" marR="0" lvl="0" indent="0" algn="l" rtl="0">
              <a:lnSpc>
                <a:spcPct val="95000"/>
              </a:lnSpc>
              <a:spcBef>
                <a:spcPts val="0"/>
              </a:spcBef>
              <a:buClr>
                <a:schemeClr val="accent1"/>
              </a:buClr>
              <a:buFont typeface="Century Gothic"/>
              <a:buNone/>
              <a:defRPr sz="2200" b="0" i="0" u="none" strike="noStrike" cap="none">
                <a:solidFill>
                  <a:schemeClr val="accent1"/>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3" name="Shape 33"/>
          <p:cNvSpPr txBox="1">
            <a:spLocks noGrp="1"/>
          </p:cNvSpPr>
          <p:nvPr>
            <p:ph type="body" idx="1"/>
          </p:nvPr>
        </p:nvSpPr>
        <p:spPr>
          <a:xfrm>
            <a:off x="457200" y="1216151"/>
            <a:ext cx="8229600" cy="3107251"/>
          </a:xfrm>
          <a:prstGeom prst="rect">
            <a:avLst/>
          </a:prstGeom>
          <a:noFill/>
          <a:ln>
            <a:noFill/>
          </a:ln>
        </p:spPr>
        <p:txBody>
          <a:bodyPr lIns="91425" tIns="91425" rIns="91425" bIns="91425" anchor="t" anchorCtr="0"/>
          <a:lstStyle>
            <a:lvl1pPr marL="169863"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515938" marR="0" lvl="1" indent="-134937"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687388" marR="0" lvl="2" indent="-90487"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34" name="Shape 34"/>
          <p:cNvSpPr txBox="1">
            <a:spLocks noGrp="1"/>
          </p:cNvSpPr>
          <p:nvPr>
            <p:ph type="dt" idx="10"/>
          </p:nvPr>
        </p:nvSpPr>
        <p:spPr>
          <a:xfrm>
            <a:off x="3505200" y="4864346"/>
            <a:ext cx="2133599" cy="107721"/>
          </a:xfrm>
          <a:prstGeom prst="rect">
            <a:avLst/>
          </a:prstGeom>
          <a:noFill/>
          <a:ln>
            <a:noFill/>
          </a:ln>
        </p:spPr>
        <p:txBody>
          <a:bodyPr lIns="91425" tIns="91425" rIns="91425" bIns="91425" anchor="ctr" anchorCtr="0"/>
          <a:lstStyle>
            <a:lvl1pPr marL="0" marR="0" lvl="0" indent="0" algn="ctr" rtl="0">
              <a:spcBef>
                <a:spcPts val="0"/>
              </a:spcBef>
              <a:buNone/>
              <a:defRPr sz="700" b="0" i="0" u="none" strike="noStrike" cap="none">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5" name="Shape 35"/>
          <p:cNvSpPr txBox="1">
            <a:spLocks noGrp="1"/>
          </p:cNvSpPr>
          <p:nvPr>
            <p:ph type="ftr" idx="11"/>
          </p:nvPr>
        </p:nvSpPr>
        <p:spPr>
          <a:xfrm>
            <a:off x="457200" y="4857864"/>
            <a:ext cx="1762124" cy="107721"/>
          </a:xfrm>
          <a:prstGeom prst="rect">
            <a:avLst/>
          </a:prstGeom>
          <a:noFill/>
          <a:ln>
            <a:noFill/>
          </a:ln>
        </p:spPr>
        <p:txBody>
          <a:bodyPr lIns="91425" tIns="91425" rIns="91425" bIns="91425" anchor="ctr" anchorCtr="0"/>
          <a:lstStyle>
            <a:lvl1pPr marL="0" marR="0" lvl="0" indent="0" algn="l" rtl="0">
              <a:spcBef>
                <a:spcPts val="0"/>
              </a:spcBef>
              <a:buNone/>
              <a:defRPr sz="700" b="0" i="0" u="none" strike="noStrike" cap="none">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wo Content">
    <p:spTree>
      <p:nvGrpSpPr>
        <p:cNvPr id="1" name="Shape 36"/>
        <p:cNvGrpSpPr/>
        <p:nvPr/>
      </p:nvGrpSpPr>
      <p:grpSpPr>
        <a:xfrm>
          <a:off x="0" y="0"/>
          <a:ext cx="0" cy="0"/>
          <a:chOff x="0" y="0"/>
          <a:chExt cx="0" cy="0"/>
        </a:xfrm>
      </p:grpSpPr>
      <p:sp>
        <p:nvSpPr>
          <p:cNvPr id="37" name="Shape 37"/>
          <p:cNvSpPr txBox="1">
            <a:spLocks noGrp="1"/>
          </p:cNvSpPr>
          <p:nvPr>
            <p:ph type="body" idx="1"/>
          </p:nvPr>
        </p:nvSpPr>
        <p:spPr>
          <a:xfrm>
            <a:off x="4800600" y="1216187"/>
            <a:ext cx="3886200" cy="3106843"/>
          </a:xfrm>
          <a:prstGeom prst="rect">
            <a:avLst/>
          </a:prstGeom>
          <a:noFill/>
          <a:ln>
            <a:noFill/>
          </a:ln>
        </p:spPr>
        <p:txBody>
          <a:bodyPr lIns="91425" tIns="91425" rIns="91425" bIns="91425" anchor="t" anchorCtr="0"/>
          <a:lstStyle>
            <a:lvl1pPr marL="169863"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457200" marR="0" lvl="1" indent="-127000"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687388" marR="0" lvl="2" indent="-90487"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38" name="Shape 38"/>
          <p:cNvSpPr txBox="1">
            <a:spLocks noGrp="1"/>
          </p:cNvSpPr>
          <p:nvPr>
            <p:ph type="body" idx="2"/>
          </p:nvPr>
        </p:nvSpPr>
        <p:spPr>
          <a:xfrm>
            <a:off x="457200" y="1216151"/>
            <a:ext cx="3886200" cy="3107251"/>
          </a:xfrm>
          <a:prstGeom prst="rect">
            <a:avLst/>
          </a:prstGeom>
          <a:noFill/>
          <a:ln>
            <a:noFill/>
          </a:ln>
        </p:spPr>
        <p:txBody>
          <a:bodyPr lIns="91425" tIns="91425" rIns="91425" bIns="91425" anchor="t" anchorCtr="0"/>
          <a:lstStyle>
            <a:lvl1pPr marL="169863"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515938" marR="0" lvl="1" indent="-134937"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687388" marR="0" lvl="2" indent="-90487"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39" name="Shape 39"/>
          <p:cNvSpPr txBox="1">
            <a:spLocks noGrp="1"/>
          </p:cNvSpPr>
          <p:nvPr>
            <p:ph type="title"/>
          </p:nvPr>
        </p:nvSpPr>
        <p:spPr>
          <a:xfrm>
            <a:off x="457200" y="173734"/>
            <a:ext cx="7229817" cy="700030"/>
          </a:xfrm>
          <a:prstGeom prst="rect">
            <a:avLst/>
          </a:prstGeom>
          <a:noFill/>
          <a:ln>
            <a:noFill/>
          </a:ln>
        </p:spPr>
        <p:txBody>
          <a:bodyPr lIns="91425" tIns="91425" rIns="91425" bIns="91425" anchor="b" anchorCtr="0"/>
          <a:lstStyle>
            <a:lvl1pPr marL="0" marR="0" lvl="0" indent="0" algn="l" rtl="0">
              <a:lnSpc>
                <a:spcPct val="95000"/>
              </a:lnSpc>
              <a:spcBef>
                <a:spcPts val="0"/>
              </a:spcBef>
              <a:buClr>
                <a:schemeClr val="accent1"/>
              </a:buClr>
              <a:buFont typeface="Century Gothic"/>
              <a:buNone/>
              <a:defRPr sz="2200" b="0" i="0" u="none" strike="noStrike" cap="none">
                <a:solidFill>
                  <a:schemeClr val="accent1"/>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0" name="Shape 40"/>
          <p:cNvSpPr txBox="1">
            <a:spLocks noGrp="1"/>
          </p:cNvSpPr>
          <p:nvPr>
            <p:ph type="dt" idx="10"/>
          </p:nvPr>
        </p:nvSpPr>
        <p:spPr>
          <a:xfrm>
            <a:off x="3505200" y="4864346"/>
            <a:ext cx="2133599" cy="107721"/>
          </a:xfrm>
          <a:prstGeom prst="rect">
            <a:avLst/>
          </a:prstGeom>
          <a:noFill/>
          <a:ln>
            <a:noFill/>
          </a:ln>
        </p:spPr>
        <p:txBody>
          <a:bodyPr lIns="91425" tIns="91425" rIns="91425" bIns="91425" anchor="ctr" anchorCtr="0"/>
          <a:lstStyle>
            <a:lvl1pPr marL="0" marR="0" lvl="0" indent="0" algn="ctr" rtl="0">
              <a:spcBef>
                <a:spcPts val="0"/>
              </a:spcBef>
              <a:buNone/>
              <a:defRPr sz="700" b="0" i="0" u="none" strike="noStrike" cap="none">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1" name="Shape 41"/>
          <p:cNvSpPr txBox="1">
            <a:spLocks noGrp="1"/>
          </p:cNvSpPr>
          <p:nvPr>
            <p:ph type="ftr" idx="11"/>
          </p:nvPr>
        </p:nvSpPr>
        <p:spPr>
          <a:xfrm>
            <a:off x="457200" y="4857864"/>
            <a:ext cx="1762124" cy="107721"/>
          </a:xfrm>
          <a:prstGeom prst="rect">
            <a:avLst/>
          </a:prstGeom>
          <a:noFill/>
          <a:ln>
            <a:noFill/>
          </a:ln>
        </p:spPr>
        <p:txBody>
          <a:bodyPr lIns="91425" tIns="91425" rIns="91425" bIns="91425" anchor="ctr" anchorCtr="0"/>
          <a:lstStyle>
            <a:lvl1pPr marL="0" marR="0" lvl="0" indent="0" algn="l" rtl="0">
              <a:spcBef>
                <a:spcPts val="0"/>
              </a:spcBef>
              <a:buNone/>
              <a:defRPr sz="700" b="0" i="0" u="none" strike="noStrike" cap="none">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ontent Image">
    <p:spTree>
      <p:nvGrpSpPr>
        <p:cNvPr id="1" name="Shape 42"/>
        <p:cNvGrpSpPr/>
        <p:nvPr/>
      </p:nvGrpSpPr>
      <p:grpSpPr>
        <a:xfrm>
          <a:off x="0" y="0"/>
          <a:ext cx="0" cy="0"/>
          <a:chOff x="0" y="0"/>
          <a:chExt cx="0" cy="0"/>
        </a:xfrm>
      </p:grpSpPr>
      <p:sp>
        <p:nvSpPr>
          <p:cNvPr id="43" name="Shape 43"/>
          <p:cNvSpPr>
            <a:spLocks noGrp="1"/>
          </p:cNvSpPr>
          <p:nvPr>
            <p:ph type="pic" idx="2"/>
          </p:nvPr>
        </p:nvSpPr>
        <p:spPr>
          <a:xfrm>
            <a:off x="4800600" y="1216151"/>
            <a:ext cx="3886200" cy="3107251"/>
          </a:xfrm>
          <a:prstGeom prst="rect">
            <a:avLst/>
          </a:prstGeom>
          <a:noFill/>
          <a:ln>
            <a:noFill/>
          </a:ln>
        </p:spPr>
        <p:txBody>
          <a:bodyPr lIns="91425" tIns="91425" rIns="91425" bIns="91425" anchor="t" anchorCtr="0"/>
          <a:lstStyle>
            <a:lvl1pPr marL="169863"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457200" marR="0" lvl="1" indent="-127000"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568325" marR="0" lvl="2" indent="-22225"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44" name="Shape 44"/>
          <p:cNvSpPr txBox="1">
            <a:spLocks noGrp="1"/>
          </p:cNvSpPr>
          <p:nvPr>
            <p:ph type="body" idx="1"/>
          </p:nvPr>
        </p:nvSpPr>
        <p:spPr>
          <a:xfrm>
            <a:off x="457200" y="1216151"/>
            <a:ext cx="3886200" cy="3107251"/>
          </a:xfrm>
          <a:prstGeom prst="rect">
            <a:avLst/>
          </a:prstGeom>
          <a:noFill/>
          <a:ln>
            <a:noFill/>
          </a:ln>
        </p:spPr>
        <p:txBody>
          <a:bodyPr lIns="91425" tIns="91425" rIns="91425" bIns="91425" anchor="t" anchorCtr="0"/>
          <a:lstStyle>
            <a:lvl1pPr marL="169863"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515938" marR="0" lvl="1" indent="-134937"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687388" marR="0" lvl="2" indent="-90487"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45" name="Shape 45"/>
          <p:cNvSpPr txBox="1">
            <a:spLocks noGrp="1"/>
          </p:cNvSpPr>
          <p:nvPr>
            <p:ph type="title"/>
          </p:nvPr>
        </p:nvSpPr>
        <p:spPr>
          <a:xfrm>
            <a:off x="457200" y="173735"/>
            <a:ext cx="7116602" cy="704088"/>
          </a:xfrm>
          <a:prstGeom prst="rect">
            <a:avLst/>
          </a:prstGeom>
          <a:noFill/>
          <a:ln>
            <a:noFill/>
          </a:ln>
        </p:spPr>
        <p:txBody>
          <a:bodyPr lIns="91425" tIns="91425" rIns="91425" bIns="91425" anchor="b" anchorCtr="0"/>
          <a:lstStyle>
            <a:lvl1pPr marL="0" marR="0" lvl="0" indent="0" algn="l" rtl="0">
              <a:lnSpc>
                <a:spcPct val="95000"/>
              </a:lnSpc>
              <a:spcBef>
                <a:spcPts val="0"/>
              </a:spcBef>
              <a:buClr>
                <a:schemeClr val="accent1"/>
              </a:buClr>
              <a:buFont typeface="Century Gothic"/>
              <a:buNone/>
              <a:defRPr sz="2200" b="0" i="0" u="none" strike="noStrike" cap="none">
                <a:solidFill>
                  <a:schemeClr val="accent1"/>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6" name="Shape 46"/>
          <p:cNvSpPr txBox="1">
            <a:spLocks noGrp="1"/>
          </p:cNvSpPr>
          <p:nvPr>
            <p:ph type="dt" idx="10"/>
          </p:nvPr>
        </p:nvSpPr>
        <p:spPr>
          <a:xfrm>
            <a:off x="3505200" y="4864346"/>
            <a:ext cx="2133599" cy="107721"/>
          </a:xfrm>
          <a:prstGeom prst="rect">
            <a:avLst/>
          </a:prstGeom>
          <a:noFill/>
          <a:ln>
            <a:noFill/>
          </a:ln>
        </p:spPr>
        <p:txBody>
          <a:bodyPr lIns="91425" tIns="91425" rIns="91425" bIns="91425" anchor="ctr" anchorCtr="0"/>
          <a:lstStyle>
            <a:lvl1pPr marL="0" marR="0" lvl="0" indent="0" algn="ctr" rtl="0">
              <a:spcBef>
                <a:spcPts val="0"/>
              </a:spcBef>
              <a:buNone/>
              <a:defRPr sz="700" b="0" i="0" u="none" strike="noStrike" cap="none">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7" name="Shape 47"/>
          <p:cNvSpPr txBox="1">
            <a:spLocks noGrp="1"/>
          </p:cNvSpPr>
          <p:nvPr>
            <p:ph type="ftr" idx="11"/>
          </p:nvPr>
        </p:nvSpPr>
        <p:spPr>
          <a:xfrm>
            <a:off x="457200" y="4857864"/>
            <a:ext cx="1762124" cy="107721"/>
          </a:xfrm>
          <a:prstGeom prst="rect">
            <a:avLst/>
          </a:prstGeom>
          <a:noFill/>
          <a:ln>
            <a:noFill/>
          </a:ln>
        </p:spPr>
        <p:txBody>
          <a:bodyPr lIns="91425" tIns="91425" rIns="91425" bIns="91425" anchor="ctr" anchorCtr="0"/>
          <a:lstStyle>
            <a:lvl1pPr marL="0" marR="0" lvl="0" indent="0" algn="l" rtl="0">
              <a:spcBef>
                <a:spcPts val="0"/>
              </a:spcBef>
              <a:buNone/>
              <a:defRPr sz="700" b="0" i="0" u="none" strike="noStrike" cap="none">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and Two Left Weighted">
    <p:spTree>
      <p:nvGrpSpPr>
        <p:cNvPr id="1" name="Shape 48"/>
        <p:cNvGrpSpPr/>
        <p:nvPr/>
      </p:nvGrpSpPr>
      <p:grpSpPr>
        <a:xfrm>
          <a:off x="0" y="0"/>
          <a:ext cx="0" cy="0"/>
          <a:chOff x="0" y="0"/>
          <a:chExt cx="0" cy="0"/>
        </a:xfrm>
      </p:grpSpPr>
      <p:sp>
        <p:nvSpPr>
          <p:cNvPr id="49" name="Shape 49"/>
          <p:cNvSpPr>
            <a:spLocks noGrp="1"/>
          </p:cNvSpPr>
          <p:nvPr>
            <p:ph type="pic" idx="2"/>
          </p:nvPr>
        </p:nvSpPr>
        <p:spPr>
          <a:xfrm>
            <a:off x="6258796" y="1216151"/>
            <a:ext cx="2438399" cy="3107251"/>
          </a:xfrm>
          <a:prstGeom prst="rect">
            <a:avLst/>
          </a:prstGeom>
          <a:noFill/>
          <a:ln>
            <a:noFill/>
          </a:ln>
        </p:spPr>
        <p:txBody>
          <a:bodyPr lIns="91425" tIns="91425" rIns="91425" bIns="91425" anchor="t" anchorCtr="0"/>
          <a:lstStyle>
            <a:lvl1pPr marL="169863"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457200" marR="0" lvl="1" indent="-127000"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568325" marR="0" lvl="2" indent="-22225"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50" name="Shape 50"/>
          <p:cNvSpPr txBox="1">
            <a:spLocks noGrp="1"/>
          </p:cNvSpPr>
          <p:nvPr>
            <p:ph type="body" idx="1"/>
          </p:nvPr>
        </p:nvSpPr>
        <p:spPr>
          <a:xfrm>
            <a:off x="457200" y="1216151"/>
            <a:ext cx="5333999" cy="3107251"/>
          </a:xfrm>
          <a:prstGeom prst="rect">
            <a:avLst/>
          </a:prstGeom>
          <a:noFill/>
          <a:ln>
            <a:noFill/>
          </a:ln>
        </p:spPr>
        <p:txBody>
          <a:bodyPr lIns="91425" tIns="91425" rIns="91425" bIns="91425" anchor="t" anchorCtr="0"/>
          <a:lstStyle>
            <a:lvl1pPr marL="169863"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515938" marR="0" lvl="1" indent="-134937"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687388" marR="0" lvl="2" indent="-90487"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51" name="Shape 51"/>
          <p:cNvSpPr txBox="1">
            <a:spLocks noGrp="1"/>
          </p:cNvSpPr>
          <p:nvPr>
            <p:ph type="title"/>
          </p:nvPr>
        </p:nvSpPr>
        <p:spPr>
          <a:xfrm>
            <a:off x="457200" y="173735"/>
            <a:ext cx="7129762" cy="704088"/>
          </a:xfrm>
          <a:prstGeom prst="rect">
            <a:avLst/>
          </a:prstGeom>
          <a:noFill/>
          <a:ln>
            <a:noFill/>
          </a:ln>
        </p:spPr>
        <p:txBody>
          <a:bodyPr lIns="91425" tIns="91425" rIns="91425" bIns="91425" anchor="b" anchorCtr="0"/>
          <a:lstStyle>
            <a:lvl1pPr marL="0" marR="0" lvl="0" indent="0" algn="l" rtl="0">
              <a:lnSpc>
                <a:spcPct val="95000"/>
              </a:lnSpc>
              <a:spcBef>
                <a:spcPts val="0"/>
              </a:spcBef>
              <a:buClr>
                <a:schemeClr val="accent1"/>
              </a:buClr>
              <a:buFont typeface="Century Gothic"/>
              <a:buNone/>
              <a:defRPr sz="2200" b="0" i="0" u="none" strike="noStrike" cap="none">
                <a:solidFill>
                  <a:schemeClr val="accent1"/>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2" name="Shape 52"/>
          <p:cNvSpPr txBox="1">
            <a:spLocks noGrp="1"/>
          </p:cNvSpPr>
          <p:nvPr>
            <p:ph type="dt" idx="10"/>
          </p:nvPr>
        </p:nvSpPr>
        <p:spPr>
          <a:xfrm>
            <a:off x="3505200" y="4864346"/>
            <a:ext cx="2133599" cy="107721"/>
          </a:xfrm>
          <a:prstGeom prst="rect">
            <a:avLst/>
          </a:prstGeom>
          <a:noFill/>
          <a:ln>
            <a:noFill/>
          </a:ln>
        </p:spPr>
        <p:txBody>
          <a:bodyPr lIns="91425" tIns="91425" rIns="91425" bIns="91425" anchor="ctr" anchorCtr="0"/>
          <a:lstStyle>
            <a:lvl1pPr marL="0" marR="0" lvl="0" indent="0" algn="ctr" rtl="0">
              <a:spcBef>
                <a:spcPts val="0"/>
              </a:spcBef>
              <a:buNone/>
              <a:defRPr sz="700" b="0" i="0" u="none" strike="noStrike" cap="none">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3" name="Shape 53"/>
          <p:cNvSpPr txBox="1">
            <a:spLocks noGrp="1"/>
          </p:cNvSpPr>
          <p:nvPr>
            <p:ph type="ftr" idx="11"/>
          </p:nvPr>
        </p:nvSpPr>
        <p:spPr>
          <a:xfrm>
            <a:off x="457200" y="4857864"/>
            <a:ext cx="1762124" cy="107721"/>
          </a:xfrm>
          <a:prstGeom prst="rect">
            <a:avLst/>
          </a:prstGeom>
          <a:noFill/>
          <a:ln>
            <a:noFill/>
          </a:ln>
        </p:spPr>
        <p:txBody>
          <a:bodyPr lIns="91425" tIns="91425" rIns="91425" bIns="91425" anchor="ctr" anchorCtr="0"/>
          <a:lstStyle>
            <a:lvl1pPr marL="0" marR="0" lvl="0" indent="0" algn="l" rtl="0">
              <a:spcBef>
                <a:spcPts val="0"/>
              </a:spcBef>
              <a:buNone/>
              <a:defRPr sz="700" b="0" i="0" u="none" strike="noStrike" cap="none">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and Two Right Weighted">
    <p:spTree>
      <p:nvGrpSpPr>
        <p:cNvPr id="1" name="Shape 54"/>
        <p:cNvGrpSpPr/>
        <p:nvPr/>
      </p:nvGrpSpPr>
      <p:grpSpPr>
        <a:xfrm>
          <a:off x="0" y="0"/>
          <a:ext cx="0" cy="0"/>
          <a:chOff x="0" y="0"/>
          <a:chExt cx="0" cy="0"/>
        </a:xfrm>
      </p:grpSpPr>
      <p:sp>
        <p:nvSpPr>
          <p:cNvPr id="55" name="Shape 55"/>
          <p:cNvSpPr>
            <a:spLocks noGrp="1"/>
          </p:cNvSpPr>
          <p:nvPr>
            <p:ph type="pic" idx="2"/>
          </p:nvPr>
        </p:nvSpPr>
        <p:spPr>
          <a:xfrm>
            <a:off x="457200" y="1216151"/>
            <a:ext cx="2438399" cy="3107251"/>
          </a:xfrm>
          <a:prstGeom prst="rect">
            <a:avLst/>
          </a:prstGeom>
          <a:noFill/>
          <a:ln>
            <a:noFill/>
          </a:ln>
        </p:spPr>
        <p:txBody>
          <a:bodyPr lIns="91425" tIns="91425" rIns="91425" bIns="91425" anchor="t" anchorCtr="0"/>
          <a:lstStyle>
            <a:lvl1pPr marL="169863"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457200" marR="0" lvl="1" indent="-127000"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568325" marR="0" lvl="2" indent="-22225"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56" name="Shape 56"/>
          <p:cNvSpPr txBox="1">
            <a:spLocks noGrp="1"/>
          </p:cNvSpPr>
          <p:nvPr>
            <p:ph type="body" idx="1"/>
          </p:nvPr>
        </p:nvSpPr>
        <p:spPr>
          <a:xfrm>
            <a:off x="3352800" y="1216151"/>
            <a:ext cx="5333999" cy="3107251"/>
          </a:xfrm>
          <a:prstGeom prst="rect">
            <a:avLst/>
          </a:prstGeom>
          <a:noFill/>
          <a:ln>
            <a:noFill/>
          </a:ln>
        </p:spPr>
        <p:txBody>
          <a:bodyPr lIns="91425" tIns="91425" rIns="91425" bIns="91425" anchor="t" anchorCtr="0"/>
          <a:lstStyle>
            <a:lvl1pPr marL="169863"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515938" marR="0" lvl="1" indent="-134937"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687388" marR="0" lvl="2" indent="-90487"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57" name="Shape 57"/>
          <p:cNvSpPr txBox="1">
            <a:spLocks noGrp="1"/>
          </p:cNvSpPr>
          <p:nvPr>
            <p:ph type="title"/>
          </p:nvPr>
        </p:nvSpPr>
        <p:spPr>
          <a:xfrm>
            <a:off x="457200" y="173735"/>
            <a:ext cx="7129762" cy="704088"/>
          </a:xfrm>
          <a:prstGeom prst="rect">
            <a:avLst/>
          </a:prstGeom>
          <a:noFill/>
          <a:ln>
            <a:noFill/>
          </a:ln>
        </p:spPr>
        <p:txBody>
          <a:bodyPr lIns="91425" tIns="91425" rIns="91425" bIns="91425" anchor="b" anchorCtr="0"/>
          <a:lstStyle>
            <a:lvl1pPr marL="0" marR="0" lvl="0" indent="0" algn="l" rtl="0">
              <a:lnSpc>
                <a:spcPct val="95000"/>
              </a:lnSpc>
              <a:spcBef>
                <a:spcPts val="0"/>
              </a:spcBef>
              <a:buClr>
                <a:schemeClr val="accent1"/>
              </a:buClr>
              <a:buFont typeface="Century Gothic"/>
              <a:buNone/>
              <a:defRPr sz="2200" b="0" i="0" u="none" strike="noStrike" cap="none">
                <a:solidFill>
                  <a:schemeClr val="accent1"/>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8" name="Shape 58"/>
          <p:cNvSpPr txBox="1">
            <a:spLocks noGrp="1"/>
          </p:cNvSpPr>
          <p:nvPr>
            <p:ph type="dt" idx="10"/>
          </p:nvPr>
        </p:nvSpPr>
        <p:spPr>
          <a:xfrm>
            <a:off x="3505200" y="4864346"/>
            <a:ext cx="2133599" cy="107721"/>
          </a:xfrm>
          <a:prstGeom prst="rect">
            <a:avLst/>
          </a:prstGeom>
          <a:noFill/>
          <a:ln>
            <a:noFill/>
          </a:ln>
        </p:spPr>
        <p:txBody>
          <a:bodyPr lIns="91425" tIns="91425" rIns="91425" bIns="91425" anchor="ctr" anchorCtr="0"/>
          <a:lstStyle>
            <a:lvl1pPr marL="0" marR="0" lvl="0" indent="0" algn="ctr" rtl="0">
              <a:spcBef>
                <a:spcPts val="0"/>
              </a:spcBef>
              <a:buNone/>
              <a:defRPr sz="700" b="0" i="0" u="none" strike="noStrike" cap="none">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9" name="Shape 59"/>
          <p:cNvSpPr txBox="1">
            <a:spLocks noGrp="1"/>
          </p:cNvSpPr>
          <p:nvPr>
            <p:ph type="ftr" idx="11"/>
          </p:nvPr>
        </p:nvSpPr>
        <p:spPr>
          <a:xfrm>
            <a:off x="457200" y="4857864"/>
            <a:ext cx="1762124" cy="107721"/>
          </a:xfrm>
          <a:prstGeom prst="rect">
            <a:avLst/>
          </a:prstGeom>
          <a:noFill/>
          <a:ln>
            <a:noFill/>
          </a:ln>
        </p:spPr>
        <p:txBody>
          <a:bodyPr lIns="91425" tIns="91425" rIns="91425" bIns="91425" anchor="ctr" anchorCtr="0"/>
          <a:lstStyle>
            <a:lvl1pPr marL="0" marR="0" lvl="0" indent="0" algn="l" rtl="0">
              <a:spcBef>
                <a:spcPts val="0"/>
              </a:spcBef>
              <a:buNone/>
              <a:defRPr sz="700" b="0" i="0" u="none" strike="noStrike" cap="none">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hree Content">
    <p:spTree>
      <p:nvGrpSpPr>
        <p:cNvPr id="1" name="Shape 60"/>
        <p:cNvGrpSpPr/>
        <p:nvPr/>
      </p:nvGrpSpPr>
      <p:grpSpPr>
        <a:xfrm>
          <a:off x="0" y="0"/>
          <a:ext cx="0" cy="0"/>
          <a:chOff x="0" y="0"/>
          <a:chExt cx="0" cy="0"/>
        </a:xfrm>
      </p:grpSpPr>
      <p:sp>
        <p:nvSpPr>
          <p:cNvPr id="61" name="Shape 61"/>
          <p:cNvSpPr txBox="1">
            <a:spLocks noGrp="1"/>
          </p:cNvSpPr>
          <p:nvPr>
            <p:ph type="body" idx="1"/>
          </p:nvPr>
        </p:nvSpPr>
        <p:spPr>
          <a:xfrm>
            <a:off x="457200" y="1216151"/>
            <a:ext cx="2438399" cy="3107251"/>
          </a:xfrm>
          <a:prstGeom prst="rect">
            <a:avLst/>
          </a:prstGeom>
          <a:noFill/>
          <a:ln>
            <a:noFill/>
          </a:ln>
        </p:spPr>
        <p:txBody>
          <a:bodyPr lIns="91425" tIns="91425" rIns="91425" bIns="91425" anchor="t" anchorCtr="0"/>
          <a:lstStyle>
            <a:lvl1pPr marL="169863"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515938" marR="0" lvl="1" indent="-134937"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687388" marR="0" lvl="2" indent="-90487"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62" name="Shape 62"/>
          <p:cNvSpPr txBox="1">
            <a:spLocks noGrp="1"/>
          </p:cNvSpPr>
          <p:nvPr>
            <p:ph type="body" idx="2"/>
          </p:nvPr>
        </p:nvSpPr>
        <p:spPr>
          <a:xfrm>
            <a:off x="3352800" y="1216151"/>
            <a:ext cx="2438399" cy="3107251"/>
          </a:xfrm>
          <a:prstGeom prst="rect">
            <a:avLst/>
          </a:prstGeom>
          <a:noFill/>
          <a:ln>
            <a:noFill/>
          </a:ln>
        </p:spPr>
        <p:txBody>
          <a:bodyPr lIns="91425" tIns="91425" rIns="91425" bIns="91425" anchor="t" anchorCtr="0"/>
          <a:lstStyle>
            <a:lvl1pPr marL="169863"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515938" marR="0" lvl="1" indent="-134937"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687388" marR="0" lvl="2" indent="-90487"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63" name="Shape 63"/>
          <p:cNvSpPr txBox="1">
            <a:spLocks noGrp="1"/>
          </p:cNvSpPr>
          <p:nvPr>
            <p:ph type="body" idx="3"/>
          </p:nvPr>
        </p:nvSpPr>
        <p:spPr>
          <a:xfrm>
            <a:off x="6248400" y="1216151"/>
            <a:ext cx="2438399" cy="3107251"/>
          </a:xfrm>
          <a:prstGeom prst="rect">
            <a:avLst/>
          </a:prstGeom>
          <a:noFill/>
          <a:ln>
            <a:noFill/>
          </a:ln>
        </p:spPr>
        <p:txBody>
          <a:bodyPr lIns="91425" tIns="91425" rIns="91425" bIns="91425" anchor="t" anchorCtr="0"/>
          <a:lstStyle>
            <a:lvl1pPr marL="169863"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515938" marR="0" lvl="1" indent="-134937"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687388" marR="0" lvl="2" indent="-90487"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64" name="Shape 64"/>
          <p:cNvSpPr txBox="1">
            <a:spLocks noGrp="1"/>
          </p:cNvSpPr>
          <p:nvPr>
            <p:ph type="ftr" idx="11"/>
          </p:nvPr>
        </p:nvSpPr>
        <p:spPr>
          <a:xfrm>
            <a:off x="457200" y="4857864"/>
            <a:ext cx="1762124" cy="107721"/>
          </a:xfrm>
          <a:prstGeom prst="rect">
            <a:avLst/>
          </a:prstGeom>
          <a:noFill/>
          <a:ln>
            <a:noFill/>
          </a:ln>
        </p:spPr>
        <p:txBody>
          <a:bodyPr lIns="91425" tIns="91425" rIns="91425" bIns="91425" anchor="ctr" anchorCtr="0"/>
          <a:lstStyle>
            <a:lvl1pPr marL="0" marR="0" lvl="0" indent="0" algn="l" rtl="0">
              <a:spcBef>
                <a:spcPts val="0"/>
              </a:spcBef>
              <a:buNone/>
              <a:defRPr sz="700" b="0" i="0" u="none" strike="noStrike" cap="none">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65" name="Shape 65"/>
          <p:cNvSpPr txBox="1">
            <a:spLocks noGrp="1"/>
          </p:cNvSpPr>
          <p:nvPr>
            <p:ph type="title"/>
          </p:nvPr>
        </p:nvSpPr>
        <p:spPr>
          <a:xfrm>
            <a:off x="457200" y="173735"/>
            <a:ext cx="7129762" cy="704088"/>
          </a:xfrm>
          <a:prstGeom prst="rect">
            <a:avLst/>
          </a:prstGeom>
          <a:noFill/>
          <a:ln>
            <a:noFill/>
          </a:ln>
        </p:spPr>
        <p:txBody>
          <a:bodyPr lIns="91425" tIns="91425" rIns="91425" bIns="91425" anchor="b" anchorCtr="0"/>
          <a:lstStyle>
            <a:lvl1pPr marL="0" marR="0" lvl="0" indent="0" algn="l" rtl="0">
              <a:lnSpc>
                <a:spcPct val="95000"/>
              </a:lnSpc>
              <a:spcBef>
                <a:spcPts val="0"/>
              </a:spcBef>
              <a:buClr>
                <a:schemeClr val="accent1"/>
              </a:buClr>
              <a:buFont typeface="Century Gothic"/>
              <a:buNone/>
              <a:defRPr sz="2200" b="0" i="0" u="none" strike="noStrike" cap="none">
                <a:solidFill>
                  <a:schemeClr val="accent1"/>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6" name="Shape 66"/>
          <p:cNvSpPr txBox="1">
            <a:spLocks noGrp="1"/>
          </p:cNvSpPr>
          <p:nvPr>
            <p:ph type="dt" idx="10"/>
          </p:nvPr>
        </p:nvSpPr>
        <p:spPr>
          <a:xfrm>
            <a:off x="3505200" y="4864346"/>
            <a:ext cx="2133599" cy="107721"/>
          </a:xfrm>
          <a:prstGeom prst="rect">
            <a:avLst/>
          </a:prstGeom>
          <a:noFill/>
          <a:ln>
            <a:noFill/>
          </a:ln>
        </p:spPr>
        <p:txBody>
          <a:bodyPr lIns="91425" tIns="91425" rIns="91425" bIns="91425" anchor="ctr" anchorCtr="0"/>
          <a:lstStyle>
            <a:lvl1pPr marL="0" marR="0" lvl="0" indent="0" algn="ctr" rtl="0">
              <a:spcBef>
                <a:spcPts val="0"/>
              </a:spcBef>
              <a:buNone/>
              <a:defRPr sz="700" b="0" i="0" u="none" strike="noStrike" cap="none">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and Subtitle Only">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457200" y="173735"/>
            <a:ext cx="7129762" cy="704088"/>
          </a:xfrm>
          <a:prstGeom prst="rect">
            <a:avLst/>
          </a:prstGeom>
          <a:noFill/>
          <a:ln>
            <a:noFill/>
          </a:ln>
        </p:spPr>
        <p:txBody>
          <a:bodyPr lIns="91425" tIns="91425" rIns="91425" bIns="91425" anchor="b" anchorCtr="0"/>
          <a:lstStyle>
            <a:lvl1pPr marL="0" marR="0" lvl="0" indent="0" algn="l" rtl="0">
              <a:lnSpc>
                <a:spcPct val="95000"/>
              </a:lnSpc>
              <a:spcBef>
                <a:spcPts val="0"/>
              </a:spcBef>
              <a:buClr>
                <a:schemeClr val="accent1"/>
              </a:buClr>
              <a:buFont typeface="Century Gothic"/>
              <a:buNone/>
              <a:defRPr sz="2200" b="0" i="0" u="none" strike="noStrike" cap="none">
                <a:solidFill>
                  <a:schemeClr val="accent1"/>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9" name="Shape 69"/>
          <p:cNvSpPr txBox="1">
            <a:spLocks noGrp="1"/>
          </p:cNvSpPr>
          <p:nvPr>
            <p:ph type="dt" idx="10"/>
          </p:nvPr>
        </p:nvSpPr>
        <p:spPr>
          <a:xfrm>
            <a:off x="3505200" y="4864346"/>
            <a:ext cx="2133599" cy="107721"/>
          </a:xfrm>
          <a:prstGeom prst="rect">
            <a:avLst/>
          </a:prstGeom>
          <a:noFill/>
          <a:ln>
            <a:noFill/>
          </a:ln>
        </p:spPr>
        <p:txBody>
          <a:bodyPr lIns="91425" tIns="91425" rIns="91425" bIns="91425" anchor="ctr" anchorCtr="0"/>
          <a:lstStyle>
            <a:lvl1pPr marL="0" marR="0" lvl="0" indent="0" algn="ctr" rtl="0">
              <a:spcBef>
                <a:spcPts val="0"/>
              </a:spcBef>
              <a:buNone/>
              <a:defRPr sz="700" b="0" i="0" u="none" strike="noStrike" cap="none">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70" name="Shape 70"/>
          <p:cNvSpPr txBox="1">
            <a:spLocks noGrp="1"/>
          </p:cNvSpPr>
          <p:nvPr>
            <p:ph type="ftr" idx="11"/>
          </p:nvPr>
        </p:nvSpPr>
        <p:spPr>
          <a:xfrm>
            <a:off x="457200" y="4857864"/>
            <a:ext cx="1762124" cy="107721"/>
          </a:xfrm>
          <a:prstGeom prst="rect">
            <a:avLst/>
          </a:prstGeom>
          <a:noFill/>
          <a:ln>
            <a:noFill/>
          </a:ln>
        </p:spPr>
        <p:txBody>
          <a:bodyPr lIns="91425" tIns="91425" rIns="91425" bIns="91425" anchor="ctr" anchorCtr="0"/>
          <a:lstStyle>
            <a:lvl1pPr marL="0" marR="0" lvl="0" indent="0" algn="l" rtl="0">
              <a:spcBef>
                <a:spcPts val="0"/>
              </a:spcBef>
              <a:buNone/>
              <a:defRPr sz="700" b="0" i="0" u="none" strike="noStrike" cap="none">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 Id="rId14" Type="http://schemas.openxmlformats.org/officeDocument/2006/relationships/image" Target="../media/image2.png"/><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
        <p:cNvGrpSpPr/>
        <p:nvPr/>
      </p:nvGrpSpPr>
      <p:grpSpPr>
        <a:xfrm>
          <a:off x="0" y="0"/>
          <a:ext cx="0" cy="0"/>
          <a:chOff x="0" y="0"/>
          <a:chExt cx="0" cy="0"/>
        </a:xfrm>
      </p:grpSpPr>
      <p:pic>
        <p:nvPicPr>
          <p:cNvPr id="11" name="Shape 11" descr="Background art.png"/>
          <p:cNvPicPr preferRelativeResize="0"/>
          <p:nvPr/>
        </p:nvPicPr>
        <p:blipFill rotWithShape="1">
          <a:blip r:embed="rId14">
            <a:alphaModFix/>
          </a:blip>
          <a:srcRect/>
          <a:stretch/>
        </p:blipFill>
        <p:spPr>
          <a:xfrm>
            <a:off x="0" y="4284423"/>
            <a:ext cx="7685663" cy="859074"/>
          </a:xfrm>
          <a:prstGeom prst="rect">
            <a:avLst/>
          </a:prstGeom>
          <a:noFill/>
          <a:ln>
            <a:noFill/>
          </a:ln>
        </p:spPr>
      </p:pic>
      <p:sp>
        <p:nvSpPr>
          <p:cNvPr id="12" name="Shape 12"/>
          <p:cNvSpPr txBox="1">
            <a:spLocks noGrp="1"/>
          </p:cNvSpPr>
          <p:nvPr>
            <p:ph type="body" idx="1"/>
          </p:nvPr>
        </p:nvSpPr>
        <p:spPr>
          <a:xfrm>
            <a:off x="457200" y="1216371"/>
            <a:ext cx="8229600" cy="3340559"/>
          </a:xfrm>
          <a:prstGeom prst="rect">
            <a:avLst/>
          </a:prstGeom>
          <a:noFill/>
          <a:ln>
            <a:noFill/>
          </a:ln>
        </p:spPr>
        <p:txBody>
          <a:bodyPr lIns="91425" tIns="91425" rIns="91425" bIns="91425" anchor="t" anchorCtr="0"/>
          <a:lstStyle>
            <a:lvl1pPr marL="169863"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457200" marR="0" lvl="1" indent="-127000"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568325" marR="0" lvl="2" indent="-22225"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13" name="Shape 13"/>
          <p:cNvSpPr txBox="1">
            <a:spLocks noGrp="1"/>
          </p:cNvSpPr>
          <p:nvPr>
            <p:ph type="ftr" idx="11"/>
          </p:nvPr>
        </p:nvSpPr>
        <p:spPr>
          <a:xfrm>
            <a:off x="457200" y="4857864"/>
            <a:ext cx="1762124" cy="107721"/>
          </a:xfrm>
          <a:prstGeom prst="rect">
            <a:avLst/>
          </a:prstGeom>
          <a:noFill/>
          <a:ln>
            <a:noFill/>
          </a:ln>
        </p:spPr>
        <p:txBody>
          <a:bodyPr lIns="91425" tIns="91425" rIns="91425" bIns="91425" anchor="ctr" anchorCtr="0"/>
          <a:lstStyle>
            <a:lvl1pPr marL="0" marR="0" lvl="0" indent="0" algn="l" rtl="0">
              <a:spcBef>
                <a:spcPts val="0"/>
              </a:spcBef>
              <a:buNone/>
              <a:defRPr sz="700" b="0" i="0" u="none" strike="noStrike" cap="none">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4" name="Shape 14"/>
          <p:cNvSpPr txBox="1"/>
          <p:nvPr/>
        </p:nvSpPr>
        <p:spPr>
          <a:xfrm>
            <a:off x="153254" y="4835592"/>
            <a:ext cx="133220" cy="130804"/>
          </a:xfrm>
          <a:prstGeom prst="rect">
            <a:avLst/>
          </a:prstGeom>
          <a:noFill/>
          <a:ln>
            <a:noFill/>
          </a:ln>
        </p:spPr>
        <p:txBody>
          <a:bodyPr lIns="0" tIns="0" rIns="0" bIns="0" anchor="t" anchorCtr="0">
            <a:noAutofit/>
          </a:bodyPr>
          <a:lstStyle/>
          <a:p>
            <a:pPr marL="0" marR="0" lvl="0" indent="0" algn="r" rtl="0">
              <a:spcBef>
                <a:spcPts val="0"/>
              </a:spcBef>
              <a:buSzPct val="25000"/>
              <a:buNone/>
            </a:pPr>
            <a:fld id="{00000000-1234-1234-1234-123412341234}" type="slidenum">
              <a:rPr lang="en-US" sz="850" b="0" i="0" u="none" strike="noStrike" cap="none">
                <a:solidFill>
                  <a:srgbClr val="6C6C6C"/>
                </a:solidFill>
                <a:latin typeface="Century Gothic"/>
                <a:ea typeface="Century Gothic"/>
                <a:cs typeface="Century Gothic"/>
                <a:sym typeface="Century Gothic"/>
              </a:rPr>
              <a:t>‹Nr.›</a:t>
            </a:fld>
            <a:endParaRPr lang="en-US" sz="850" b="0" i="0" u="none" strike="noStrike" cap="none">
              <a:solidFill>
                <a:srgbClr val="6C6C6C"/>
              </a:solidFill>
              <a:latin typeface="Century Gothic"/>
              <a:ea typeface="Century Gothic"/>
              <a:cs typeface="Century Gothic"/>
              <a:sym typeface="Century Gothic"/>
            </a:endParaRPr>
          </a:p>
        </p:txBody>
      </p:sp>
      <p:sp>
        <p:nvSpPr>
          <p:cNvPr id="15" name="Shape 15"/>
          <p:cNvSpPr txBox="1">
            <a:spLocks noGrp="1"/>
          </p:cNvSpPr>
          <p:nvPr>
            <p:ph type="title"/>
          </p:nvPr>
        </p:nvSpPr>
        <p:spPr>
          <a:xfrm>
            <a:off x="457200" y="164592"/>
            <a:ext cx="7228465" cy="704088"/>
          </a:xfrm>
          <a:prstGeom prst="rect">
            <a:avLst/>
          </a:prstGeom>
          <a:noFill/>
          <a:ln>
            <a:noFill/>
          </a:ln>
        </p:spPr>
        <p:txBody>
          <a:bodyPr lIns="91425" tIns="91425" rIns="91425" bIns="91425" anchor="b" anchorCtr="0"/>
          <a:lstStyle>
            <a:lvl1pPr marL="0" marR="0" lvl="0" indent="0" algn="l" rtl="0">
              <a:lnSpc>
                <a:spcPct val="95000"/>
              </a:lnSpc>
              <a:spcBef>
                <a:spcPts val="0"/>
              </a:spcBef>
              <a:buClr>
                <a:schemeClr val="accent1"/>
              </a:buClr>
              <a:buFont typeface="Century Gothic"/>
              <a:buNone/>
              <a:defRPr sz="2200" b="0" i="0" u="none" strike="noStrike" cap="none">
                <a:solidFill>
                  <a:schemeClr val="accent1"/>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pic>
        <p:nvPicPr>
          <p:cNvPr id="16" name="Shape 16" descr="14TDPRD223_Think_Big_Logo_F2.png"/>
          <p:cNvPicPr preferRelativeResize="0"/>
          <p:nvPr/>
        </p:nvPicPr>
        <p:blipFill rotWithShape="1">
          <a:blip r:embed="rId15">
            <a:alphaModFix/>
          </a:blip>
          <a:srcRect/>
          <a:stretch/>
        </p:blipFill>
        <p:spPr>
          <a:xfrm>
            <a:off x="7991410" y="196996"/>
            <a:ext cx="879450" cy="865311"/>
          </a:xfrm>
          <a:prstGeom prst="rect">
            <a:avLst/>
          </a:prstGeom>
          <a:noFill/>
          <a:ln>
            <a:noFill/>
          </a:ln>
        </p:spPr>
      </p:pic>
      <p:sp>
        <p:nvSpPr>
          <p:cNvPr id="17" name="Shape 17"/>
          <p:cNvSpPr txBox="1">
            <a:spLocks noGrp="1"/>
          </p:cNvSpPr>
          <p:nvPr>
            <p:ph type="dt" idx="10"/>
          </p:nvPr>
        </p:nvSpPr>
        <p:spPr>
          <a:xfrm>
            <a:off x="3505200" y="4864346"/>
            <a:ext cx="2133599" cy="107721"/>
          </a:xfrm>
          <a:prstGeom prst="rect">
            <a:avLst/>
          </a:prstGeom>
          <a:noFill/>
          <a:ln>
            <a:noFill/>
          </a:ln>
        </p:spPr>
        <p:txBody>
          <a:bodyPr lIns="91425" tIns="91425" rIns="91425" bIns="91425" anchor="ctr" anchorCtr="0"/>
          <a:lstStyle>
            <a:lvl1pPr marL="0" marR="0" lvl="0" indent="0" algn="ctr" rtl="0">
              <a:spcBef>
                <a:spcPts val="0"/>
              </a:spcBef>
              <a:buNone/>
              <a:defRPr sz="700" b="0" i="0" u="none" strike="noStrike" cap="none">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5"/>
        <p:cNvGrpSpPr/>
        <p:nvPr/>
      </p:nvGrpSpPr>
      <p:grpSpPr>
        <a:xfrm>
          <a:off x="0" y="0"/>
          <a:ext cx="0" cy="0"/>
          <a:chOff x="0" y="0"/>
          <a:chExt cx="0" cy="0"/>
        </a:xfrm>
      </p:grpSpPr>
      <p:sp>
        <p:nvSpPr>
          <p:cNvPr id="86" name="Shape 86"/>
          <p:cNvSpPr txBox="1">
            <a:spLocks noGrp="1"/>
          </p:cNvSpPr>
          <p:nvPr>
            <p:ph type="body" idx="1"/>
          </p:nvPr>
        </p:nvSpPr>
        <p:spPr>
          <a:xfrm>
            <a:off x="457200" y="1216373"/>
            <a:ext cx="8229600" cy="3340500"/>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457200" marR="0" lvl="1" indent="-127000"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568325" marR="0" lvl="2" indent="-22225"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87" name="Shape 87"/>
          <p:cNvSpPr txBox="1"/>
          <p:nvPr/>
        </p:nvSpPr>
        <p:spPr>
          <a:xfrm>
            <a:off x="153254" y="4835592"/>
            <a:ext cx="133200" cy="130800"/>
          </a:xfrm>
          <a:prstGeom prst="rect">
            <a:avLst/>
          </a:prstGeom>
          <a:noFill/>
          <a:ln>
            <a:noFill/>
          </a:ln>
        </p:spPr>
        <p:txBody>
          <a:bodyPr lIns="0" tIns="0" rIns="0" bIns="0" anchor="t" anchorCtr="0">
            <a:noAutofit/>
          </a:bodyPr>
          <a:lstStyle/>
          <a:p>
            <a:pPr marL="0" marR="0" lvl="0" indent="0" algn="r" rtl="0">
              <a:spcBef>
                <a:spcPts val="0"/>
              </a:spcBef>
              <a:buSzPct val="25000"/>
              <a:buNone/>
            </a:pPr>
            <a:fld id="{00000000-1234-1234-1234-123412341234}" type="slidenum">
              <a:rPr lang="en-US" sz="850" b="0" i="0" u="none" strike="noStrike" cap="none">
                <a:solidFill>
                  <a:srgbClr val="6C6C6C"/>
                </a:solidFill>
                <a:latin typeface="Century Gothic"/>
                <a:ea typeface="Century Gothic"/>
                <a:cs typeface="Century Gothic"/>
                <a:sym typeface="Century Gothic"/>
              </a:rPr>
              <a:t>‹Nr.›</a:t>
            </a:fld>
            <a:endParaRPr lang="en-US" sz="850" b="0" i="0" u="none" strike="noStrike" cap="none">
              <a:solidFill>
                <a:srgbClr val="6C6C6C"/>
              </a:solidFill>
              <a:latin typeface="Century Gothic"/>
              <a:ea typeface="Century Gothic"/>
              <a:cs typeface="Century Gothic"/>
              <a:sym typeface="Century Gothic"/>
            </a:endParaRPr>
          </a:p>
        </p:txBody>
      </p:sp>
      <p:sp>
        <p:nvSpPr>
          <p:cNvPr id="88" name="Shape 88"/>
          <p:cNvSpPr txBox="1">
            <a:spLocks noGrp="1"/>
          </p:cNvSpPr>
          <p:nvPr>
            <p:ph type="title"/>
          </p:nvPr>
        </p:nvSpPr>
        <p:spPr>
          <a:xfrm>
            <a:off x="457202" y="164592"/>
            <a:ext cx="7228500" cy="704100"/>
          </a:xfrm>
          <a:prstGeom prst="rect">
            <a:avLst/>
          </a:prstGeom>
          <a:noFill/>
          <a:ln>
            <a:noFill/>
          </a:ln>
        </p:spPr>
        <p:txBody>
          <a:bodyPr lIns="91425" tIns="91425" rIns="91425" bIns="91425" anchor="b" anchorCtr="0"/>
          <a:lstStyle>
            <a:lvl1pPr marL="0" marR="0" lvl="0" indent="0" algn="l" rtl="0">
              <a:lnSpc>
                <a:spcPct val="95000"/>
              </a:lnSpc>
              <a:spcBef>
                <a:spcPts val="0"/>
              </a:spcBef>
              <a:buClr>
                <a:schemeClr val="accent1"/>
              </a:buClr>
              <a:buFont typeface="Century Gothic"/>
              <a:buNone/>
              <a:defRPr sz="2200" b="0" i="0" u="none" strike="noStrike" cap="none">
                <a:solidFill>
                  <a:schemeClr val="accent1"/>
                </a:solidFill>
                <a:latin typeface="Century Gothic"/>
                <a:ea typeface="Century Gothic"/>
                <a:cs typeface="Century Gothic"/>
                <a:sym typeface="Century Gothic"/>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pic>
        <p:nvPicPr>
          <p:cNvPr id="89" name="Shape 89" descr="14TDPRD223_Think_Big_Logo_F2.png"/>
          <p:cNvPicPr preferRelativeResize="0"/>
          <p:nvPr/>
        </p:nvPicPr>
        <p:blipFill rotWithShape="1">
          <a:blip r:embed="rId14">
            <a:alphaModFix/>
          </a:blip>
          <a:srcRect/>
          <a:stretch/>
        </p:blipFill>
        <p:spPr>
          <a:xfrm>
            <a:off x="7991410" y="196996"/>
            <a:ext cx="879600" cy="8652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comments" Target="../comments/commen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comments" Target="../comments/commen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0" y="1890896"/>
            <a:ext cx="9144000" cy="1519647"/>
          </a:xfrm>
          <a:prstGeom prst="rect">
            <a:avLst/>
          </a:prstGeom>
          <a:solidFill>
            <a:schemeClr val="accent1">
              <a:alpha val="89803"/>
            </a:schemeClr>
          </a:solidFill>
          <a:ln>
            <a:noFill/>
          </a:ln>
        </p:spPr>
        <p:txBody>
          <a:bodyPr lIns="457200" tIns="91425" rIns="457200" bIns="91425" anchor="ctr" anchorCtr="0">
            <a:noAutofit/>
          </a:bodyPr>
          <a:lstStyle/>
          <a:p>
            <a:pPr marL="0" marR="0" lvl="0" indent="0" algn="ctr" rtl="0">
              <a:lnSpc>
                <a:spcPct val="85000"/>
              </a:lnSpc>
              <a:spcBef>
                <a:spcPts val="0"/>
              </a:spcBef>
              <a:spcAft>
                <a:spcPts val="0"/>
              </a:spcAft>
              <a:buClr>
                <a:schemeClr val="lt1"/>
              </a:buClr>
              <a:buSzPct val="100000"/>
              <a:buFont typeface="Arial"/>
              <a:buChar char="​"/>
            </a:pPr>
            <a:r>
              <a:rPr lang="en-US" dirty="0"/>
              <a:t>Big Data Roadmap Overview</a:t>
            </a:r>
          </a:p>
          <a:p>
            <a:pPr marL="0" marR="0" lvl="1" indent="0" algn="ctr" rtl="0">
              <a:lnSpc>
                <a:spcPct val="85000"/>
              </a:lnSpc>
              <a:spcBef>
                <a:spcPts val="200"/>
              </a:spcBef>
              <a:spcAft>
                <a:spcPts val="0"/>
              </a:spcAft>
              <a:buClr>
                <a:schemeClr val="lt1"/>
              </a:buClr>
              <a:buSzPct val="100000"/>
              <a:buFont typeface="Arial"/>
              <a:buChar char="​"/>
            </a:pPr>
            <a:endParaRPr dirty="0"/>
          </a:p>
          <a:p>
            <a:pPr marL="0" marR="0" lvl="2" indent="0" algn="ctr" rtl="0">
              <a:lnSpc>
                <a:spcPct val="85000"/>
              </a:lnSpc>
              <a:spcBef>
                <a:spcPts val="800"/>
              </a:spcBef>
              <a:spcAft>
                <a:spcPts val="0"/>
              </a:spcAft>
              <a:buClr>
                <a:schemeClr val="lt1"/>
              </a:buClr>
              <a:buSzPct val="100000"/>
              <a:buFont typeface="Arial"/>
              <a:buChar char="​"/>
            </a:pPr>
            <a:r>
              <a:rPr lang="en-US" dirty="0"/>
              <a:t>Velocity Service Framework</a:t>
            </a:r>
          </a:p>
          <a:p>
            <a:pPr marL="0" marR="0" lvl="3" indent="0" algn="ctr" rtl="0">
              <a:lnSpc>
                <a:spcPct val="85000"/>
              </a:lnSpc>
              <a:spcBef>
                <a:spcPts val="400"/>
              </a:spcBef>
              <a:spcAft>
                <a:spcPts val="0"/>
              </a:spcAft>
              <a:buClr>
                <a:schemeClr val="lt1"/>
              </a:buClr>
              <a:buSzPct val="100000"/>
              <a:buFont typeface="Arial"/>
              <a:buChar char="​"/>
            </a:pPr>
            <a:r>
              <a:rPr lang="en-US" dirty="0"/>
              <a:t>November </a:t>
            </a:r>
            <a:r>
              <a:rPr lang="is-IS" dirty="0" smtClean="0"/>
              <a:t>2017</a:t>
            </a:r>
            <a:endParaRPr lang="en-US" dirty="0"/>
          </a:p>
        </p:txBody>
      </p:sp>
      <p:pic>
        <p:nvPicPr>
          <p:cNvPr id="142" name="Shape 142" descr="Think-Big-Logo-PPT.png"/>
          <p:cNvPicPr preferRelativeResize="0"/>
          <p:nvPr/>
        </p:nvPicPr>
        <p:blipFill rotWithShape="1">
          <a:blip r:embed="rId3">
            <a:alphaModFix/>
          </a:blip>
          <a:srcRect l="11616" t="14423"/>
          <a:stretch/>
        </p:blipFill>
        <p:spPr>
          <a:xfrm>
            <a:off x="0" y="0"/>
            <a:ext cx="1812552" cy="1730430"/>
          </a:xfrm>
          <a:prstGeom prst="rect">
            <a:avLst/>
          </a:prstGeom>
          <a:noFill/>
          <a:ln>
            <a:noFill/>
          </a:ln>
        </p:spPr>
      </p:pic>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Shape 255"/>
          <p:cNvSpPr txBox="1">
            <a:spLocks noGrp="1"/>
          </p:cNvSpPr>
          <p:nvPr>
            <p:ph type="title"/>
          </p:nvPr>
        </p:nvSpPr>
        <p:spPr>
          <a:xfrm>
            <a:off x="457200" y="173735"/>
            <a:ext cx="7129500" cy="698699"/>
          </a:xfrm>
          <a:prstGeom prst="rect">
            <a:avLst/>
          </a:prstGeom>
          <a:noFill/>
          <a:ln>
            <a:noFill/>
          </a:ln>
        </p:spPr>
        <p:txBody>
          <a:bodyPr lIns="0" tIns="0" rIns="0" bIns="0" anchor="b" anchorCtr="0">
            <a:noAutofit/>
          </a:bodyPr>
          <a:lstStyle/>
          <a:p>
            <a:pPr marL="0" marR="0" lvl="0" indent="0" algn="l" rtl="0">
              <a:lnSpc>
                <a:spcPct val="95000"/>
              </a:lnSpc>
              <a:spcBef>
                <a:spcPts val="0"/>
              </a:spcBef>
              <a:buClr>
                <a:schemeClr val="accent1"/>
              </a:buClr>
              <a:buSzPct val="25000"/>
              <a:buFont typeface="Century Gothic"/>
              <a:buNone/>
            </a:pPr>
            <a:r>
              <a:rPr lang="en-US"/>
              <a:t>In Summary</a:t>
            </a:r>
          </a:p>
        </p:txBody>
      </p:sp>
      <p:sp>
        <p:nvSpPr>
          <p:cNvPr id="256" name="Shape 256"/>
          <p:cNvSpPr txBox="1">
            <a:spLocks noGrp="1"/>
          </p:cNvSpPr>
          <p:nvPr>
            <p:ph type="ftr" idx="11"/>
          </p:nvPr>
        </p:nvSpPr>
        <p:spPr>
          <a:xfrm>
            <a:off x="457200" y="4857864"/>
            <a:ext cx="1762200" cy="107700"/>
          </a:xfrm>
          <a:prstGeom prst="rect">
            <a:avLst/>
          </a:prstGeom>
          <a:noFill/>
          <a:ln>
            <a:noFill/>
          </a:ln>
        </p:spPr>
        <p:txBody>
          <a:bodyPr lIns="0" tIns="0" rIns="0" bIns="0" anchor="ctr" anchorCtr="0">
            <a:noAutofit/>
          </a:bodyPr>
          <a:lstStyle/>
          <a:p>
            <a:pPr marL="0" marR="0" lvl="0" indent="0" algn="l" rtl="0">
              <a:spcBef>
                <a:spcPts val="0"/>
              </a:spcBef>
              <a:buSzPct val="25000"/>
              <a:buNone/>
            </a:pPr>
            <a:r>
              <a:rPr lang="en-US" sz="700" b="0" i="0" u="none" strike="noStrike" cap="none" dirty="0">
                <a:solidFill>
                  <a:srgbClr val="A2A2A2"/>
                </a:solidFill>
                <a:latin typeface="Century Gothic"/>
                <a:ea typeface="Century Gothic"/>
                <a:cs typeface="Century Gothic"/>
                <a:sym typeface="Century Gothic"/>
              </a:rPr>
              <a:t>© </a:t>
            </a:r>
            <a:r>
              <a:rPr lang="is-IS" sz="700" b="0" i="0" u="none" strike="noStrike" cap="none" dirty="0" smtClean="0">
                <a:solidFill>
                  <a:srgbClr val="A2A2A2"/>
                </a:solidFill>
                <a:latin typeface="Century Gothic"/>
                <a:ea typeface="Century Gothic"/>
                <a:cs typeface="Century Gothic"/>
                <a:sym typeface="Century Gothic"/>
              </a:rPr>
              <a:t>2017</a:t>
            </a:r>
            <a:r>
              <a:rPr lang="en-US" sz="700" b="0" i="0" u="none" strike="noStrike" cap="none" dirty="0" smtClean="0">
                <a:solidFill>
                  <a:srgbClr val="A2A2A2"/>
                </a:solidFill>
                <a:latin typeface="Century Gothic"/>
                <a:ea typeface="Century Gothic"/>
                <a:cs typeface="Century Gothic"/>
                <a:sym typeface="Century Gothic"/>
              </a:rPr>
              <a:t> </a:t>
            </a:r>
            <a:r>
              <a:rPr lang="en-US" sz="700" b="0" i="0" u="none" strike="noStrike" cap="none" dirty="0">
                <a:solidFill>
                  <a:srgbClr val="A2A2A2"/>
                </a:solidFill>
                <a:latin typeface="Century Gothic"/>
                <a:ea typeface="Century Gothic"/>
                <a:cs typeface="Century Gothic"/>
                <a:sym typeface="Century Gothic"/>
              </a:rPr>
              <a:t>Think Big, a Teradata Company</a:t>
            </a:r>
          </a:p>
        </p:txBody>
      </p:sp>
      <p:sp>
        <p:nvSpPr>
          <p:cNvPr id="257" name="Shape 257"/>
          <p:cNvSpPr txBox="1">
            <a:spLocks noGrp="1"/>
          </p:cNvSpPr>
          <p:nvPr>
            <p:ph type="dt" idx="10"/>
          </p:nvPr>
        </p:nvSpPr>
        <p:spPr>
          <a:xfrm>
            <a:off x="3505200" y="4864346"/>
            <a:ext cx="2133600" cy="107700"/>
          </a:xfrm>
          <a:prstGeom prst="rect">
            <a:avLst/>
          </a:prstGeom>
          <a:noFill/>
          <a:ln>
            <a:noFill/>
          </a:ln>
        </p:spPr>
        <p:txBody>
          <a:bodyPr lIns="0" tIns="0" rIns="0" bIns="0" anchor="ctr" anchorCtr="0">
            <a:noAutofit/>
          </a:bodyPr>
          <a:lstStyle/>
          <a:p>
            <a:pPr marL="0" marR="0" lvl="0" indent="0" algn="ctr" rtl="0">
              <a:spcBef>
                <a:spcPts val="0"/>
              </a:spcBef>
              <a:buSzPct val="25000"/>
              <a:buNone/>
            </a:pPr>
            <a:r>
              <a:rPr lang="mr-IN" sz="700" b="0" i="0" u="none" strike="noStrike" cap="none" dirty="0" smtClean="0">
                <a:solidFill>
                  <a:srgbClr val="A2A2A2"/>
                </a:solidFill>
                <a:latin typeface="Century Gothic"/>
                <a:ea typeface="Century Gothic"/>
                <a:cs typeface="Century Gothic"/>
                <a:sym typeface="Century Gothic"/>
              </a:rPr>
              <a:t>01/11/2016</a:t>
            </a:r>
            <a:endParaRPr lang="en-US" sz="700" b="0" i="0" u="none" strike="noStrike" cap="none" dirty="0">
              <a:solidFill>
                <a:srgbClr val="A2A2A2"/>
              </a:solidFill>
              <a:latin typeface="Century Gothic"/>
              <a:ea typeface="Century Gothic"/>
              <a:cs typeface="Century Gothic"/>
              <a:sym typeface="Century Gothic"/>
            </a:endParaRPr>
          </a:p>
        </p:txBody>
      </p:sp>
      <p:sp>
        <p:nvSpPr>
          <p:cNvPr id="258" name="Shape 258"/>
          <p:cNvSpPr txBox="1">
            <a:spLocks noGrp="1"/>
          </p:cNvSpPr>
          <p:nvPr>
            <p:ph type="body" idx="1"/>
          </p:nvPr>
        </p:nvSpPr>
        <p:spPr>
          <a:xfrm>
            <a:off x="457200" y="1311451"/>
            <a:ext cx="8229600" cy="3107399"/>
          </a:xfrm>
          <a:prstGeom prst="rect">
            <a:avLst/>
          </a:prstGeom>
          <a:noFill/>
          <a:ln>
            <a:noFill/>
          </a:ln>
        </p:spPr>
        <p:txBody>
          <a:bodyPr lIns="0" tIns="0" rIns="0" bIns="0" anchor="t" anchorCtr="0">
            <a:noAutofit/>
          </a:bodyPr>
          <a:lstStyle/>
          <a:p>
            <a:pPr marL="0" marR="0" lvl="0" indent="-69850" algn="l" rtl="0">
              <a:lnSpc>
                <a:spcPct val="100000"/>
              </a:lnSpc>
              <a:spcBef>
                <a:spcPts val="0"/>
              </a:spcBef>
              <a:spcAft>
                <a:spcPts val="0"/>
              </a:spcAft>
              <a:buClr>
                <a:srgbClr val="000000"/>
              </a:buClr>
              <a:buSzPct val="78571"/>
              <a:buNone/>
            </a:pPr>
            <a:r>
              <a:rPr lang="en-US" sz="1400">
                <a:solidFill>
                  <a:srgbClr val="000000"/>
                </a:solidFill>
              </a:rPr>
              <a:t>The output of this offering will deliver:</a:t>
            </a:r>
          </a:p>
          <a:p>
            <a:pPr marL="0" marR="0" lvl="0" indent="-69850" algn="l" rtl="0">
              <a:lnSpc>
                <a:spcPct val="100000"/>
              </a:lnSpc>
              <a:spcBef>
                <a:spcPts val="0"/>
              </a:spcBef>
              <a:spcAft>
                <a:spcPts val="0"/>
              </a:spcAft>
              <a:buClr>
                <a:srgbClr val="000000"/>
              </a:buClr>
              <a:buSzPct val="78571"/>
              <a:buNone/>
            </a:pPr>
            <a:endParaRPr sz="1400">
              <a:solidFill>
                <a:srgbClr val="000000"/>
              </a:solidFill>
            </a:endParaRPr>
          </a:p>
          <a:p>
            <a:pPr marL="457200" lvl="0" indent="-317500" rtl="0">
              <a:lnSpc>
                <a:spcPct val="115000"/>
              </a:lnSpc>
              <a:spcBef>
                <a:spcPts val="0"/>
              </a:spcBef>
              <a:spcAft>
                <a:spcPts val="0"/>
              </a:spcAft>
              <a:buClr>
                <a:srgbClr val="000000"/>
              </a:buClr>
              <a:buSzPct val="100000"/>
            </a:pPr>
            <a:r>
              <a:rPr lang="en-US" sz="1400">
                <a:solidFill>
                  <a:srgbClr val="3C3C3B"/>
                </a:solidFill>
              </a:rPr>
              <a:t>Prioritized list of uses cases where Big Data Analytics can drive significant business value created in collaboration with business stakeholders.</a:t>
            </a:r>
          </a:p>
          <a:p>
            <a:pPr marL="457200" lvl="0" indent="-317500" rtl="0">
              <a:lnSpc>
                <a:spcPct val="115000"/>
              </a:lnSpc>
              <a:spcBef>
                <a:spcPts val="0"/>
              </a:spcBef>
              <a:spcAft>
                <a:spcPts val="0"/>
              </a:spcAft>
              <a:buClr>
                <a:srgbClr val="000000"/>
              </a:buClr>
              <a:buSzPct val="100000"/>
            </a:pPr>
            <a:r>
              <a:rPr lang="en-US" sz="1400">
                <a:solidFill>
                  <a:srgbClr val="3C3C3B"/>
                </a:solidFill>
              </a:rPr>
              <a:t>Key Architecture recommendations and roadmap to support the identified use cases.</a:t>
            </a:r>
          </a:p>
          <a:p>
            <a:pPr marL="457200" lvl="0" indent="-317500" rtl="0">
              <a:lnSpc>
                <a:spcPct val="115000"/>
              </a:lnSpc>
              <a:spcBef>
                <a:spcPts val="0"/>
              </a:spcBef>
              <a:spcAft>
                <a:spcPts val="0"/>
              </a:spcAft>
              <a:buClr>
                <a:srgbClr val="000000"/>
              </a:buClr>
              <a:buSzPct val="100000"/>
            </a:pPr>
            <a:r>
              <a:rPr lang="en-US" sz="1400">
                <a:solidFill>
                  <a:srgbClr val="3C3C3B"/>
                </a:solidFill>
              </a:rPr>
              <a:t>Phased recommendations (based on best practices) on organizational structure initiatives to grow and maintain a thriving Big Data program.</a:t>
            </a:r>
          </a:p>
          <a:p>
            <a:pPr marL="457200" lvl="0" indent="-317500" rtl="0">
              <a:lnSpc>
                <a:spcPct val="115000"/>
              </a:lnSpc>
              <a:spcBef>
                <a:spcPts val="0"/>
              </a:spcBef>
              <a:spcAft>
                <a:spcPts val="0"/>
              </a:spcAft>
              <a:buClr>
                <a:srgbClr val="000000"/>
              </a:buClr>
              <a:buSzPct val="100000"/>
            </a:pPr>
            <a:r>
              <a:rPr lang="en-US" sz="1400">
                <a:solidFill>
                  <a:srgbClr val="3C3C3B"/>
                </a:solidFill>
              </a:rPr>
              <a:t>12-month visual Big Data roadmap that layers use cases, technical delivery, and big data organizational initiatives.</a:t>
            </a:r>
          </a:p>
          <a:p>
            <a:pPr marL="457200" lvl="0" indent="-317500" rtl="0">
              <a:lnSpc>
                <a:spcPct val="115000"/>
              </a:lnSpc>
              <a:spcBef>
                <a:spcPts val="0"/>
              </a:spcBef>
              <a:spcAft>
                <a:spcPts val="0"/>
              </a:spcAft>
              <a:buClr>
                <a:srgbClr val="000000"/>
              </a:buClr>
              <a:buSzPct val="100000"/>
            </a:pPr>
            <a:r>
              <a:rPr lang="en-US" sz="1400">
                <a:solidFill>
                  <a:srgbClr val="3C3C3B"/>
                </a:solidFill>
              </a:rPr>
              <a:t>Executive summary of findings and recommendations.</a:t>
            </a:r>
          </a:p>
          <a:p>
            <a:pPr marL="0" marR="0" lvl="0" indent="0" algn="l" rtl="0">
              <a:lnSpc>
                <a:spcPct val="100000"/>
              </a:lnSpc>
              <a:spcBef>
                <a:spcPts val="0"/>
              </a:spcBef>
              <a:spcAft>
                <a:spcPts val="0"/>
              </a:spcAft>
              <a:buNone/>
            </a:pPr>
            <a:endParaRPr sz="1400">
              <a:solidFill>
                <a:srgbClr val="000000"/>
              </a:solidFill>
            </a:endParaRPr>
          </a:p>
          <a:p>
            <a:pPr marL="0" marR="0" lvl="0" indent="0" algn="l" rtl="0">
              <a:lnSpc>
                <a:spcPct val="100000"/>
              </a:lnSpc>
              <a:spcBef>
                <a:spcPts val="0"/>
              </a:spcBef>
              <a:spcAft>
                <a:spcPts val="0"/>
              </a:spcAft>
              <a:buNone/>
            </a:pPr>
            <a:endParaRPr sz="1400">
              <a:solidFill>
                <a:srgbClr val="000000"/>
              </a:solidFill>
            </a:endParaRPr>
          </a:p>
          <a:p>
            <a:pPr marL="0" marR="0" lvl="0" indent="-69850" algn="l" rtl="0">
              <a:lnSpc>
                <a:spcPct val="100000"/>
              </a:lnSpc>
              <a:spcBef>
                <a:spcPts val="0"/>
              </a:spcBef>
              <a:spcAft>
                <a:spcPts val="0"/>
              </a:spcAft>
              <a:buClr>
                <a:srgbClr val="000000"/>
              </a:buClr>
              <a:buSzPct val="78571"/>
              <a:buNone/>
            </a:pPr>
            <a:endParaRPr sz="1400">
              <a:solidFill>
                <a:srgbClr val="000000"/>
              </a:solidFill>
            </a:endParaRPr>
          </a:p>
          <a:p>
            <a:pPr marL="0" marR="0" lvl="0" indent="0" algn="l" rtl="0">
              <a:lnSpc>
                <a:spcPct val="100000"/>
              </a:lnSpc>
              <a:spcBef>
                <a:spcPts val="0"/>
              </a:spcBef>
              <a:spcAft>
                <a:spcPts val="0"/>
              </a:spcAft>
              <a:buNone/>
            </a:pPr>
            <a:endParaRPr sz="1400">
              <a:solidFill>
                <a:srgbClr val="000000"/>
              </a:solidFill>
            </a:endParaRPr>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a:spLocks noGrp="1"/>
          </p:cNvSpPr>
          <p:nvPr>
            <p:ph type="title"/>
          </p:nvPr>
        </p:nvSpPr>
        <p:spPr>
          <a:xfrm>
            <a:off x="457200" y="173735"/>
            <a:ext cx="7129500" cy="698699"/>
          </a:xfrm>
          <a:prstGeom prst="rect">
            <a:avLst/>
          </a:prstGeom>
          <a:noFill/>
          <a:ln>
            <a:noFill/>
          </a:ln>
        </p:spPr>
        <p:txBody>
          <a:bodyPr lIns="0" tIns="0" rIns="0" bIns="0" anchor="b" anchorCtr="0">
            <a:noAutofit/>
          </a:bodyPr>
          <a:lstStyle/>
          <a:p>
            <a:pPr marL="0" marR="0" lvl="0" indent="0" algn="l" rtl="0">
              <a:lnSpc>
                <a:spcPct val="95000"/>
              </a:lnSpc>
              <a:spcBef>
                <a:spcPts val="0"/>
              </a:spcBef>
              <a:buClr>
                <a:schemeClr val="accent1"/>
              </a:buClr>
              <a:buSzPct val="25000"/>
              <a:buFont typeface="Century Gothic"/>
              <a:buNone/>
            </a:pPr>
            <a:r>
              <a:rPr lang="en-US"/>
              <a:t>Prerequisites</a:t>
            </a:r>
          </a:p>
        </p:txBody>
      </p:sp>
      <p:sp>
        <p:nvSpPr>
          <p:cNvPr id="264" name="Shape 264"/>
          <p:cNvSpPr txBox="1">
            <a:spLocks noGrp="1"/>
          </p:cNvSpPr>
          <p:nvPr>
            <p:ph type="body" idx="1"/>
          </p:nvPr>
        </p:nvSpPr>
        <p:spPr>
          <a:xfrm>
            <a:off x="457200" y="1100551"/>
            <a:ext cx="8229600" cy="3107399"/>
          </a:xfrm>
          <a:prstGeom prst="rect">
            <a:avLst/>
          </a:prstGeom>
          <a:noFill/>
          <a:ln>
            <a:noFill/>
          </a:ln>
        </p:spPr>
        <p:txBody>
          <a:bodyPr lIns="0" tIns="0" rIns="0" bIns="0" anchor="t" anchorCtr="0">
            <a:noAutofit/>
          </a:bodyPr>
          <a:lstStyle/>
          <a:p>
            <a:pPr marL="0" lvl="0" indent="0" rtl="0">
              <a:lnSpc>
                <a:spcPct val="100000"/>
              </a:lnSpc>
              <a:spcBef>
                <a:spcPts val="0"/>
              </a:spcBef>
              <a:spcAft>
                <a:spcPts val="0"/>
              </a:spcAft>
              <a:buNone/>
            </a:pPr>
            <a:endParaRPr sz="1400">
              <a:solidFill>
                <a:srgbClr val="000000"/>
              </a:solidFill>
            </a:endParaRPr>
          </a:p>
          <a:p>
            <a:pPr marL="457200" lvl="0" indent="-317500" rtl="0">
              <a:lnSpc>
                <a:spcPct val="100000"/>
              </a:lnSpc>
              <a:spcBef>
                <a:spcPts val="0"/>
              </a:spcBef>
              <a:spcAft>
                <a:spcPts val="0"/>
              </a:spcAft>
              <a:buClr>
                <a:srgbClr val="000000"/>
              </a:buClr>
              <a:buSzPct val="100000"/>
            </a:pPr>
            <a:r>
              <a:rPr lang="en-US" sz="1400">
                <a:solidFill>
                  <a:srgbClr val="3C3C3B"/>
                </a:solidFill>
              </a:rPr>
              <a:t>All stakeholders are identified by Day 1.</a:t>
            </a:r>
          </a:p>
          <a:p>
            <a:pPr marL="457200" lvl="0" indent="-317500" rtl="0">
              <a:lnSpc>
                <a:spcPct val="100000"/>
              </a:lnSpc>
              <a:spcBef>
                <a:spcPts val="0"/>
              </a:spcBef>
              <a:spcAft>
                <a:spcPts val="0"/>
              </a:spcAft>
              <a:buClr>
                <a:srgbClr val="000000"/>
              </a:buClr>
              <a:buSzPct val="100000"/>
            </a:pPr>
            <a:r>
              <a:rPr lang="en-US" sz="1400">
                <a:solidFill>
                  <a:srgbClr val="3C3C3B"/>
                </a:solidFill>
              </a:rPr>
              <a:t>All Workshop stakeholders are able to attend the use case Workshops in Weeks 1-2.</a:t>
            </a:r>
          </a:p>
          <a:p>
            <a:pPr marL="457200" lvl="0" indent="-317500" rtl="0">
              <a:lnSpc>
                <a:spcPct val="100000"/>
              </a:lnSpc>
              <a:spcBef>
                <a:spcPts val="0"/>
              </a:spcBef>
              <a:spcAft>
                <a:spcPts val="0"/>
              </a:spcAft>
              <a:buClr>
                <a:srgbClr val="000000"/>
              </a:buClr>
              <a:buSzPct val="100000"/>
            </a:pPr>
            <a:r>
              <a:rPr lang="en-US" sz="1400">
                <a:solidFill>
                  <a:srgbClr val="3C3C3B"/>
                </a:solidFill>
              </a:rPr>
              <a:t>The customer must be able to assign a Project Owner who can remove roadblocks when issues are escalated.</a:t>
            </a:r>
          </a:p>
          <a:p>
            <a:pPr marL="457200" lvl="0" indent="-317500" rtl="0">
              <a:lnSpc>
                <a:spcPct val="100000"/>
              </a:lnSpc>
              <a:spcBef>
                <a:spcPts val="0"/>
              </a:spcBef>
              <a:spcAft>
                <a:spcPts val="0"/>
              </a:spcAft>
              <a:buClr>
                <a:srgbClr val="000000"/>
              </a:buClr>
              <a:buSzPct val="100000"/>
            </a:pPr>
            <a:r>
              <a:rPr lang="en-US" sz="1400">
                <a:solidFill>
                  <a:srgbClr val="3C3C3B"/>
                </a:solidFill>
              </a:rPr>
              <a:t>It must be possible for the Customer Project Owner and Think Big Delivery Lead to mutually agree upon a Project schedule by Day 2.</a:t>
            </a:r>
          </a:p>
          <a:p>
            <a:pPr marL="457200" lvl="0" indent="-317500" rtl="0">
              <a:lnSpc>
                <a:spcPct val="100000"/>
              </a:lnSpc>
              <a:spcBef>
                <a:spcPts val="0"/>
              </a:spcBef>
              <a:spcAft>
                <a:spcPts val="0"/>
              </a:spcAft>
              <a:buClr>
                <a:srgbClr val="000000"/>
              </a:buClr>
              <a:buSzPct val="100000"/>
            </a:pPr>
            <a:r>
              <a:rPr lang="en-US" sz="1400">
                <a:solidFill>
                  <a:srgbClr val="3C3C3B"/>
                </a:solidFill>
              </a:rPr>
              <a:t>The customer Project Owner is able to obtain the appropriate deliverable sign-off according to a mutually agreed-upon schedule.</a:t>
            </a:r>
          </a:p>
          <a:p>
            <a:pPr marL="0" lvl="0" indent="0" rtl="0">
              <a:lnSpc>
                <a:spcPct val="100000"/>
              </a:lnSpc>
              <a:spcBef>
                <a:spcPts val="0"/>
              </a:spcBef>
              <a:spcAft>
                <a:spcPts val="0"/>
              </a:spcAft>
              <a:buNone/>
            </a:pPr>
            <a:endParaRPr sz="1400">
              <a:solidFill>
                <a:srgbClr val="000000"/>
              </a:solidFill>
            </a:endParaRPr>
          </a:p>
          <a:p>
            <a:pPr marL="0" lvl="0" indent="-69850" rtl="0">
              <a:lnSpc>
                <a:spcPct val="100000"/>
              </a:lnSpc>
              <a:spcBef>
                <a:spcPts val="0"/>
              </a:spcBef>
              <a:spcAft>
                <a:spcPts val="0"/>
              </a:spcAft>
              <a:buClr>
                <a:srgbClr val="000000"/>
              </a:buClr>
              <a:buSzPct val="78571"/>
              <a:buNone/>
            </a:pPr>
            <a:endParaRPr sz="1400">
              <a:solidFill>
                <a:srgbClr val="000000"/>
              </a:solidFill>
            </a:endParaRPr>
          </a:p>
          <a:p>
            <a:pPr marL="0" marR="0" lvl="0" indent="0" algn="l" rtl="0">
              <a:lnSpc>
                <a:spcPct val="95000"/>
              </a:lnSpc>
              <a:spcBef>
                <a:spcPts val="0"/>
              </a:spcBef>
              <a:spcAft>
                <a:spcPts val="0"/>
              </a:spcAft>
              <a:buNone/>
            </a:pPr>
            <a:endParaRPr/>
          </a:p>
        </p:txBody>
      </p:sp>
      <p:sp>
        <p:nvSpPr>
          <p:cNvPr id="265" name="Shape 265"/>
          <p:cNvSpPr txBox="1">
            <a:spLocks noGrp="1"/>
          </p:cNvSpPr>
          <p:nvPr>
            <p:ph type="ftr" idx="11"/>
          </p:nvPr>
        </p:nvSpPr>
        <p:spPr>
          <a:xfrm>
            <a:off x="457200" y="4857864"/>
            <a:ext cx="1762200" cy="107700"/>
          </a:xfrm>
          <a:prstGeom prst="rect">
            <a:avLst/>
          </a:prstGeom>
          <a:noFill/>
          <a:ln>
            <a:noFill/>
          </a:ln>
        </p:spPr>
        <p:txBody>
          <a:bodyPr lIns="0" tIns="0" rIns="0" bIns="0" anchor="ctr" anchorCtr="0">
            <a:noAutofit/>
          </a:bodyPr>
          <a:lstStyle/>
          <a:p>
            <a:pPr marL="0" marR="0" lvl="0" indent="0" algn="l" rtl="0">
              <a:spcBef>
                <a:spcPts val="0"/>
              </a:spcBef>
              <a:buSzPct val="25000"/>
              <a:buNone/>
            </a:pPr>
            <a:r>
              <a:rPr lang="en-US" sz="700" b="0" i="0" u="none" strike="noStrike" cap="none" dirty="0">
                <a:solidFill>
                  <a:srgbClr val="A2A2A2"/>
                </a:solidFill>
                <a:latin typeface="Century Gothic"/>
                <a:ea typeface="Century Gothic"/>
                <a:cs typeface="Century Gothic"/>
                <a:sym typeface="Century Gothic"/>
              </a:rPr>
              <a:t>© </a:t>
            </a:r>
            <a:r>
              <a:rPr lang="is-IS" sz="700" b="0" i="0" u="none" strike="noStrike" cap="none" dirty="0" smtClean="0">
                <a:solidFill>
                  <a:srgbClr val="A2A2A2"/>
                </a:solidFill>
                <a:latin typeface="Century Gothic"/>
                <a:ea typeface="Century Gothic"/>
                <a:cs typeface="Century Gothic"/>
                <a:sym typeface="Century Gothic"/>
              </a:rPr>
              <a:t>2017</a:t>
            </a:r>
            <a:r>
              <a:rPr lang="en-US" sz="700" b="0" i="0" u="none" strike="noStrike" cap="none" dirty="0" smtClean="0">
                <a:solidFill>
                  <a:srgbClr val="A2A2A2"/>
                </a:solidFill>
                <a:latin typeface="Century Gothic"/>
                <a:ea typeface="Century Gothic"/>
                <a:cs typeface="Century Gothic"/>
                <a:sym typeface="Century Gothic"/>
              </a:rPr>
              <a:t> </a:t>
            </a:r>
            <a:r>
              <a:rPr lang="en-US" sz="700" b="0" i="0" u="none" strike="noStrike" cap="none" dirty="0">
                <a:solidFill>
                  <a:srgbClr val="A2A2A2"/>
                </a:solidFill>
                <a:latin typeface="Century Gothic"/>
                <a:ea typeface="Century Gothic"/>
                <a:cs typeface="Century Gothic"/>
                <a:sym typeface="Century Gothic"/>
              </a:rPr>
              <a:t>Think Big, a Teradata Company</a:t>
            </a:r>
          </a:p>
        </p:txBody>
      </p:sp>
      <p:sp>
        <p:nvSpPr>
          <p:cNvPr id="266" name="Shape 266"/>
          <p:cNvSpPr txBox="1">
            <a:spLocks noGrp="1"/>
          </p:cNvSpPr>
          <p:nvPr>
            <p:ph type="dt" idx="10"/>
          </p:nvPr>
        </p:nvSpPr>
        <p:spPr>
          <a:xfrm>
            <a:off x="3505200" y="4864346"/>
            <a:ext cx="2133600" cy="107700"/>
          </a:xfrm>
          <a:prstGeom prst="rect">
            <a:avLst/>
          </a:prstGeom>
          <a:noFill/>
          <a:ln>
            <a:noFill/>
          </a:ln>
        </p:spPr>
        <p:txBody>
          <a:bodyPr lIns="0" tIns="0" rIns="0" bIns="0" anchor="ctr" anchorCtr="0">
            <a:noAutofit/>
          </a:bodyPr>
          <a:lstStyle/>
          <a:p>
            <a:pPr marL="0" marR="0" lvl="0" indent="0" algn="ctr" rtl="0">
              <a:spcBef>
                <a:spcPts val="0"/>
              </a:spcBef>
              <a:buSzPct val="25000"/>
              <a:buNone/>
            </a:pPr>
            <a:r>
              <a:rPr lang="mr-IN" sz="700" b="0" i="0" u="none" strike="noStrike" cap="none" dirty="0" smtClean="0">
                <a:solidFill>
                  <a:srgbClr val="A2A2A2"/>
                </a:solidFill>
                <a:latin typeface="Century Gothic"/>
                <a:ea typeface="Century Gothic"/>
                <a:cs typeface="Century Gothic"/>
                <a:sym typeface="Century Gothic"/>
              </a:rPr>
              <a:t>01/11/2016</a:t>
            </a:r>
            <a:endParaRPr lang="en-US" sz="700" b="0" i="0" u="none" strike="noStrike" cap="none" dirty="0">
              <a:solidFill>
                <a:srgbClr val="A2A2A2"/>
              </a:solidFill>
              <a:latin typeface="Century Gothic"/>
              <a:ea typeface="Century Gothic"/>
              <a:cs typeface="Century Gothic"/>
              <a:sym typeface="Century Gothic"/>
            </a:endParaRPr>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xfrm>
            <a:off x="457200" y="173735"/>
            <a:ext cx="7129500" cy="698699"/>
          </a:xfrm>
          <a:prstGeom prst="rect">
            <a:avLst/>
          </a:prstGeom>
          <a:noFill/>
          <a:ln>
            <a:noFill/>
          </a:ln>
        </p:spPr>
        <p:txBody>
          <a:bodyPr lIns="0" tIns="0" rIns="0" bIns="0" anchor="b" anchorCtr="0">
            <a:noAutofit/>
          </a:bodyPr>
          <a:lstStyle/>
          <a:p>
            <a:pPr marL="0" marR="0" lvl="0" indent="0" algn="l" rtl="0">
              <a:lnSpc>
                <a:spcPct val="95000"/>
              </a:lnSpc>
              <a:spcBef>
                <a:spcPts val="0"/>
              </a:spcBef>
              <a:buClr>
                <a:schemeClr val="accent1"/>
              </a:buClr>
              <a:buSzPct val="25000"/>
              <a:buFont typeface="Century Gothic"/>
              <a:buNone/>
            </a:pPr>
            <a:r>
              <a:rPr lang="en-US"/>
              <a:t>Limitations to be aware of</a:t>
            </a:r>
          </a:p>
        </p:txBody>
      </p:sp>
      <p:sp>
        <p:nvSpPr>
          <p:cNvPr id="272" name="Shape 272"/>
          <p:cNvSpPr txBox="1">
            <a:spLocks noGrp="1"/>
          </p:cNvSpPr>
          <p:nvPr>
            <p:ph type="body" idx="1"/>
          </p:nvPr>
        </p:nvSpPr>
        <p:spPr>
          <a:xfrm>
            <a:off x="457200" y="1100551"/>
            <a:ext cx="8229600" cy="3107399"/>
          </a:xfrm>
          <a:prstGeom prst="rect">
            <a:avLst/>
          </a:prstGeom>
          <a:noFill/>
          <a:ln>
            <a:noFill/>
          </a:ln>
        </p:spPr>
        <p:txBody>
          <a:bodyPr lIns="0" tIns="0" rIns="0" bIns="0" anchor="t" anchorCtr="0">
            <a:noAutofit/>
          </a:bodyPr>
          <a:lstStyle/>
          <a:p>
            <a:pPr marL="0" lvl="0" indent="0" rtl="0">
              <a:lnSpc>
                <a:spcPct val="100000"/>
              </a:lnSpc>
              <a:spcBef>
                <a:spcPts val="0"/>
              </a:spcBef>
              <a:spcAft>
                <a:spcPts val="0"/>
              </a:spcAft>
              <a:buNone/>
            </a:pPr>
            <a:r>
              <a:rPr lang="en-US" sz="1400">
                <a:solidFill>
                  <a:srgbClr val="000000"/>
                </a:solidFill>
              </a:rPr>
              <a:t>To avoid confusion, please note the following about this offering:</a:t>
            </a:r>
          </a:p>
          <a:p>
            <a:pPr marL="0" lvl="0" indent="-69850" rtl="0">
              <a:lnSpc>
                <a:spcPct val="100000"/>
              </a:lnSpc>
              <a:spcBef>
                <a:spcPts val="0"/>
              </a:spcBef>
              <a:spcAft>
                <a:spcPts val="0"/>
              </a:spcAft>
              <a:buClr>
                <a:srgbClr val="000000"/>
              </a:buClr>
              <a:buSzPct val="78571"/>
              <a:buNone/>
            </a:pPr>
            <a:endParaRPr sz="1400">
              <a:solidFill>
                <a:srgbClr val="000000"/>
              </a:solidFill>
            </a:endParaRPr>
          </a:p>
          <a:p>
            <a:pPr marL="457200" lvl="0" indent="-317500" rtl="0">
              <a:lnSpc>
                <a:spcPct val="100000"/>
              </a:lnSpc>
              <a:spcBef>
                <a:spcPts val="0"/>
              </a:spcBef>
              <a:spcAft>
                <a:spcPts val="0"/>
              </a:spcAft>
              <a:buClr>
                <a:srgbClr val="000000"/>
              </a:buClr>
              <a:buSzPct val="100000"/>
            </a:pPr>
            <a:r>
              <a:rPr lang="en-US" sz="1400">
                <a:solidFill>
                  <a:srgbClr val="000000"/>
                </a:solidFill>
              </a:rPr>
              <a:t>The offering does NOT include a detailed design of a solution architecture</a:t>
            </a:r>
          </a:p>
          <a:p>
            <a:pPr marL="0" lvl="0" indent="0" rtl="0">
              <a:lnSpc>
                <a:spcPct val="100000"/>
              </a:lnSpc>
              <a:spcBef>
                <a:spcPts val="0"/>
              </a:spcBef>
              <a:spcAft>
                <a:spcPts val="0"/>
              </a:spcAft>
              <a:buNone/>
            </a:pPr>
            <a:endParaRPr sz="1400">
              <a:solidFill>
                <a:srgbClr val="000000"/>
              </a:solidFill>
            </a:endParaRPr>
          </a:p>
          <a:p>
            <a:pPr marL="457200" lvl="0" indent="-317500" rtl="0">
              <a:lnSpc>
                <a:spcPct val="100000"/>
              </a:lnSpc>
              <a:spcBef>
                <a:spcPts val="0"/>
              </a:spcBef>
              <a:spcAft>
                <a:spcPts val="0"/>
              </a:spcAft>
              <a:buClr>
                <a:srgbClr val="000000"/>
              </a:buClr>
              <a:buSzPct val="100000"/>
            </a:pPr>
            <a:r>
              <a:rPr lang="en-US" sz="1400">
                <a:solidFill>
                  <a:srgbClr val="000000"/>
                </a:solidFill>
              </a:rPr>
              <a:t>The offering does NOT include a detailed project plan for the subsequent phases</a:t>
            </a:r>
          </a:p>
          <a:p>
            <a:pPr marL="0" lvl="0" indent="0" rtl="0">
              <a:lnSpc>
                <a:spcPct val="100000"/>
              </a:lnSpc>
              <a:spcBef>
                <a:spcPts val="0"/>
              </a:spcBef>
              <a:spcAft>
                <a:spcPts val="0"/>
              </a:spcAft>
              <a:buNone/>
            </a:pPr>
            <a:endParaRPr sz="1400">
              <a:solidFill>
                <a:srgbClr val="000000"/>
              </a:solidFill>
            </a:endParaRPr>
          </a:p>
          <a:p>
            <a:pPr marL="457200" lvl="0" indent="-317500" rtl="0">
              <a:lnSpc>
                <a:spcPct val="100000"/>
              </a:lnSpc>
              <a:spcBef>
                <a:spcPts val="0"/>
              </a:spcBef>
              <a:spcAft>
                <a:spcPts val="0"/>
              </a:spcAft>
              <a:buClr>
                <a:srgbClr val="000000"/>
              </a:buClr>
              <a:buSzPct val="100000"/>
            </a:pPr>
            <a:r>
              <a:rPr lang="en-US" sz="1400">
                <a:solidFill>
                  <a:srgbClr val="000000"/>
                </a:solidFill>
              </a:rPr>
              <a:t>The offering does NOT include code-based deliverables</a:t>
            </a:r>
          </a:p>
          <a:p>
            <a:pPr marL="0" lvl="0" indent="0" rtl="0">
              <a:lnSpc>
                <a:spcPct val="100000"/>
              </a:lnSpc>
              <a:spcBef>
                <a:spcPts val="0"/>
              </a:spcBef>
              <a:spcAft>
                <a:spcPts val="0"/>
              </a:spcAft>
              <a:buNone/>
            </a:pPr>
            <a:endParaRPr sz="1400">
              <a:solidFill>
                <a:srgbClr val="000000"/>
              </a:solidFill>
            </a:endParaRPr>
          </a:p>
          <a:p>
            <a:pPr marL="457200" lvl="0" indent="-317500" rtl="0">
              <a:lnSpc>
                <a:spcPct val="100000"/>
              </a:lnSpc>
              <a:spcBef>
                <a:spcPts val="0"/>
              </a:spcBef>
              <a:spcAft>
                <a:spcPts val="0"/>
              </a:spcAft>
              <a:buClr>
                <a:srgbClr val="000000"/>
              </a:buClr>
              <a:buSzPct val="100000"/>
            </a:pPr>
            <a:r>
              <a:rPr lang="en-US" sz="1400">
                <a:solidFill>
                  <a:srgbClr val="000000"/>
                </a:solidFill>
              </a:rPr>
              <a:t>The offering is NOT a tactical offering it is a strategic offering</a:t>
            </a:r>
          </a:p>
          <a:p>
            <a:pPr marL="0" lvl="0" indent="0" rtl="0">
              <a:lnSpc>
                <a:spcPct val="100000"/>
              </a:lnSpc>
              <a:spcBef>
                <a:spcPts val="0"/>
              </a:spcBef>
              <a:spcAft>
                <a:spcPts val="0"/>
              </a:spcAft>
              <a:buNone/>
            </a:pPr>
            <a:endParaRPr sz="1400">
              <a:solidFill>
                <a:srgbClr val="000000"/>
              </a:solidFill>
            </a:endParaRPr>
          </a:p>
          <a:p>
            <a:pPr marL="457200" lvl="0" indent="-317500" rtl="0">
              <a:lnSpc>
                <a:spcPct val="100000"/>
              </a:lnSpc>
              <a:spcBef>
                <a:spcPts val="0"/>
              </a:spcBef>
              <a:spcAft>
                <a:spcPts val="0"/>
              </a:spcAft>
              <a:buClr>
                <a:srgbClr val="000000"/>
              </a:buClr>
              <a:buSzPct val="100000"/>
            </a:pPr>
            <a:r>
              <a:rPr lang="en-US" sz="1400">
                <a:solidFill>
                  <a:srgbClr val="000000"/>
                </a:solidFill>
              </a:rPr>
              <a:t>The offering does NOT include a review of the operational governance of data</a:t>
            </a:r>
          </a:p>
          <a:p>
            <a:pPr marL="0" lvl="0" indent="0" rtl="0">
              <a:lnSpc>
                <a:spcPct val="100000"/>
              </a:lnSpc>
              <a:spcBef>
                <a:spcPts val="0"/>
              </a:spcBef>
              <a:spcAft>
                <a:spcPts val="0"/>
              </a:spcAft>
              <a:buNone/>
            </a:pPr>
            <a:endParaRPr sz="1400">
              <a:solidFill>
                <a:srgbClr val="000000"/>
              </a:solidFill>
            </a:endParaRPr>
          </a:p>
          <a:p>
            <a:pPr marL="457200" lvl="0" indent="-317500" rtl="0">
              <a:lnSpc>
                <a:spcPct val="100000"/>
              </a:lnSpc>
              <a:spcBef>
                <a:spcPts val="0"/>
              </a:spcBef>
              <a:spcAft>
                <a:spcPts val="0"/>
              </a:spcAft>
              <a:buClr>
                <a:srgbClr val="000000"/>
              </a:buClr>
              <a:buSzPct val="100000"/>
            </a:pPr>
            <a:r>
              <a:rPr lang="en-US" sz="1400">
                <a:solidFill>
                  <a:srgbClr val="000000"/>
                </a:solidFill>
              </a:rPr>
              <a:t>The offering does NOT include a detailed evaluation of current-state skills and structure(s)</a:t>
            </a:r>
          </a:p>
          <a:p>
            <a:pPr marL="0" lvl="0" indent="0" rtl="0">
              <a:lnSpc>
                <a:spcPct val="100000"/>
              </a:lnSpc>
              <a:spcBef>
                <a:spcPts val="0"/>
              </a:spcBef>
              <a:spcAft>
                <a:spcPts val="0"/>
              </a:spcAft>
              <a:buNone/>
            </a:pPr>
            <a:endParaRPr sz="1400">
              <a:solidFill>
                <a:srgbClr val="000000"/>
              </a:solidFill>
            </a:endParaRPr>
          </a:p>
          <a:p>
            <a:pPr marL="457200" lvl="0" indent="-317500" rtl="0">
              <a:lnSpc>
                <a:spcPct val="100000"/>
              </a:lnSpc>
              <a:spcBef>
                <a:spcPts val="0"/>
              </a:spcBef>
              <a:spcAft>
                <a:spcPts val="0"/>
              </a:spcAft>
              <a:buClr>
                <a:srgbClr val="000000"/>
              </a:buClr>
              <a:buSzPct val="100000"/>
            </a:pPr>
            <a:r>
              <a:rPr lang="en-US" sz="1400">
                <a:solidFill>
                  <a:srgbClr val="000000"/>
                </a:solidFill>
              </a:rPr>
              <a:t>The offering does NOT include a detailed requirements or Epics and User Stories</a:t>
            </a:r>
          </a:p>
          <a:p>
            <a:pPr marL="0" lvl="0" indent="-69850" rtl="0">
              <a:lnSpc>
                <a:spcPct val="100000"/>
              </a:lnSpc>
              <a:spcBef>
                <a:spcPts val="0"/>
              </a:spcBef>
              <a:spcAft>
                <a:spcPts val="0"/>
              </a:spcAft>
              <a:buClr>
                <a:srgbClr val="000000"/>
              </a:buClr>
              <a:buSzPct val="78571"/>
              <a:buNone/>
            </a:pPr>
            <a:endParaRPr sz="1400">
              <a:solidFill>
                <a:srgbClr val="000000"/>
              </a:solidFill>
            </a:endParaRPr>
          </a:p>
          <a:p>
            <a:pPr marL="0" marR="0" lvl="0" indent="0" algn="l" rtl="0">
              <a:lnSpc>
                <a:spcPct val="95000"/>
              </a:lnSpc>
              <a:spcBef>
                <a:spcPts val="0"/>
              </a:spcBef>
              <a:spcAft>
                <a:spcPts val="0"/>
              </a:spcAft>
              <a:buNone/>
            </a:pPr>
            <a:endParaRPr/>
          </a:p>
        </p:txBody>
      </p:sp>
      <p:sp>
        <p:nvSpPr>
          <p:cNvPr id="273" name="Shape 273"/>
          <p:cNvSpPr txBox="1">
            <a:spLocks noGrp="1"/>
          </p:cNvSpPr>
          <p:nvPr>
            <p:ph type="ftr" idx="11"/>
          </p:nvPr>
        </p:nvSpPr>
        <p:spPr>
          <a:xfrm>
            <a:off x="457200" y="4857864"/>
            <a:ext cx="1762200" cy="107700"/>
          </a:xfrm>
          <a:prstGeom prst="rect">
            <a:avLst/>
          </a:prstGeom>
          <a:noFill/>
          <a:ln>
            <a:noFill/>
          </a:ln>
        </p:spPr>
        <p:txBody>
          <a:bodyPr lIns="0" tIns="0" rIns="0" bIns="0" anchor="ctr" anchorCtr="0">
            <a:noAutofit/>
          </a:bodyPr>
          <a:lstStyle/>
          <a:p>
            <a:pPr marL="0" marR="0" lvl="0" indent="0" algn="l" rtl="0">
              <a:spcBef>
                <a:spcPts val="0"/>
              </a:spcBef>
              <a:buSzPct val="25000"/>
              <a:buNone/>
            </a:pPr>
            <a:r>
              <a:rPr lang="en-US" sz="700" b="0" i="0" u="none" strike="noStrike" cap="none" dirty="0">
                <a:solidFill>
                  <a:srgbClr val="A2A2A2"/>
                </a:solidFill>
                <a:latin typeface="Century Gothic"/>
                <a:ea typeface="Century Gothic"/>
                <a:cs typeface="Century Gothic"/>
                <a:sym typeface="Century Gothic"/>
              </a:rPr>
              <a:t>© </a:t>
            </a:r>
            <a:r>
              <a:rPr lang="is-IS" sz="700" b="0" i="0" u="none" strike="noStrike" cap="none" dirty="0" smtClean="0">
                <a:solidFill>
                  <a:srgbClr val="A2A2A2"/>
                </a:solidFill>
                <a:latin typeface="Century Gothic"/>
                <a:ea typeface="Century Gothic"/>
                <a:cs typeface="Century Gothic"/>
                <a:sym typeface="Century Gothic"/>
              </a:rPr>
              <a:t>2017</a:t>
            </a:r>
            <a:r>
              <a:rPr lang="en-US" sz="700" b="0" i="0" u="none" strike="noStrike" cap="none" dirty="0" smtClean="0">
                <a:solidFill>
                  <a:srgbClr val="A2A2A2"/>
                </a:solidFill>
                <a:latin typeface="Century Gothic"/>
                <a:ea typeface="Century Gothic"/>
                <a:cs typeface="Century Gothic"/>
                <a:sym typeface="Century Gothic"/>
              </a:rPr>
              <a:t> </a:t>
            </a:r>
            <a:r>
              <a:rPr lang="en-US" sz="700" b="0" i="0" u="none" strike="noStrike" cap="none" dirty="0">
                <a:solidFill>
                  <a:srgbClr val="A2A2A2"/>
                </a:solidFill>
                <a:latin typeface="Century Gothic"/>
                <a:ea typeface="Century Gothic"/>
                <a:cs typeface="Century Gothic"/>
                <a:sym typeface="Century Gothic"/>
              </a:rPr>
              <a:t>Think Big, a Teradata Company</a:t>
            </a:r>
          </a:p>
        </p:txBody>
      </p:sp>
      <p:sp>
        <p:nvSpPr>
          <p:cNvPr id="274" name="Shape 274"/>
          <p:cNvSpPr txBox="1">
            <a:spLocks noGrp="1"/>
          </p:cNvSpPr>
          <p:nvPr>
            <p:ph type="dt" idx="10"/>
          </p:nvPr>
        </p:nvSpPr>
        <p:spPr>
          <a:xfrm>
            <a:off x="3505200" y="4864346"/>
            <a:ext cx="2133600" cy="107700"/>
          </a:xfrm>
          <a:prstGeom prst="rect">
            <a:avLst/>
          </a:prstGeom>
          <a:noFill/>
          <a:ln>
            <a:noFill/>
          </a:ln>
        </p:spPr>
        <p:txBody>
          <a:bodyPr lIns="0" tIns="0" rIns="0" bIns="0" anchor="ctr" anchorCtr="0">
            <a:noAutofit/>
          </a:bodyPr>
          <a:lstStyle/>
          <a:p>
            <a:pPr marL="0" marR="0" lvl="0" indent="0" algn="ctr" rtl="0">
              <a:spcBef>
                <a:spcPts val="0"/>
              </a:spcBef>
              <a:buSzPct val="25000"/>
              <a:buNone/>
            </a:pPr>
            <a:r>
              <a:rPr lang="mr-IN" sz="700" b="0" i="0" u="none" strike="noStrike" cap="none" dirty="0" smtClean="0">
                <a:solidFill>
                  <a:srgbClr val="A2A2A2"/>
                </a:solidFill>
                <a:latin typeface="Century Gothic"/>
                <a:ea typeface="Century Gothic"/>
                <a:cs typeface="Century Gothic"/>
                <a:sym typeface="Century Gothic"/>
              </a:rPr>
              <a:t>01/11/2016</a:t>
            </a:r>
            <a:endParaRPr lang="en-US" sz="700" b="0" i="0" u="none" strike="noStrike" cap="none" dirty="0">
              <a:solidFill>
                <a:srgbClr val="A2A2A2"/>
              </a:solidFill>
              <a:latin typeface="Century Gothic"/>
              <a:ea typeface="Century Gothic"/>
              <a:cs typeface="Century Gothic"/>
              <a:sym typeface="Century Gothic"/>
            </a:endParaRPr>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Shape 279"/>
          <p:cNvSpPr txBox="1">
            <a:spLocks noGrp="1"/>
          </p:cNvSpPr>
          <p:nvPr>
            <p:ph type="title"/>
          </p:nvPr>
        </p:nvSpPr>
        <p:spPr>
          <a:xfrm>
            <a:off x="457200" y="173735"/>
            <a:ext cx="7129800" cy="704099"/>
          </a:xfrm>
          <a:prstGeom prst="rect">
            <a:avLst/>
          </a:prstGeom>
          <a:noFill/>
          <a:ln>
            <a:noFill/>
          </a:ln>
        </p:spPr>
        <p:txBody>
          <a:bodyPr lIns="0" tIns="0" rIns="0" bIns="0" anchor="b" anchorCtr="0">
            <a:noAutofit/>
          </a:bodyPr>
          <a:lstStyle/>
          <a:p>
            <a:pPr marL="0" marR="0" lvl="0" indent="0" algn="l" rtl="0">
              <a:lnSpc>
                <a:spcPct val="95000"/>
              </a:lnSpc>
              <a:spcBef>
                <a:spcPts val="0"/>
              </a:spcBef>
              <a:buClr>
                <a:schemeClr val="accent1"/>
              </a:buClr>
              <a:buSzPct val="25000"/>
              <a:buFont typeface="Century Gothic"/>
              <a:buNone/>
            </a:pPr>
            <a:r>
              <a:rPr lang="en-US" sz="2200" b="0" i="0" u="none" strike="noStrike" cap="none" dirty="0">
                <a:solidFill>
                  <a:schemeClr val="accent1"/>
                </a:solidFill>
                <a:latin typeface="Century Gothic"/>
                <a:ea typeface="Century Gothic"/>
                <a:cs typeface="Century Gothic"/>
                <a:sym typeface="Century Gothic"/>
              </a:rPr>
              <a:t>Roadmap Engage</a:t>
            </a:r>
            <a:r>
              <a:rPr lang="en-US" dirty="0"/>
              <a:t>ment </a:t>
            </a:r>
            <a:r>
              <a:rPr lang="en-US" sz="2200" b="0" i="0" u="none" strike="noStrike" cap="none" dirty="0">
                <a:solidFill>
                  <a:schemeClr val="accent1"/>
                </a:solidFill>
                <a:latin typeface="Century Gothic"/>
                <a:ea typeface="Century Gothic"/>
                <a:cs typeface="Century Gothic"/>
                <a:sym typeface="Century Gothic"/>
              </a:rPr>
              <a:t>Timeline</a:t>
            </a:r>
          </a:p>
        </p:txBody>
      </p:sp>
      <p:graphicFrame>
        <p:nvGraphicFramePr>
          <p:cNvPr id="280" name="Shape 280"/>
          <p:cNvGraphicFramePr/>
          <p:nvPr/>
        </p:nvGraphicFramePr>
        <p:xfrm>
          <a:off x="208869" y="1143708"/>
          <a:ext cx="8726275" cy="3450759"/>
        </p:xfrm>
        <a:graphic>
          <a:graphicData uri="http://schemas.openxmlformats.org/drawingml/2006/table">
            <a:tbl>
              <a:tblPr firstRow="1" bandRow="1">
                <a:noFill/>
                <a:tableStyleId>{C5C56224-54C2-431D-838B-1F4466D9A13F}</a:tableStyleId>
              </a:tblPr>
              <a:tblGrid>
                <a:gridCol w="1411075"/>
                <a:gridCol w="2438400"/>
                <a:gridCol w="2628900"/>
                <a:gridCol w="2247900"/>
              </a:tblGrid>
              <a:tr h="262800">
                <a:tc>
                  <a:txBody>
                    <a:bodyPr/>
                    <a:lstStyle/>
                    <a:p>
                      <a:pPr marL="0" marR="0" lvl="0" indent="0" algn="ctr" rtl="0">
                        <a:spcBef>
                          <a:spcPts val="0"/>
                        </a:spcBef>
                        <a:buSzPct val="25000"/>
                        <a:buNone/>
                      </a:pPr>
                      <a:r>
                        <a:rPr lang="en-US" sz="1400">
                          <a:latin typeface="Calibri"/>
                          <a:ea typeface="Calibri"/>
                          <a:cs typeface="Calibri"/>
                          <a:sym typeface="Calibri"/>
                        </a:rPr>
                        <a:t>Week 0</a:t>
                      </a:r>
                    </a:p>
                  </a:txBody>
                  <a:tcPr marL="91450" marR="91450" marT="34300" marB="34300"/>
                </a:tc>
                <a:tc>
                  <a:txBody>
                    <a:bodyPr/>
                    <a:lstStyle/>
                    <a:p>
                      <a:pPr marL="0" marR="0" lvl="0" indent="0" algn="ctr" rtl="0">
                        <a:spcBef>
                          <a:spcPts val="0"/>
                        </a:spcBef>
                        <a:buSzPct val="25000"/>
                        <a:buNone/>
                      </a:pPr>
                      <a:r>
                        <a:rPr lang="en-US" sz="1400">
                          <a:latin typeface="Calibri"/>
                          <a:ea typeface="Calibri"/>
                          <a:cs typeface="Calibri"/>
                          <a:sym typeface="Calibri"/>
                        </a:rPr>
                        <a:t>Weeks 1-3</a:t>
                      </a:r>
                    </a:p>
                  </a:txBody>
                  <a:tcPr marL="91450" marR="91450" marT="34300" marB="34300"/>
                </a:tc>
                <a:tc>
                  <a:txBody>
                    <a:bodyPr/>
                    <a:lstStyle/>
                    <a:p>
                      <a:pPr marL="0" marR="0" lvl="0" indent="0" algn="ctr" rtl="0">
                        <a:spcBef>
                          <a:spcPts val="0"/>
                        </a:spcBef>
                        <a:buSzPct val="25000"/>
                        <a:buNone/>
                      </a:pPr>
                      <a:r>
                        <a:rPr lang="en-US" sz="1400">
                          <a:latin typeface="Calibri"/>
                          <a:ea typeface="Calibri"/>
                          <a:cs typeface="Calibri"/>
                          <a:sym typeface="Calibri"/>
                        </a:rPr>
                        <a:t>Weeks 4-6</a:t>
                      </a:r>
                    </a:p>
                  </a:txBody>
                  <a:tcPr marL="91450" marR="91450" marT="34300" marB="34300"/>
                </a:tc>
                <a:tc>
                  <a:txBody>
                    <a:bodyPr/>
                    <a:lstStyle/>
                    <a:p>
                      <a:pPr marL="0" marR="0" lvl="0" indent="0" algn="ctr" rtl="0">
                        <a:spcBef>
                          <a:spcPts val="0"/>
                        </a:spcBef>
                        <a:buSzPct val="25000"/>
                        <a:buNone/>
                      </a:pPr>
                      <a:r>
                        <a:rPr lang="en-US" sz="1400">
                          <a:latin typeface="Calibri"/>
                          <a:ea typeface="Calibri"/>
                          <a:cs typeface="Calibri"/>
                          <a:sym typeface="Calibri"/>
                        </a:rPr>
                        <a:t>Weeks 7-8</a:t>
                      </a:r>
                    </a:p>
                  </a:txBody>
                  <a:tcPr marL="91450" marR="91450" marT="34300" marB="34300"/>
                </a:tc>
              </a:tr>
              <a:tr h="3168800">
                <a:tc>
                  <a:txBody>
                    <a:bodyPr/>
                    <a:lstStyle/>
                    <a:p>
                      <a:pPr marL="0" marR="0" lvl="0" indent="0" algn="l" rtl="0">
                        <a:spcBef>
                          <a:spcPts val="0"/>
                        </a:spcBef>
                        <a:buSzPct val="25000"/>
                        <a:buNone/>
                      </a:pPr>
                      <a:endParaRPr sz="1400"/>
                    </a:p>
                  </a:txBody>
                  <a:tcPr marL="91450" marR="91450" marT="34300" marB="34300"/>
                </a:tc>
                <a:tc>
                  <a:txBody>
                    <a:bodyPr/>
                    <a:lstStyle/>
                    <a:p>
                      <a:pPr marL="0" marR="0" lvl="0" indent="0" algn="l" rtl="0">
                        <a:spcBef>
                          <a:spcPts val="0"/>
                        </a:spcBef>
                        <a:buSzPct val="25000"/>
                        <a:buNone/>
                      </a:pPr>
                      <a:endParaRPr sz="1400"/>
                    </a:p>
                  </a:txBody>
                  <a:tcPr marL="91450" marR="91450" marT="34300" marB="34300"/>
                </a:tc>
                <a:tc>
                  <a:txBody>
                    <a:bodyPr/>
                    <a:lstStyle/>
                    <a:p>
                      <a:pPr marL="0" marR="0" lvl="0" indent="0" algn="l" rtl="0">
                        <a:spcBef>
                          <a:spcPts val="0"/>
                        </a:spcBef>
                        <a:buSzPct val="25000"/>
                        <a:buNone/>
                      </a:pPr>
                      <a:endParaRPr sz="1400"/>
                    </a:p>
                  </a:txBody>
                  <a:tcPr marL="91450" marR="91450" marT="34300" marB="34300"/>
                </a:tc>
                <a:tc>
                  <a:txBody>
                    <a:bodyPr/>
                    <a:lstStyle/>
                    <a:p>
                      <a:pPr marL="0" marR="0" lvl="0" indent="0" algn="l" rtl="0">
                        <a:spcBef>
                          <a:spcPts val="0"/>
                        </a:spcBef>
                        <a:buSzPct val="25000"/>
                        <a:buNone/>
                      </a:pPr>
                      <a:endParaRPr sz="1400" dirty="0"/>
                    </a:p>
                  </a:txBody>
                  <a:tcPr marL="91450" marR="91450" marT="34300" marB="34300"/>
                </a:tc>
              </a:tr>
            </a:tbl>
          </a:graphicData>
        </a:graphic>
      </p:graphicFrame>
      <p:sp>
        <p:nvSpPr>
          <p:cNvPr id="281" name="Shape 281"/>
          <p:cNvSpPr/>
          <p:nvPr/>
        </p:nvSpPr>
        <p:spPr>
          <a:xfrm>
            <a:off x="303193" y="1486608"/>
            <a:ext cx="1277700" cy="571499"/>
          </a:xfrm>
          <a:prstGeom prst="homePlate">
            <a:avLst>
              <a:gd name="adj" fmla="val 50000"/>
            </a:avLst>
          </a:prstGeom>
          <a:solidFill>
            <a:schemeClr val="dk2"/>
          </a:solidFill>
          <a:ln>
            <a:noFill/>
          </a:ln>
          <a:effectLst>
            <a:outerShdw blurRad="190500">
              <a:srgbClr val="000000">
                <a:alpha val="49800"/>
              </a:srgbClr>
            </a:outerShdw>
          </a:effectLst>
        </p:spPr>
        <p:txBody>
          <a:bodyPr lIns="91425" tIns="45700" rIns="91425" bIns="45700" anchor="ctr" anchorCtr="0">
            <a:noAutofit/>
          </a:bodyPr>
          <a:lstStyle/>
          <a:p>
            <a:pPr marL="0" marR="0" lvl="0" indent="0" algn="ctr" rtl="0">
              <a:spcBef>
                <a:spcPts val="0"/>
              </a:spcBef>
              <a:buSzPct val="25000"/>
              <a:buNone/>
            </a:pPr>
            <a:r>
              <a:rPr lang="en-US" sz="1400">
                <a:solidFill>
                  <a:srgbClr val="FFFFFF"/>
                </a:solidFill>
                <a:latin typeface="Calibri"/>
                <a:ea typeface="Calibri"/>
                <a:cs typeface="Calibri"/>
                <a:sym typeface="Calibri"/>
              </a:rPr>
              <a:t>Project Prep and Planning</a:t>
            </a:r>
          </a:p>
        </p:txBody>
      </p:sp>
      <p:sp>
        <p:nvSpPr>
          <p:cNvPr id="282" name="Shape 282"/>
          <p:cNvSpPr/>
          <p:nvPr/>
        </p:nvSpPr>
        <p:spPr>
          <a:xfrm>
            <a:off x="1696137" y="1486608"/>
            <a:ext cx="2286000" cy="342899"/>
          </a:xfrm>
          <a:prstGeom prst="homePlate">
            <a:avLst>
              <a:gd name="adj" fmla="val 50000"/>
            </a:avLst>
          </a:prstGeom>
          <a:solidFill>
            <a:schemeClr val="dk2"/>
          </a:solidFill>
          <a:ln>
            <a:noFill/>
          </a:ln>
          <a:effectLst>
            <a:outerShdw blurRad="190500">
              <a:srgbClr val="000000">
                <a:alpha val="49800"/>
              </a:srgbClr>
            </a:outerShdw>
          </a:effectLst>
        </p:spPr>
        <p:txBody>
          <a:bodyPr lIns="91425" tIns="45700" rIns="91425" bIns="45700" anchor="ctr" anchorCtr="0">
            <a:noAutofit/>
          </a:bodyPr>
          <a:lstStyle/>
          <a:p>
            <a:pPr marL="0" marR="0" lvl="0" indent="0" algn="ctr" rtl="0">
              <a:spcBef>
                <a:spcPts val="0"/>
              </a:spcBef>
              <a:buSzPct val="25000"/>
              <a:buNone/>
            </a:pPr>
            <a:r>
              <a:rPr lang="en-US" sz="1400">
                <a:solidFill>
                  <a:srgbClr val="FFFFFF"/>
                </a:solidFill>
                <a:latin typeface="Calibri"/>
                <a:ea typeface="Calibri"/>
                <a:cs typeface="Calibri"/>
                <a:sym typeface="Calibri"/>
              </a:rPr>
              <a:t>Use Case Workshops</a:t>
            </a:r>
          </a:p>
        </p:txBody>
      </p:sp>
      <p:sp>
        <p:nvSpPr>
          <p:cNvPr id="283" name="Shape 283"/>
          <p:cNvSpPr/>
          <p:nvPr/>
        </p:nvSpPr>
        <p:spPr>
          <a:xfrm>
            <a:off x="1696137" y="1886658"/>
            <a:ext cx="2286000" cy="342900"/>
          </a:xfrm>
          <a:prstGeom prst="homePlate">
            <a:avLst>
              <a:gd name="adj" fmla="val 50000"/>
            </a:avLst>
          </a:prstGeom>
          <a:solidFill>
            <a:schemeClr val="dk2"/>
          </a:solidFill>
          <a:ln>
            <a:noFill/>
          </a:ln>
          <a:effectLst>
            <a:outerShdw blurRad="190500">
              <a:srgbClr val="000000">
                <a:alpha val="49800"/>
              </a:srgbClr>
            </a:outerShdw>
          </a:effectLst>
        </p:spPr>
        <p:txBody>
          <a:bodyPr lIns="91425" tIns="45700" rIns="91425" bIns="45700" anchor="ctr" anchorCtr="0">
            <a:noAutofit/>
          </a:bodyPr>
          <a:lstStyle/>
          <a:p>
            <a:pPr marL="0" marR="0" lvl="0" indent="0" algn="ctr" rtl="0">
              <a:spcBef>
                <a:spcPts val="0"/>
              </a:spcBef>
              <a:buSzPct val="25000"/>
              <a:buNone/>
            </a:pPr>
            <a:r>
              <a:rPr lang="en-US" sz="1400">
                <a:solidFill>
                  <a:srgbClr val="FFFFFF"/>
                </a:solidFill>
                <a:latin typeface="Calibri"/>
                <a:ea typeface="Calibri"/>
                <a:cs typeface="Calibri"/>
                <a:sym typeface="Calibri"/>
              </a:rPr>
              <a:t>Technical Deep Dives</a:t>
            </a:r>
          </a:p>
        </p:txBody>
      </p:sp>
      <p:sp>
        <p:nvSpPr>
          <p:cNvPr id="284" name="Shape 284"/>
          <p:cNvSpPr/>
          <p:nvPr/>
        </p:nvSpPr>
        <p:spPr>
          <a:xfrm>
            <a:off x="1696137" y="2991483"/>
            <a:ext cx="3200400" cy="342900"/>
          </a:xfrm>
          <a:prstGeom prst="homePlate">
            <a:avLst>
              <a:gd name="adj" fmla="val 50000"/>
            </a:avLst>
          </a:prstGeom>
          <a:solidFill>
            <a:schemeClr val="dk2"/>
          </a:solidFill>
          <a:ln>
            <a:noFill/>
          </a:ln>
          <a:effectLst>
            <a:outerShdw blurRad="190500">
              <a:srgbClr val="000000">
                <a:alpha val="49800"/>
              </a:srgbClr>
            </a:outerShdw>
          </a:effectLst>
        </p:spPr>
        <p:txBody>
          <a:bodyPr lIns="91425" tIns="45700" rIns="91425" bIns="45700" anchor="ctr" anchorCtr="0">
            <a:noAutofit/>
          </a:bodyPr>
          <a:lstStyle/>
          <a:p>
            <a:pPr marL="0" marR="0" lvl="0" indent="0" algn="ctr" rtl="0">
              <a:spcBef>
                <a:spcPts val="0"/>
              </a:spcBef>
              <a:buSzPct val="25000"/>
              <a:buNone/>
            </a:pPr>
            <a:r>
              <a:rPr lang="en-US" sz="1400">
                <a:solidFill>
                  <a:srgbClr val="FFFFFF"/>
                </a:solidFill>
                <a:latin typeface="Calibri"/>
                <a:ea typeface="Calibri"/>
                <a:cs typeface="Calibri"/>
                <a:sym typeface="Calibri"/>
              </a:rPr>
              <a:t>Architecture and Capability Analysis</a:t>
            </a:r>
          </a:p>
        </p:txBody>
      </p:sp>
      <p:sp>
        <p:nvSpPr>
          <p:cNvPr id="285" name="Shape 285"/>
          <p:cNvSpPr/>
          <p:nvPr/>
        </p:nvSpPr>
        <p:spPr>
          <a:xfrm>
            <a:off x="2877237" y="2419983"/>
            <a:ext cx="2514600" cy="342900"/>
          </a:xfrm>
          <a:prstGeom prst="homePlate">
            <a:avLst>
              <a:gd name="adj" fmla="val 50000"/>
            </a:avLst>
          </a:prstGeom>
          <a:solidFill>
            <a:schemeClr val="dk2"/>
          </a:solidFill>
          <a:ln>
            <a:noFill/>
          </a:ln>
          <a:effectLst>
            <a:outerShdw blurRad="190500">
              <a:srgbClr val="000000">
                <a:alpha val="49800"/>
              </a:srgbClr>
            </a:outerShdw>
          </a:effectLst>
        </p:spPr>
        <p:txBody>
          <a:bodyPr lIns="91425" tIns="45700" rIns="91425" bIns="45700" anchor="ctr" anchorCtr="0">
            <a:noAutofit/>
          </a:bodyPr>
          <a:lstStyle/>
          <a:p>
            <a:pPr marL="0" marR="0" lvl="0" indent="0" algn="ctr" rtl="0">
              <a:spcBef>
                <a:spcPts val="0"/>
              </a:spcBef>
              <a:buSzPct val="25000"/>
              <a:buNone/>
            </a:pPr>
            <a:r>
              <a:rPr lang="en-US" sz="1400">
                <a:solidFill>
                  <a:srgbClr val="FFFFFF"/>
                </a:solidFill>
                <a:latin typeface="Calibri"/>
                <a:ea typeface="Calibri"/>
                <a:cs typeface="Calibri"/>
                <a:sym typeface="Calibri"/>
              </a:rPr>
              <a:t>Use Case Prioritization</a:t>
            </a:r>
          </a:p>
        </p:txBody>
      </p:sp>
      <p:sp>
        <p:nvSpPr>
          <p:cNvPr id="286" name="Shape 286"/>
          <p:cNvSpPr/>
          <p:nvPr/>
        </p:nvSpPr>
        <p:spPr>
          <a:xfrm>
            <a:off x="4972737" y="2991483"/>
            <a:ext cx="1676400" cy="342900"/>
          </a:xfrm>
          <a:prstGeom prst="homePlate">
            <a:avLst>
              <a:gd name="adj" fmla="val 50000"/>
            </a:avLst>
          </a:prstGeom>
          <a:solidFill>
            <a:schemeClr val="dk2"/>
          </a:solidFill>
          <a:ln>
            <a:noFill/>
          </a:ln>
          <a:effectLst>
            <a:outerShdw blurRad="190500">
              <a:srgbClr val="000000">
                <a:alpha val="49800"/>
              </a:srgbClr>
            </a:outerShdw>
          </a:effectLst>
        </p:spPr>
        <p:txBody>
          <a:bodyPr lIns="91425" tIns="45700" rIns="91425" bIns="45700" anchor="ctr" anchorCtr="0">
            <a:noAutofit/>
          </a:bodyPr>
          <a:lstStyle/>
          <a:p>
            <a:pPr marL="0" marR="0" lvl="0" indent="0" algn="ctr" rtl="0">
              <a:spcBef>
                <a:spcPts val="0"/>
              </a:spcBef>
              <a:buSzPct val="25000"/>
              <a:buNone/>
            </a:pPr>
            <a:r>
              <a:rPr lang="en-US" sz="1200">
                <a:solidFill>
                  <a:srgbClr val="FFFFFF"/>
                </a:solidFill>
                <a:latin typeface="Calibri"/>
                <a:ea typeface="Calibri"/>
                <a:cs typeface="Calibri"/>
                <a:sym typeface="Calibri"/>
              </a:rPr>
              <a:t>Architecture Definition</a:t>
            </a:r>
          </a:p>
        </p:txBody>
      </p:sp>
      <p:sp>
        <p:nvSpPr>
          <p:cNvPr id="287" name="Shape 287"/>
          <p:cNvSpPr/>
          <p:nvPr/>
        </p:nvSpPr>
        <p:spPr>
          <a:xfrm>
            <a:off x="7479356" y="3791582"/>
            <a:ext cx="1305900" cy="652800"/>
          </a:xfrm>
          <a:prstGeom prst="homePlate">
            <a:avLst>
              <a:gd name="adj" fmla="val 50000"/>
            </a:avLst>
          </a:prstGeom>
          <a:solidFill>
            <a:schemeClr val="dk2"/>
          </a:solidFill>
          <a:ln>
            <a:noFill/>
          </a:ln>
          <a:effectLst>
            <a:outerShdw blurRad="190500">
              <a:srgbClr val="000000">
                <a:alpha val="49800"/>
              </a:srgbClr>
            </a:outerShdw>
          </a:effectLst>
        </p:spPr>
        <p:txBody>
          <a:bodyPr lIns="91425" tIns="45700" rIns="91425" bIns="45700" anchor="ctr" anchorCtr="0">
            <a:noAutofit/>
          </a:bodyPr>
          <a:lstStyle/>
          <a:p>
            <a:pPr marL="0" marR="0" lvl="0" indent="0" algn="ctr" rtl="0">
              <a:spcBef>
                <a:spcPts val="0"/>
              </a:spcBef>
              <a:buSzPct val="25000"/>
              <a:buNone/>
            </a:pPr>
            <a:r>
              <a:rPr lang="en-US" sz="1400">
                <a:solidFill>
                  <a:srgbClr val="FFFFFF"/>
                </a:solidFill>
                <a:latin typeface="Calibri"/>
                <a:ea typeface="Calibri"/>
                <a:cs typeface="Calibri"/>
                <a:sym typeface="Calibri"/>
              </a:rPr>
              <a:t>Executive Presentation</a:t>
            </a:r>
          </a:p>
        </p:txBody>
      </p:sp>
      <p:sp>
        <p:nvSpPr>
          <p:cNvPr id="288" name="Shape 288"/>
          <p:cNvSpPr/>
          <p:nvPr/>
        </p:nvSpPr>
        <p:spPr>
          <a:xfrm>
            <a:off x="4630389" y="1715208"/>
            <a:ext cx="1409100" cy="342900"/>
          </a:xfrm>
          <a:custGeom>
            <a:avLst/>
            <a:gdLst/>
            <a:ahLst/>
            <a:cxnLst/>
            <a:rect l="0" t="0" r="0" b="0"/>
            <a:pathLst>
              <a:path w="120000" h="120000" extrusionOk="0">
                <a:moveTo>
                  <a:pt x="0" y="0"/>
                </a:moveTo>
                <a:lnTo>
                  <a:pt x="120000" y="0"/>
                </a:lnTo>
                <a:lnTo>
                  <a:pt x="120000" y="120000"/>
                </a:lnTo>
                <a:lnTo>
                  <a:pt x="0" y="120000"/>
                </a:lnTo>
                <a:close/>
              </a:path>
              <a:path w="120000" h="120000" fill="none" extrusionOk="0">
                <a:moveTo>
                  <a:pt x="-2552" y="68876"/>
                </a:moveTo>
                <a:lnTo>
                  <a:pt x="-60997" y="126303"/>
                </a:lnTo>
              </a:path>
            </a:pathLst>
          </a:custGeom>
          <a:solidFill>
            <a:schemeClr val="accent6"/>
          </a:solidFill>
          <a:ln w="25400" cap="flat" cmpd="sng">
            <a:solidFill>
              <a:srgbClr val="454647"/>
            </a:solidFill>
            <a:prstDash val="solid"/>
            <a:round/>
            <a:headEnd type="none" w="med" len="med"/>
            <a:tailEnd type="none" w="med" len="med"/>
          </a:ln>
        </p:spPr>
        <p:txBody>
          <a:bodyPr lIns="1440000" tIns="360000" rIns="91425" bIns="45700" anchor="ctr" anchorCtr="0">
            <a:noAutofit/>
          </a:bodyPr>
          <a:lstStyle/>
          <a:p>
            <a:pPr marL="0" marR="0" lvl="0" indent="0" algn="ctr" rtl="0">
              <a:spcBef>
                <a:spcPts val="0"/>
              </a:spcBef>
              <a:buSzPct val="25000"/>
              <a:buNone/>
            </a:pPr>
            <a:r>
              <a:rPr lang="en-US" sz="1050" dirty="0">
                <a:solidFill>
                  <a:schemeClr val="lt1"/>
                </a:solidFill>
                <a:latin typeface="Calibri"/>
                <a:ea typeface="Calibri"/>
                <a:cs typeface="Calibri"/>
                <a:sym typeface="Calibri"/>
              </a:rPr>
              <a:t>Use Case Matrix</a:t>
            </a:r>
          </a:p>
        </p:txBody>
      </p:sp>
      <p:sp>
        <p:nvSpPr>
          <p:cNvPr id="289" name="Shape 289"/>
          <p:cNvSpPr/>
          <p:nvPr/>
        </p:nvSpPr>
        <p:spPr>
          <a:xfrm>
            <a:off x="7184026" y="2912991"/>
            <a:ext cx="1409100" cy="342900"/>
          </a:xfrm>
          <a:custGeom>
            <a:avLst/>
            <a:gdLst/>
            <a:ahLst/>
            <a:cxnLst/>
            <a:rect l="0" t="0" r="0" b="0"/>
            <a:pathLst>
              <a:path w="120000" h="120000" extrusionOk="0">
                <a:moveTo>
                  <a:pt x="0" y="0"/>
                </a:moveTo>
                <a:lnTo>
                  <a:pt x="120000" y="0"/>
                </a:lnTo>
                <a:lnTo>
                  <a:pt x="120000" y="120000"/>
                </a:lnTo>
                <a:lnTo>
                  <a:pt x="0" y="120000"/>
                </a:lnTo>
                <a:close/>
              </a:path>
              <a:path w="120000" h="120000" fill="none" extrusionOk="0">
                <a:moveTo>
                  <a:pt x="-2552" y="68876"/>
                </a:moveTo>
                <a:lnTo>
                  <a:pt x="-45950" y="88622"/>
                </a:lnTo>
              </a:path>
            </a:pathLst>
          </a:custGeom>
          <a:solidFill>
            <a:schemeClr val="accent6"/>
          </a:solidFill>
          <a:ln w="25400" cap="flat" cmpd="sng">
            <a:solidFill>
              <a:srgbClr val="454647"/>
            </a:solidFill>
            <a:prstDash val="solid"/>
            <a:round/>
            <a:headEnd type="none" w="med" len="med"/>
            <a:tailEnd type="none" w="med" len="med"/>
          </a:ln>
        </p:spPr>
        <p:txBody>
          <a:bodyPr lIns="1440000" tIns="360000" rIns="91425" bIns="45700" anchor="ctr" anchorCtr="0">
            <a:noAutofit/>
          </a:bodyPr>
          <a:lstStyle/>
          <a:p>
            <a:pPr marL="0" marR="0" lvl="0" indent="0" algn="ctr" rtl="0">
              <a:spcBef>
                <a:spcPts val="0"/>
              </a:spcBef>
              <a:buSzPct val="25000"/>
              <a:buNone/>
            </a:pPr>
            <a:r>
              <a:rPr lang="en-US" sz="1050" dirty="0">
                <a:solidFill>
                  <a:schemeClr val="lt1"/>
                </a:solidFill>
                <a:latin typeface="Calibri"/>
                <a:ea typeface="Calibri"/>
                <a:cs typeface="Calibri"/>
                <a:sym typeface="Calibri"/>
              </a:rPr>
              <a:t>Architecture Definition </a:t>
            </a:r>
            <a:endParaRPr lang="en-US" sz="1050" dirty="0" smtClean="0">
              <a:solidFill>
                <a:schemeClr val="lt1"/>
              </a:solidFill>
              <a:latin typeface="Calibri"/>
              <a:ea typeface="Calibri"/>
              <a:cs typeface="Calibri"/>
              <a:sym typeface="Calibri"/>
            </a:endParaRPr>
          </a:p>
          <a:p>
            <a:pPr marL="0" marR="0" lvl="0" indent="0" algn="ctr" rtl="0">
              <a:spcBef>
                <a:spcPts val="0"/>
              </a:spcBef>
              <a:buSzPct val="25000"/>
              <a:buNone/>
            </a:pPr>
            <a:r>
              <a:rPr lang="en-US" sz="1050" dirty="0" smtClean="0">
                <a:solidFill>
                  <a:schemeClr val="lt1"/>
                </a:solidFill>
                <a:latin typeface="Calibri"/>
                <a:ea typeface="Calibri"/>
                <a:cs typeface="Calibri"/>
                <a:sym typeface="Calibri"/>
              </a:rPr>
              <a:t>Report</a:t>
            </a:r>
            <a:endParaRPr lang="en-US" sz="1050" dirty="0">
              <a:solidFill>
                <a:schemeClr val="lt1"/>
              </a:solidFill>
              <a:latin typeface="Calibri"/>
              <a:ea typeface="Calibri"/>
              <a:cs typeface="Calibri"/>
              <a:sym typeface="Calibri"/>
            </a:endParaRPr>
          </a:p>
        </p:txBody>
      </p:sp>
      <p:sp>
        <p:nvSpPr>
          <p:cNvPr id="290" name="Shape 290"/>
          <p:cNvSpPr/>
          <p:nvPr/>
        </p:nvSpPr>
        <p:spPr>
          <a:xfrm>
            <a:off x="4972737" y="3391532"/>
            <a:ext cx="1676400" cy="342900"/>
          </a:xfrm>
          <a:prstGeom prst="homePlate">
            <a:avLst>
              <a:gd name="adj" fmla="val 50000"/>
            </a:avLst>
          </a:prstGeom>
          <a:solidFill>
            <a:schemeClr val="dk2"/>
          </a:solidFill>
          <a:ln>
            <a:noFill/>
          </a:ln>
          <a:effectLst>
            <a:outerShdw blurRad="190500">
              <a:srgbClr val="000000">
                <a:alpha val="49800"/>
              </a:srgbClr>
            </a:outerShdw>
          </a:effectLst>
        </p:spPr>
        <p:txBody>
          <a:bodyPr lIns="91425" tIns="45700" rIns="91425" bIns="45700" anchor="ctr" anchorCtr="0">
            <a:noAutofit/>
          </a:bodyPr>
          <a:lstStyle/>
          <a:p>
            <a:pPr marL="0" marR="0" lvl="0" indent="0" algn="ctr" rtl="0">
              <a:spcBef>
                <a:spcPts val="0"/>
              </a:spcBef>
              <a:buSzPct val="25000"/>
              <a:buNone/>
            </a:pPr>
            <a:r>
              <a:rPr lang="en-US" sz="1200">
                <a:solidFill>
                  <a:srgbClr val="FFFFFF"/>
                </a:solidFill>
                <a:latin typeface="Calibri"/>
                <a:ea typeface="Calibri"/>
                <a:cs typeface="Calibri"/>
                <a:sym typeface="Calibri"/>
              </a:rPr>
              <a:t>Capability Definition</a:t>
            </a:r>
          </a:p>
        </p:txBody>
      </p:sp>
      <p:sp>
        <p:nvSpPr>
          <p:cNvPr id="291" name="Shape 291"/>
          <p:cNvSpPr/>
          <p:nvPr/>
        </p:nvSpPr>
        <p:spPr>
          <a:xfrm>
            <a:off x="7184026" y="3313041"/>
            <a:ext cx="1409100" cy="342900"/>
          </a:xfrm>
          <a:custGeom>
            <a:avLst/>
            <a:gdLst/>
            <a:ahLst/>
            <a:cxnLst/>
            <a:rect l="0" t="0" r="0" b="0"/>
            <a:pathLst>
              <a:path w="120000" h="120000" extrusionOk="0">
                <a:moveTo>
                  <a:pt x="0" y="0"/>
                </a:moveTo>
                <a:lnTo>
                  <a:pt x="120000" y="0"/>
                </a:lnTo>
                <a:lnTo>
                  <a:pt x="120000" y="120000"/>
                </a:lnTo>
                <a:lnTo>
                  <a:pt x="0" y="120000"/>
                </a:lnTo>
                <a:close/>
              </a:path>
              <a:path w="120000" h="120000" fill="none" extrusionOk="0">
                <a:moveTo>
                  <a:pt x="-2552" y="68876"/>
                </a:moveTo>
                <a:lnTo>
                  <a:pt x="-45950" y="88622"/>
                </a:lnTo>
              </a:path>
            </a:pathLst>
          </a:custGeom>
          <a:solidFill>
            <a:schemeClr val="accent6"/>
          </a:solidFill>
          <a:ln w="25400" cap="flat" cmpd="sng">
            <a:solidFill>
              <a:srgbClr val="454647"/>
            </a:solidFill>
            <a:prstDash val="solid"/>
            <a:round/>
            <a:headEnd type="none" w="med" len="med"/>
            <a:tailEnd type="none" w="med" len="med"/>
          </a:ln>
        </p:spPr>
        <p:txBody>
          <a:bodyPr lIns="1440000" tIns="360000" rIns="91425" bIns="45700" anchor="ctr" anchorCtr="0">
            <a:noAutofit/>
          </a:bodyPr>
          <a:lstStyle/>
          <a:p>
            <a:pPr marL="0" marR="0" lvl="0" indent="0" algn="ctr" rtl="0">
              <a:spcBef>
                <a:spcPts val="0"/>
              </a:spcBef>
              <a:buSzPct val="25000"/>
              <a:buNone/>
            </a:pPr>
            <a:r>
              <a:rPr lang="en-US" sz="1050" dirty="0">
                <a:solidFill>
                  <a:schemeClr val="lt1"/>
                </a:solidFill>
                <a:latin typeface="Calibri"/>
                <a:ea typeface="Calibri"/>
                <a:cs typeface="Calibri"/>
                <a:sym typeface="Calibri"/>
              </a:rPr>
              <a:t>Capability Definition </a:t>
            </a:r>
            <a:endParaRPr lang="en-US" sz="1050" dirty="0" smtClean="0">
              <a:solidFill>
                <a:schemeClr val="lt1"/>
              </a:solidFill>
              <a:latin typeface="Calibri"/>
              <a:ea typeface="Calibri"/>
              <a:cs typeface="Calibri"/>
              <a:sym typeface="Calibri"/>
            </a:endParaRPr>
          </a:p>
          <a:p>
            <a:pPr marL="0" marR="0" lvl="0" indent="0" algn="ctr" rtl="0">
              <a:spcBef>
                <a:spcPts val="0"/>
              </a:spcBef>
              <a:buSzPct val="25000"/>
              <a:buNone/>
            </a:pPr>
            <a:r>
              <a:rPr lang="en-US" sz="1050" dirty="0" smtClean="0">
                <a:solidFill>
                  <a:schemeClr val="lt1"/>
                </a:solidFill>
                <a:latin typeface="Calibri"/>
                <a:ea typeface="Calibri"/>
                <a:cs typeface="Calibri"/>
                <a:sym typeface="Calibri"/>
              </a:rPr>
              <a:t>Report</a:t>
            </a:r>
            <a:endParaRPr lang="en-US" sz="1050" dirty="0">
              <a:solidFill>
                <a:schemeClr val="lt1"/>
              </a:solidFill>
              <a:latin typeface="Calibri"/>
              <a:ea typeface="Calibri"/>
              <a:cs typeface="Calibri"/>
              <a:sym typeface="Calibri"/>
            </a:endParaRPr>
          </a:p>
        </p:txBody>
      </p:sp>
      <p:sp>
        <p:nvSpPr>
          <p:cNvPr id="292" name="Shape 292"/>
          <p:cNvSpPr/>
          <p:nvPr/>
        </p:nvSpPr>
        <p:spPr>
          <a:xfrm>
            <a:off x="7376140" y="1705964"/>
            <a:ext cx="1409100" cy="342900"/>
          </a:xfrm>
          <a:custGeom>
            <a:avLst/>
            <a:gdLst/>
            <a:ahLst/>
            <a:cxnLst/>
            <a:rect l="0" t="0" r="0" b="0"/>
            <a:pathLst>
              <a:path w="120000" h="120000" extrusionOk="0">
                <a:moveTo>
                  <a:pt x="0" y="0"/>
                </a:moveTo>
                <a:lnTo>
                  <a:pt x="120000" y="0"/>
                </a:lnTo>
                <a:lnTo>
                  <a:pt x="120000" y="120000"/>
                </a:lnTo>
                <a:lnTo>
                  <a:pt x="0" y="120000"/>
                </a:lnTo>
                <a:close/>
              </a:path>
              <a:path w="120000" h="120000" fill="none" extrusionOk="0">
                <a:moveTo>
                  <a:pt x="66099" y="135543"/>
                </a:moveTo>
                <a:lnTo>
                  <a:pt x="57127" y="305840"/>
                </a:lnTo>
              </a:path>
            </a:pathLst>
          </a:custGeom>
          <a:solidFill>
            <a:schemeClr val="accent6"/>
          </a:solidFill>
          <a:ln w="25400" cap="flat" cmpd="sng">
            <a:solidFill>
              <a:srgbClr val="454647"/>
            </a:solidFill>
            <a:prstDash val="solid"/>
            <a:round/>
            <a:headEnd type="none" w="med" len="med"/>
            <a:tailEnd type="none" w="med" len="med"/>
          </a:ln>
        </p:spPr>
        <p:txBody>
          <a:bodyPr lIns="1440000" tIns="360000" rIns="91425" bIns="45700" anchor="ctr" anchorCtr="0">
            <a:noAutofit/>
          </a:bodyPr>
          <a:lstStyle/>
          <a:p>
            <a:pPr marL="0" marR="0" lvl="0" indent="0" algn="ctr" rtl="0">
              <a:spcBef>
                <a:spcPts val="0"/>
              </a:spcBef>
              <a:buSzPct val="25000"/>
              <a:buNone/>
            </a:pPr>
            <a:r>
              <a:rPr lang="en-US" sz="1050">
                <a:solidFill>
                  <a:schemeClr val="lt1"/>
                </a:solidFill>
                <a:latin typeface="Calibri"/>
                <a:ea typeface="Calibri"/>
                <a:cs typeface="Calibri"/>
                <a:sym typeface="Calibri"/>
              </a:rPr>
              <a:t>Big Data Road Map</a:t>
            </a:r>
          </a:p>
        </p:txBody>
      </p:sp>
      <p:sp>
        <p:nvSpPr>
          <p:cNvPr id="293" name="Shape 293"/>
          <p:cNvSpPr/>
          <p:nvPr/>
        </p:nvSpPr>
        <p:spPr>
          <a:xfrm>
            <a:off x="5544237" y="2412394"/>
            <a:ext cx="2514600" cy="342900"/>
          </a:xfrm>
          <a:prstGeom prst="homePlate">
            <a:avLst>
              <a:gd name="adj" fmla="val 50000"/>
            </a:avLst>
          </a:prstGeom>
          <a:solidFill>
            <a:schemeClr val="dk2"/>
          </a:solidFill>
          <a:ln>
            <a:noFill/>
          </a:ln>
          <a:effectLst>
            <a:outerShdw blurRad="190500">
              <a:srgbClr val="000000">
                <a:alpha val="49800"/>
              </a:srgbClr>
            </a:outerShdw>
          </a:effectLst>
        </p:spPr>
        <p:txBody>
          <a:bodyPr lIns="91425" tIns="45700" rIns="91425" bIns="45700" anchor="ctr" anchorCtr="0">
            <a:noAutofit/>
          </a:bodyPr>
          <a:lstStyle/>
          <a:p>
            <a:pPr marL="0" marR="0" lvl="0" indent="0" algn="ctr" rtl="0">
              <a:spcBef>
                <a:spcPts val="0"/>
              </a:spcBef>
              <a:buSzPct val="25000"/>
              <a:buNone/>
            </a:pPr>
            <a:r>
              <a:rPr lang="en-US" sz="1400">
                <a:solidFill>
                  <a:srgbClr val="FFFFFF"/>
                </a:solidFill>
                <a:latin typeface="Calibri"/>
                <a:ea typeface="Calibri"/>
                <a:cs typeface="Calibri"/>
                <a:sym typeface="Calibri"/>
              </a:rPr>
              <a:t>Big Data Analytics Roadmap</a:t>
            </a:r>
          </a:p>
        </p:txBody>
      </p:sp>
      <p:sp>
        <p:nvSpPr>
          <p:cNvPr id="294" name="Shape 294"/>
          <p:cNvSpPr txBox="1">
            <a:spLocks noGrp="1"/>
          </p:cNvSpPr>
          <p:nvPr>
            <p:ph type="body" idx="4294967295"/>
          </p:nvPr>
        </p:nvSpPr>
        <p:spPr>
          <a:xfrm>
            <a:off x="303200" y="4590650"/>
            <a:ext cx="8229600" cy="468000"/>
          </a:xfrm>
          <a:prstGeom prst="rect">
            <a:avLst/>
          </a:prstGeom>
          <a:noFill/>
          <a:ln>
            <a:noFill/>
          </a:ln>
        </p:spPr>
        <p:txBody>
          <a:bodyPr lIns="0" tIns="0" rIns="0" bIns="0" anchor="t" anchorCtr="0">
            <a:noAutofit/>
          </a:bodyPr>
          <a:lstStyle/>
          <a:p>
            <a:pPr marL="457200" lvl="0" indent="-298450" rtl="0">
              <a:lnSpc>
                <a:spcPct val="100000"/>
              </a:lnSpc>
              <a:spcBef>
                <a:spcPts val="0"/>
              </a:spcBef>
              <a:spcAft>
                <a:spcPts val="0"/>
              </a:spcAft>
              <a:buClr>
                <a:srgbClr val="000000"/>
              </a:buClr>
              <a:buSzPct val="100000"/>
            </a:pPr>
            <a:r>
              <a:rPr lang="en-US" sz="1100">
                <a:solidFill>
                  <a:srgbClr val="000000"/>
                </a:solidFill>
              </a:rPr>
              <a:t>Client expectations should be set:</a:t>
            </a:r>
          </a:p>
          <a:p>
            <a:pPr marL="914400" lvl="1" indent="-298450" rtl="0">
              <a:lnSpc>
                <a:spcPct val="100000"/>
              </a:lnSpc>
              <a:spcBef>
                <a:spcPts val="0"/>
              </a:spcBef>
              <a:spcAft>
                <a:spcPts val="0"/>
              </a:spcAft>
              <a:buClr>
                <a:srgbClr val="000000"/>
              </a:buClr>
              <a:buSzPct val="100000"/>
            </a:pPr>
            <a:r>
              <a:rPr lang="en-US" sz="1100" b="1">
                <a:solidFill>
                  <a:srgbClr val="000000"/>
                </a:solidFill>
              </a:rPr>
              <a:t>Minimum two weeks gap</a:t>
            </a:r>
            <a:r>
              <a:rPr lang="en-US" sz="1100">
                <a:solidFill>
                  <a:srgbClr val="000000"/>
                </a:solidFill>
              </a:rPr>
              <a:t> between receiving a PO and having a workshop based on resourcing constraints</a:t>
            </a:r>
          </a:p>
          <a:p>
            <a:pPr marL="0" lvl="0" indent="0" rtl="0">
              <a:lnSpc>
                <a:spcPct val="100000"/>
              </a:lnSpc>
              <a:spcBef>
                <a:spcPts val="0"/>
              </a:spcBef>
              <a:spcAft>
                <a:spcPts val="0"/>
              </a:spcAft>
              <a:buNone/>
            </a:pPr>
            <a:endParaRPr sz="1200">
              <a:solidFill>
                <a:srgbClr val="000000"/>
              </a:solidFill>
            </a:endParaRPr>
          </a:p>
          <a:p>
            <a:pPr marL="0" lvl="0" indent="-69850" rtl="0">
              <a:lnSpc>
                <a:spcPct val="100000"/>
              </a:lnSpc>
              <a:spcBef>
                <a:spcPts val="0"/>
              </a:spcBef>
              <a:spcAft>
                <a:spcPts val="0"/>
              </a:spcAft>
              <a:buClr>
                <a:srgbClr val="000000"/>
              </a:buClr>
              <a:buSzPct val="78571"/>
              <a:buNone/>
            </a:pPr>
            <a:endParaRPr sz="1400">
              <a:solidFill>
                <a:srgbClr val="000000"/>
              </a:solidFill>
            </a:endParaRPr>
          </a:p>
          <a:p>
            <a:pPr marL="0" marR="0" lvl="0" indent="0" algn="l" rtl="0">
              <a:lnSpc>
                <a:spcPct val="95000"/>
              </a:lnSpc>
              <a:spcBef>
                <a:spcPts val="0"/>
              </a:spcBef>
              <a:spcAft>
                <a:spcPts val="0"/>
              </a:spcAft>
              <a:buNone/>
            </a:pPr>
            <a:endParaRPr/>
          </a:p>
        </p:txBody>
      </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Shape 299"/>
          <p:cNvSpPr txBox="1">
            <a:spLocks noGrp="1"/>
          </p:cNvSpPr>
          <p:nvPr>
            <p:ph type="title"/>
          </p:nvPr>
        </p:nvSpPr>
        <p:spPr>
          <a:xfrm>
            <a:off x="457200" y="173735"/>
            <a:ext cx="7129500" cy="698699"/>
          </a:xfrm>
          <a:prstGeom prst="rect">
            <a:avLst/>
          </a:prstGeom>
          <a:noFill/>
          <a:ln>
            <a:noFill/>
          </a:ln>
        </p:spPr>
        <p:txBody>
          <a:bodyPr lIns="0" tIns="0" rIns="0" bIns="0" anchor="b" anchorCtr="0">
            <a:noAutofit/>
          </a:bodyPr>
          <a:lstStyle/>
          <a:p>
            <a:pPr marL="0" marR="0" lvl="0" indent="0" algn="l" rtl="0">
              <a:lnSpc>
                <a:spcPct val="95000"/>
              </a:lnSpc>
              <a:spcBef>
                <a:spcPts val="0"/>
              </a:spcBef>
              <a:buClr>
                <a:schemeClr val="accent1"/>
              </a:buClr>
              <a:buSzPct val="25000"/>
              <a:buFont typeface="Century Gothic"/>
              <a:buNone/>
            </a:pPr>
            <a:r>
              <a:rPr lang="en-US"/>
              <a:t>Effort Breakdown</a:t>
            </a:r>
          </a:p>
        </p:txBody>
      </p:sp>
      <p:sp>
        <p:nvSpPr>
          <p:cNvPr id="300" name="Shape 300"/>
          <p:cNvSpPr txBox="1">
            <a:spLocks noGrp="1"/>
          </p:cNvSpPr>
          <p:nvPr>
            <p:ph type="ftr" idx="11"/>
          </p:nvPr>
        </p:nvSpPr>
        <p:spPr>
          <a:xfrm>
            <a:off x="457200" y="4857864"/>
            <a:ext cx="1762200" cy="107700"/>
          </a:xfrm>
          <a:prstGeom prst="rect">
            <a:avLst/>
          </a:prstGeom>
          <a:noFill/>
          <a:ln>
            <a:noFill/>
          </a:ln>
        </p:spPr>
        <p:txBody>
          <a:bodyPr lIns="0" tIns="0" rIns="0" bIns="0" anchor="ctr" anchorCtr="0">
            <a:noAutofit/>
          </a:bodyPr>
          <a:lstStyle/>
          <a:p>
            <a:pPr marL="0" marR="0" lvl="0" indent="0" algn="l" rtl="0">
              <a:spcBef>
                <a:spcPts val="0"/>
              </a:spcBef>
              <a:buSzPct val="25000"/>
              <a:buNone/>
            </a:pPr>
            <a:r>
              <a:rPr lang="en-US" sz="700" b="0" i="0" u="none" strike="noStrike" cap="none" dirty="0">
                <a:solidFill>
                  <a:srgbClr val="A2A2A2"/>
                </a:solidFill>
                <a:latin typeface="Century Gothic"/>
                <a:ea typeface="Century Gothic"/>
                <a:cs typeface="Century Gothic"/>
                <a:sym typeface="Century Gothic"/>
              </a:rPr>
              <a:t>© </a:t>
            </a:r>
            <a:r>
              <a:rPr lang="is-IS" sz="700" b="0" i="0" u="none" strike="noStrike" cap="none" dirty="0" smtClean="0">
                <a:solidFill>
                  <a:srgbClr val="A2A2A2"/>
                </a:solidFill>
                <a:latin typeface="Century Gothic"/>
                <a:ea typeface="Century Gothic"/>
                <a:cs typeface="Century Gothic"/>
                <a:sym typeface="Century Gothic"/>
              </a:rPr>
              <a:t>2017</a:t>
            </a:r>
            <a:r>
              <a:rPr lang="en-US" sz="700" b="0" i="0" u="none" strike="noStrike" cap="none" dirty="0" smtClean="0">
                <a:solidFill>
                  <a:srgbClr val="A2A2A2"/>
                </a:solidFill>
                <a:latin typeface="Century Gothic"/>
                <a:ea typeface="Century Gothic"/>
                <a:cs typeface="Century Gothic"/>
                <a:sym typeface="Century Gothic"/>
              </a:rPr>
              <a:t> </a:t>
            </a:r>
            <a:r>
              <a:rPr lang="en-US" sz="700" b="0" i="0" u="none" strike="noStrike" cap="none" dirty="0">
                <a:solidFill>
                  <a:srgbClr val="A2A2A2"/>
                </a:solidFill>
                <a:latin typeface="Century Gothic"/>
                <a:ea typeface="Century Gothic"/>
                <a:cs typeface="Century Gothic"/>
                <a:sym typeface="Century Gothic"/>
              </a:rPr>
              <a:t>Think Big, a Teradata Company</a:t>
            </a:r>
          </a:p>
        </p:txBody>
      </p:sp>
      <p:sp>
        <p:nvSpPr>
          <p:cNvPr id="301" name="Shape 301"/>
          <p:cNvSpPr txBox="1">
            <a:spLocks noGrp="1"/>
          </p:cNvSpPr>
          <p:nvPr>
            <p:ph type="dt" idx="10"/>
          </p:nvPr>
        </p:nvSpPr>
        <p:spPr>
          <a:xfrm>
            <a:off x="3505200" y="4864346"/>
            <a:ext cx="2133600" cy="107700"/>
          </a:xfrm>
          <a:prstGeom prst="rect">
            <a:avLst/>
          </a:prstGeom>
          <a:noFill/>
          <a:ln>
            <a:noFill/>
          </a:ln>
        </p:spPr>
        <p:txBody>
          <a:bodyPr lIns="0" tIns="0" rIns="0" bIns="0" anchor="ctr" anchorCtr="0">
            <a:noAutofit/>
          </a:bodyPr>
          <a:lstStyle/>
          <a:p>
            <a:pPr marL="0" marR="0" lvl="0" indent="0" algn="ctr" rtl="0">
              <a:spcBef>
                <a:spcPts val="0"/>
              </a:spcBef>
              <a:buSzPct val="25000"/>
              <a:buNone/>
            </a:pPr>
            <a:r>
              <a:rPr lang="mr-IN" sz="700" b="0" i="0" u="none" strike="noStrike" cap="none" dirty="0" smtClean="0">
                <a:solidFill>
                  <a:srgbClr val="A2A2A2"/>
                </a:solidFill>
                <a:latin typeface="Century Gothic"/>
                <a:ea typeface="Century Gothic"/>
                <a:cs typeface="Century Gothic"/>
                <a:sym typeface="Century Gothic"/>
              </a:rPr>
              <a:t>01/11/2016</a:t>
            </a:r>
            <a:endParaRPr lang="en-US" sz="700" b="0" i="0" u="none" strike="noStrike" cap="none" dirty="0">
              <a:solidFill>
                <a:srgbClr val="A2A2A2"/>
              </a:solidFill>
              <a:latin typeface="Century Gothic"/>
              <a:ea typeface="Century Gothic"/>
              <a:cs typeface="Century Gothic"/>
              <a:sym typeface="Century Gothic"/>
            </a:endParaRPr>
          </a:p>
        </p:txBody>
      </p:sp>
      <p:graphicFrame>
        <p:nvGraphicFramePr>
          <p:cNvPr id="302" name="Shape 302"/>
          <p:cNvGraphicFramePr/>
          <p:nvPr/>
        </p:nvGraphicFramePr>
        <p:xfrm>
          <a:off x="457200" y="1220975"/>
          <a:ext cx="3437900" cy="3297105"/>
        </p:xfrm>
        <a:graphic>
          <a:graphicData uri="http://schemas.openxmlformats.org/drawingml/2006/table">
            <a:tbl>
              <a:tblPr>
                <a:noFill/>
                <a:tableStyleId>{0E52A46C-C9A9-405E-806D-1A658E82F857}</a:tableStyleId>
              </a:tblPr>
              <a:tblGrid>
                <a:gridCol w="2812850"/>
                <a:gridCol w="625050"/>
              </a:tblGrid>
              <a:tr h="388500">
                <a:tc>
                  <a:txBody>
                    <a:bodyPr/>
                    <a:lstStyle/>
                    <a:p>
                      <a:pPr lvl="0" rtl="0">
                        <a:spcBef>
                          <a:spcPts val="0"/>
                        </a:spcBef>
                        <a:buNone/>
                      </a:pPr>
                      <a:r>
                        <a:rPr lang="en-US" sz="1200" b="1">
                          <a:solidFill>
                            <a:srgbClr val="FFFFFF"/>
                          </a:solidFill>
                          <a:latin typeface="Century Gothic"/>
                          <a:ea typeface="Century Gothic"/>
                          <a:cs typeface="Century Gothic"/>
                          <a:sym typeface="Century Gothic"/>
                        </a:rPr>
                        <a:t>Role</a:t>
                      </a:r>
                    </a:p>
                  </a:txBody>
                  <a:tcPr marL="91425" marR="91425" marT="91425" marB="91425">
                    <a:lnL w="9525" cap="flat" cmpd="sng">
                      <a:solidFill>
                        <a:srgbClr val="D9D9D9"/>
                      </a:solidFill>
                      <a:prstDash val="solid"/>
                      <a:round/>
                      <a:headEnd type="none" w="med" len="med"/>
                      <a:tailEnd type="none" w="med" len="med"/>
                    </a:lnL>
                    <a:lnR w="9525" cap="flat" cmpd="sng">
                      <a:solidFill>
                        <a:srgbClr val="D9D9D9"/>
                      </a:solidFill>
                      <a:prstDash val="solid"/>
                      <a:round/>
                      <a:headEnd type="none" w="med" len="med"/>
                      <a:tailEnd type="none" w="med" len="med"/>
                    </a:lnR>
                    <a:lnT w="9525" cap="flat" cmpd="sng">
                      <a:solidFill>
                        <a:srgbClr val="D9D9D9"/>
                      </a:solidFill>
                      <a:prstDash val="solid"/>
                      <a:round/>
                      <a:headEnd type="none" w="med" len="med"/>
                      <a:tailEnd type="none" w="med" len="med"/>
                    </a:lnT>
                    <a:lnB w="9525" cap="flat" cmpd="sng">
                      <a:solidFill>
                        <a:srgbClr val="D9D9D9"/>
                      </a:solidFill>
                      <a:prstDash val="solid"/>
                      <a:round/>
                      <a:headEnd type="none" w="med" len="med"/>
                      <a:tailEnd type="none" w="med" len="med"/>
                    </a:lnB>
                    <a:solidFill>
                      <a:srgbClr val="FF9900"/>
                    </a:solidFill>
                  </a:tcPr>
                </a:tc>
                <a:tc>
                  <a:txBody>
                    <a:bodyPr/>
                    <a:lstStyle/>
                    <a:p>
                      <a:pPr lvl="0" rtl="0">
                        <a:spcBef>
                          <a:spcPts val="0"/>
                        </a:spcBef>
                        <a:buNone/>
                      </a:pPr>
                      <a:r>
                        <a:rPr lang="en-US" sz="1200" b="1">
                          <a:solidFill>
                            <a:srgbClr val="FFFFFF"/>
                          </a:solidFill>
                          <a:latin typeface="Century Gothic"/>
                          <a:ea typeface="Century Gothic"/>
                          <a:cs typeface="Century Gothic"/>
                          <a:sym typeface="Century Gothic"/>
                        </a:rPr>
                        <a:t>Days</a:t>
                      </a:r>
                    </a:p>
                  </a:txBody>
                  <a:tcPr marL="91425" marR="91425" marT="91425" marB="91425">
                    <a:lnL w="9525" cap="flat" cmpd="sng">
                      <a:solidFill>
                        <a:srgbClr val="D9D9D9"/>
                      </a:solidFill>
                      <a:prstDash val="solid"/>
                      <a:round/>
                      <a:headEnd type="none" w="med" len="med"/>
                      <a:tailEnd type="none" w="med" len="med"/>
                    </a:lnL>
                    <a:lnR w="9525" cap="flat" cmpd="sng">
                      <a:solidFill>
                        <a:srgbClr val="D9D9D9"/>
                      </a:solidFill>
                      <a:prstDash val="solid"/>
                      <a:round/>
                      <a:headEnd type="none" w="med" len="med"/>
                      <a:tailEnd type="none" w="med" len="med"/>
                    </a:lnR>
                    <a:lnT w="9525" cap="flat" cmpd="sng">
                      <a:solidFill>
                        <a:srgbClr val="D9D9D9"/>
                      </a:solidFill>
                      <a:prstDash val="solid"/>
                      <a:round/>
                      <a:headEnd type="none" w="med" len="med"/>
                      <a:tailEnd type="none" w="med" len="med"/>
                    </a:lnT>
                    <a:lnB w="9525" cap="flat" cmpd="sng">
                      <a:solidFill>
                        <a:srgbClr val="D9D9D9"/>
                      </a:solidFill>
                      <a:prstDash val="solid"/>
                      <a:round/>
                      <a:headEnd type="none" w="med" len="med"/>
                      <a:tailEnd type="none" w="med" len="med"/>
                    </a:lnB>
                    <a:solidFill>
                      <a:srgbClr val="FF9900"/>
                    </a:solidFill>
                  </a:tcPr>
                </a:tc>
              </a:tr>
              <a:tr h="388500">
                <a:tc>
                  <a:txBody>
                    <a:bodyPr/>
                    <a:lstStyle/>
                    <a:p>
                      <a:pPr lvl="0" rtl="0">
                        <a:spcBef>
                          <a:spcPts val="0"/>
                        </a:spcBef>
                        <a:buNone/>
                      </a:pPr>
                      <a:r>
                        <a:rPr lang="en-US" sz="1200">
                          <a:latin typeface="Century Gothic"/>
                          <a:ea typeface="Century Gothic"/>
                          <a:cs typeface="Century Gothic"/>
                          <a:sym typeface="Century Gothic"/>
                        </a:rPr>
                        <a:t>Principal Architect</a:t>
                      </a:r>
                    </a:p>
                  </a:txBody>
                  <a:tcPr marL="91425" marR="91425" marT="91425" marB="91425">
                    <a:lnL w="9525" cap="flat" cmpd="sng">
                      <a:solidFill>
                        <a:srgbClr val="D9D9D9"/>
                      </a:solidFill>
                      <a:prstDash val="solid"/>
                      <a:round/>
                      <a:headEnd type="none" w="med" len="med"/>
                      <a:tailEnd type="none" w="med" len="med"/>
                    </a:lnL>
                    <a:lnR w="9525" cap="flat" cmpd="sng">
                      <a:solidFill>
                        <a:srgbClr val="D9D9D9"/>
                      </a:solidFill>
                      <a:prstDash val="solid"/>
                      <a:round/>
                      <a:headEnd type="none" w="med" len="med"/>
                      <a:tailEnd type="none" w="med" len="med"/>
                    </a:lnR>
                    <a:lnT w="9525" cap="flat" cmpd="sng">
                      <a:solidFill>
                        <a:srgbClr val="D9D9D9"/>
                      </a:solidFill>
                      <a:prstDash val="solid"/>
                      <a:round/>
                      <a:headEnd type="none" w="med" len="med"/>
                      <a:tailEnd type="none" w="med" len="med"/>
                    </a:lnT>
                    <a:lnB w="9525" cap="flat" cmpd="sng">
                      <a:solidFill>
                        <a:srgbClr val="D9D9D9"/>
                      </a:solidFill>
                      <a:prstDash val="solid"/>
                      <a:round/>
                      <a:headEnd type="none" w="med" len="med"/>
                      <a:tailEnd type="none" w="med" len="med"/>
                    </a:lnB>
                  </a:tcPr>
                </a:tc>
                <a:tc>
                  <a:txBody>
                    <a:bodyPr/>
                    <a:lstStyle/>
                    <a:p>
                      <a:pPr lvl="0" algn="r" rtl="0">
                        <a:lnSpc>
                          <a:spcPct val="115000"/>
                        </a:lnSpc>
                        <a:spcBef>
                          <a:spcPts val="0"/>
                        </a:spcBef>
                        <a:buNone/>
                      </a:pPr>
                      <a:r>
                        <a:rPr lang="en-US" sz="1200">
                          <a:latin typeface="Century Gothic"/>
                          <a:ea typeface="Century Gothic"/>
                          <a:cs typeface="Century Gothic"/>
                          <a:sym typeface="Century Gothic"/>
                        </a:rPr>
                        <a:t>40</a:t>
                      </a:r>
                    </a:p>
                  </a:txBody>
                  <a:tcPr marL="91425" marR="91425" marT="91425" marB="91425">
                    <a:lnL w="9525" cap="flat" cmpd="sng">
                      <a:solidFill>
                        <a:srgbClr val="D9D9D9"/>
                      </a:solidFill>
                      <a:prstDash val="solid"/>
                      <a:round/>
                      <a:headEnd type="none" w="med" len="med"/>
                      <a:tailEnd type="none" w="med" len="med"/>
                    </a:lnL>
                    <a:lnR w="9525" cap="flat" cmpd="sng">
                      <a:solidFill>
                        <a:srgbClr val="D9D9D9"/>
                      </a:solidFill>
                      <a:prstDash val="solid"/>
                      <a:round/>
                      <a:headEnd type="none" w="med" len="med"/>
                      <a:tailEnd type="none" w="med" len="med"/>
                    </a:lnR>
                    <a:lnT w="9525" cap="flat" cmpd="sng">
                      <a:solidFill>
                        <a:srgbClr val="D9D9D9"/>
                      </a:solidFill>
                      <a:prstDash val="solid"/>
                      <a:round/>
                      <a:headEnd type="none" w="med" len="med"/>
                      <a:tailEnd type="none" w="med" len="med"/>
                    </a:lnT>
                    <a:lnB w="9525" cap="flat" cmpd="sng">
                      <a:solidFill>
                        <a:srgbClr val="D9D9D9"/>
                      </a:solidFill>
                      <a:prstDash val="solid"/>
                      <a:round/>
                      <a:headEnd type="none" w="med" len="med"/>
                      <a:tailEnd type="none" w="med" len="med"/>
                    </a:lnB>
                  </a:tcPr>
                </a:tc>
              </a:tr>
              <a:tr h="277850">
                <a:tc>
                  <a:txBody>
                    <a:bodyPr/>
                    <a:lstStyle/>
                    <a:p>
                      <a:pPr lvl="0" rtl="0">
                        <a:spcBef>
                          <a:spcPts val="0"/>
                        </a:spcBef>
                        <a:buNone/>
                      </a:pPr>
                      <a:r>
                        <a:rPr lang="en-US" sz="1200">
                          <a:latin typeface="Century Gothic"/>
                          <a:ea typeface="Century Gothic"/>
                          <a:cs typeface="Century Gothic"/>
                          <a:sym typeface="Century Gothic"/>
                        </a:rPr>
                        <a:t>Senior/Principal Data Scientist</a:t>
                      </a:r>
                    </a:p>
                  </a:txBody>
                  <a:tcPr marL="91425" marR="91425" marT="91425" marB="91425">
                    <a:lnL w="9525" cap="flat" cmpd="sng">
                      <a:solidFill>
                        <a:srgbClr val="D9D9D9"/>
                      </a:solidFill>
                      <a:prstDash val="solid"/>
                      <a:round/>
                      <a:headEnd type="none" w="med" len="med"/>
                      <a:tailEnd type="none" w="med" len="med"/>
                    </a:lnL>
                    <a:lnR w="9525" cap="flat" cmpd="sng">
                      <a:solidFill>
                        <a:srgbClr val="D9D9D9"/>
                      </a:solidFill>
                      <a:prstDash val="solid"/>
                      <a:round/>
                      <a:headEnd type="none" w="med" len="med"/>
                      <a:tailEnd type="none" w="med" len="med"/>
                    </a:lnR>
                    <a:lnT w="9525" cap="flat" cmpd="sng">
                      <a:solidFill>
                        <a:srgbClr val="D9D9D9"/>
                      </a:solidFill>
                      <a:prstDash val="solid"/>
                      <a:round/>
                      <a:headEnd type="none" w="med" len="med"/>
                      <a:tailEnd type="none" w="med" len="med"/>
                    </a:lnT>
                    <a:lnB w="9525" cap="flat" cmpd="sng">
                      <a:solidFill>
                        <a:srgbClr val="D9D9D9"/>
                      </a:solidFill>
                      <a:prstDash val="solid"/>
                      <a:round/>
                      <a:headEnd type="none" w="med" len="med"/>
                      <a:tailEnd type="none" w="med" len="med"/>
                    </a:lnB>
                  </a:tcPr>
                </a:tc>
                <a:tc>
                  <a:txBody>
                    <a:bodyPr/>
                    <a:lstStyle/>
                    <a:p>
                      <a:pPr lvl="0" algn="r" rtl="0">
                        <a:lnSpc>
                          <a:spcPct val="115000"/>
                        </a:lnSpc>
                        <a:spcBef>
                          <a:spcPts val="0"/>
                        </a:spcBef>
                        <a:buNone/>
                      </a:pPr>
                      <a:r>
                        <a:rPr lang="en-US" sz="1200">
                          <a:latin typeface="Century Gothic"/>
                          <a:ea typeface="Century Gothic"/>
                          <a:cs typeface="Century Gothic"/>
                          <a:sym typeface="Century Gothic"/>
                        </a:rPr>
                        <a:t>10</a:t>
                      </a:r>
                    </a:p>
                  </a:txBody>
                  <a:tcPr marL="91425" marR="91425" marT="91425" marB="91425">
                    <a:lnL w="9525" cap="flat" cmpd="sng">
                      <a:solidFill>
                        <a:srgbClr val="D9D9D9"/>
                      </a:solidFill>
                      <a:prstDash val="solid"/>
                      <a:round/>
                      <a:headEnd type="none" w="med" len="med"/>
                      <a:tailEnd type="none" w="med" len="med"/>
                    </a:lnL>
                    <a:lnR w="9525" cap="flat" cmpd="sng">
                      <a:solidFill>
                        <a:srgbClr val="D9D9D9"/>
                      </a:solidFill>
                      <a:prstDash val="solid"/>
                      <a:round/>
                      <a:headEnd type="none" w="med" len="med"/>
                      <a:tailEnd type="none" w="med" len="med"/>
                    </a:lnR>
                    <a:lnT w="9525" cap="flat" cmpd="sng">
                      <a:solidFill>
                        <a:srgbClr val="D9D9D9"/>
                      </a:solidFill>
                      <a:prstDash val="solid"/>
                      <a:round/>
                      <a:headEnd type="none" w="med" len="med"/>
                      <a:tailEnd type="none" w="med" len="med"/>
                    </a:lnT>
                    <a:lnB w="9525" cap="flat" cmpd="sng">
                      <a:solidFill>
                        <a:srgbClr val="D9D9D9"/>
                      </a:solidFill>
                      <a:prstDash val="solid"/>
                      <a:round/>
                      <a:headEnd type="none" w="med" len="med"/>
                      <a:tailEnd type="none" w="med" len="med"/>
                    </a:lnB>
                  </a:tcPr>
                </a:tc>
              </a:tr>
              <a:tr h="388500">
                <a:tc>
                  <a:txBody>
                    <a:bodyPr/>
                    <a:lstStyle/>
                    <a:p>
                      <a:pPr lvl="0" rtl="0">
                        <a:spcBef>
                          <a:spcPts val="0"/>
                        </a:spcBef>
                        <a:buNone/>
                      </a:pPr>
                      <a:r>
                        <a:rPr lang="en-US" sz="1200">
                          <a:latin typeface="Century Gothic"/>
                          <a:ea typeface="Century Gothic"/>
                          <a:cs typeface="Century Gothic"/>
                          <a:sym typeface="Century Gothic"/>
                        </a:rPr>
                        <a:t>Senior Delivery Lead</a:t>
                      </a:r>
                    </a:p>
                  </a:txBody>
                  <a:tcPr marL="91425" marR="91425" marT="91425" marB="91425">
                    <a:lnL w="9525" cap="flat" cmpd="sng">
                      <a:solidFill>
                        <a:srgbClr val="D9D9D9"/>
                      </a:solidFill>
                      <a:prstDash val="solid"/>
                      <a:round/>
                      <a:headEnd type="none" w="med" len="med"/>
                      <a:tailEnd type="none" w="med" len="med"/>
                    </a:lnL>
                    <a:lnR w="9525" cap="flat" cmpd="sng">
                      <a:solidFill>
                        <a:srgbClr val="D9D9D9"/>
                      </a:solidFill>
                      <a:prstDash val="solid"/>
                      <a:round/>
                      <a:headEnd type="none" w="med" len="med"/>
                      <a:tailEnd type="none" w="med" len="med"/>
                    </a:lnR>
                    <a:lnT w="9525" cap="flat" cmpd="sng">
                      <a:solidFill>
                        <a:srgbClr val="D9D9D9"/>
                      </a:solidFill>
                      <a:prstDash val="solid"/>
                      <a:round/>
                      <a:headEnd type="none" w="med" len="med"/>
                      <a:tailEnd type="none" w="med" len="med"/>
                    </a:lnT>
                    <a:lnB w="9525" cap="flat" cmpd="sng">
                      <a:solidFill>
                        <a:srgbClr val="D9D9D9"/>
                      </a:solidFill>
                      <a:prstDash val="solid"/>
                      <a:round/>
                      <a:headEnd type="none" w="med" len="med"/>
                      <a:tailEnd type="none" w="med" len="med"/>
                    </a:lnB>
                  </a:tcPr>
                </a:tc>
                <a:tc>
                  <a:txBody>
                    <a:bodyPr/>
                    <a:lstStyle/>
                    <a:p>
                      <a:pPr lvl="0" algn="r" rtl="0">
                        <a:lnSpc>
                          <a:spcPct val="115000"/>
                        </a:lnSpc>
                        <a:spcBef>
                          <a:spcPts val="0"/>
                        </a:spcBef>
                        <a:buNone/>
                      </a:pPr>
                      <a:r>
                        <a:rPr lang="en-US" sz="1200">
                          <a:latin typeface="Century Gothic"/>
                          <a:ea typeface="Century Gothic"/>
                          <a:cs typeface="Century Gothic"/>
                          <a:sym typeface="Century Gothic"/>
                        </a:rPr>
                        <a:t>30</a:t>
                      </a:r>
                    </a:p>
                  </a:txBody>
                  <a:tcPr marL="91425" marR="91425" marT="91425" marB="91425">
                    <a:lnL w="9525" cap="flat" cmpd="sng">
                      <a:solidFill>
                        <a:srgbClr val="D9D9D9"/>
                      </a:solidFill>
                      <a:prstDash val="solid"/>
                      <a:round/>
                      <a:headEnd type="none" w="med" len="med"/>
                      <a:tailEnd type="none" w="med" len="med"/>
                    </a:lnL>
                    <a:lnR w="9525" cap="flat" cmpd="sng">
                      <a:solidFill>
                        <a:srgbClr val="D9D9D9"/>
                      </a:solidFill>
                      <a:prstDash val="solid"/>
                      <a:round/>
                      <a:headEnd type="none" w="med" len="med"/>
                      <a:tailEnd type="none" w="med" len="med"/>
                    </a:lnR>
                    <a:lnT w="9525" cap="flat" cmpd="sng">
                      <a:solidFill>
                        <a:srgbClr val="D9D9D9"/>
                      </a:solidFill>
                      <a:prstDash val="solid"/>
                      <a:round/>
                      <a:headEnd type="none" w="med" len="med"/>
                      <a:tailEnd type="none" w="med" len="med"/>
                    </a:lnT>
                    <a:lnB w="9525" cap="flat" cmpd="sng">
                      <a:solidFill>
                        <a:srgbClr val="D9D9D9"/>
                      </a:solidFill>
                      <a:prstDash val="solid"/>
                      <a:round/>
                      <a:headEnd type="none" w="med" len="med"/>
                      <a:tailEnd type="none" w="med" len="med"/>
                    </a:lnB>
                  </a:tcPr>
                </a:tc>
              </a:tr>
              <a:tr h="388500">
                <a:tc>
                  <a:txBody>
                    <a:bodyPr/>
                    <a:lstStyle/>
                    <a:p>
                      <a:pPr lvl="0" rtl="0">
                        <a:spcBef>
                          <a:spcPts val="0"/>
                        </a:spcBef>
                        <a:buNone/>
                      </a:pPr>
                      <a:r>
                        <a:rPr lang="en-US" sz="1200">
                          <a:latin typeface="Century Gothic"/>
                          <a:ea typeface="Century Gothic"/>
                          <a:cs typeface="Century Gothic"/>
                          <a:sym typeface="Century Gothic"/>
                        </a:rPr>
                        <a:t>QA (principal or above)</a:t>
                      </a:r>
                    </a:p>
                  </a:txBody>
                  <a:tcPr marL="91425" marR="91425" marT="91425" marB="91425">
                    <a:lnL w="9525" cap="flat" cmpd="sng">
                      <a:solidFill>
                        <a:srgbClr val="D9D9D9"/>
                      </a:solidFill>
                      <a:prstDash val="solid"/>
                      <a:round/>
                      <a:headEnd type="none" w="med" len="med"/>
                      <a:tailEnd type="none" w="med" len="med"/>
                    </a:lnL>
                    <a:lnR w="9525" cap="flat" cmpd="sng">
                      <a:solidFill>
                        <a:srgbClr val="D9D9D9"/>
                      </a:solidFill>
                      <a:prstDash val="solid"/>
                      <a:round/>
                      <a:headEnd type="none" w="med" len="med"/>
                      <a:tailEnd type="none" w="med" len="med"/>
                    </a:lnR>
                    <a:lnT w="9525" cap="flat" cmpd="sng">
                      <a:solidFill>
                        <a:srgbClr val="D9D9D9"/>
                      </a:solidFill>
                      <a:prstDash val="solid"/>
                      <a:round/>
                      <a:headEnd type="none" w="med" len="med"/>
                      <a:tailEnd type="none" w="med" len="med"/>
                    </a:lnT>
                    <a:lnB w="9525" cap="flat" cmpd="sng">
                      <a:solidFill>
                        <a:srgbClr val="D9D9D9"/>
                      </a:solidFill>
                      <a:prstDash val="solid"/>
                      <a:round/>
                      <a:headEnd type="none" w="med" len="med"/>
                      <a:tailEnd type="none" w="med" len="med"/>
                    </a:lnB>
                  </a:tcPr>
                </a:tc>
                <a:tc>
                  <a:txBody>
                    <a:bodyPr/>
                    <a:lstStyle/>
                    <a:p>
                      <a:pPr lvl="0" algn="r" rtl="0">
                        <a:lnSpc>
                          <a:spcPct val="115000"/>
                        </a:lnSpc>
                        <a:spcBef>
                          <a:spcPts val="0"/>
                        </a:spcBef>
                        <a:buNone/>
                      </a:pPr>
                      <a:r>
                        <a:rPr lang="en-US" sz="1200">
                          <a:latin typeface="Century Gothic"/>
                          <a:ea typeface="Century Gothic"/>
                          <a:cs typeface="Century Gothic"/>
                          <a:sym typeface="Century Gothic"/>
                        </a:rPr>
                        <a:t>8</a:t>
                      </a:r>
                    </a:p>
                  </a:txBody>
                  <a:tcPr marL="91425" marR="91425" marT="91425" marB="91425">
                    <a:lnL w="9525" cap="flat" cmpd="sng">
                      <a:solidFill>
                        <a:srgbClr val="D9D9D9"/>
                      </a:solidFill>
                      <a:prstDash val="solid"/>
                      <a:round/>
                      <a:headEnd type="none" w="med" len="med"/>
                      <a:tailEnd type="none" w="med" len="med"/>
                    </a:lnL>
                    <a:lnR w="9525" cap="flat" cmpd="sng">
                      <a:solidFill>
                        <a:srgbClr val="D9D9D9"/>
                      </a:solidFill>
                      <a:prstDash val="solid"/>
                      <a:round/>
                      <a:headEnd type="none" w="med" len="med"/>
                      <a:tailEnd type="none" w="med" len="med"/>
                    </a:lnR>
                    <a:lnT w="9525" cap="flat" cmpd="sng">
                      <a:solidFill>
                        <a:srgbClr val="D9D9D9"/>
                      </a:solidFill>
                      <a:prstDash val="solid"/>
                      <a:round/>
                      <a:headEnd type="none" w="med" len="med"/>
                      <a:tailEnd type="none" w="med" len="med"/>
                    </a:lnT>
                    <a:lnB w="9525" cap="flat" cmpd="sng">
                      <a:solidFill>
                        <a:srgbClr val="D9D9D9"/>
                      </a:solidFill>
                      <a:prstDash val="solid"/>
                      <a:round/>
                      <a:headEnd type="none" w="med" len="med"/>
                      <a:tailEnd type="none" w="med" len="med"/>
                    </a:lnB>
                  </a:tcPr>
                </a:tc>
              </a:tr>
              <a:tr h="631900">
                <a:tc>
                  <a:txBody>
                    <a:bodyPr/>
                    <a:lstStyle/>
                    <a:p>
                      <a:pPr marL="0" lvl="0" indent="0" rtl="0">
                        <a:lnSpc>
                          <a:spcPct val="95000"/>
                        </a:lnSpc>
                        <a:spcBef>
                          <a:spcPts val="400"/>
                        </a:spcBef>
                        <a:buNone/>
                      </a:pPr>
                      <a:r>
                        <a:rPr lang="en-US" sz="1200">
                          <a:latin typeface="Century Gothic"/>
                          <a:ea typeface="Century Gothic"/>
                          <a:cs typeface="Century Gothic"/>
                          <a:sym typeface="Century Gothic"/>
                        </a:rPr>
                        <a:t>Senior “Consultant” (engineer/DS/BC (depending on engagement) with document writing skills)</a:t>
                      </a:r>
                    </a:p>
                  </a:txBody>
                  <a:tcPr marL="91425" marR="91425" marT="91425" marB="91425">
                    <a:lnL w="9525" cap="flat" cmpd="sng">
                      <a:solidFill>
                        <a:srgbClr val="D9D9D9"/>
                      </a:solidFill>
                      <a:prstDash val="solid"/>
                      <a:round/>
                      <a:headEnd type="none" w="med" len="med"/>
                      <a:tailEnd type="none" w="med" len="med"/>
                    </a:lnL>
                    <a:lnR w="9525" cap="flat" cmpd="sng">
                      <a:solidFill>
                        <a:srgbClr val="D9D9D9"/>
                      </a:solidFill>
                      <a:prstDash val="solid"/>
                      <a:round/>
                      <a:headEnd type="none" w="med" len="med"/>
                      <a:tailEnd type="none" w="med" len="med"/>
                    </a:lnR>
                    <a:lnT w="9525" cap="flat" cmpd="sng">
                      <a:solidFill>
                        <a:srgbClr val="D9D9D9"/>
                      </a:solidFill>
                      <a:prstDash val="solid"/>
                      <a:round/>
                      <a:headEnd type="none" w="med" len="med"/>
                      <a:tailEnd type="none" w="med" len="med"/>
                    </a:lnT>
                    <a:lnB w="9525" cap="flat" cmpd="sng">
                      <a:solidFill>
                        <a:srgbClr val="D9D9D9"/>
                      </a:solidFill>
                      <a:prstDash val="solid"/>
                      <a:round/>
                      <a:headEnd type="none" w="med" len="med"/>
                      <a:tailEnd type="none" w="med" len="med"/>
                    </a:lnB>
                  </a:tcPr>
                </a:tc>
                <a:tc>
                  <a:txBody>
                    <a:bodyPr/>
                    <a:lstStyle/>
                    <a:p>
                      <a:pPr lvl="0" algn="r" rtl="0">
                        <a:lnSpc>
                          <a:spcPct val="115000"/>
                        </a:lnSpc>
                        <a:spcBef>
                          <a:spcPts val="0"/>
                        </a:spcBef>
                        <a:buNone/>
                      </a:pPr>
                      <a:r>
                        <a:rPr lang="en-US" sz="1200">
                          <a:latin typeface="Century Gothic"/>
                          <a:ea typeface="Century Gothic"/>
                          <a:cs typeface="Century Gothic"/>
                          <a:sym typeface="Century Gothic"/>
                        </a:rPr>
                        <a:t>15</a:t>
                      </a:r>
                    </a:p>
                  </a:txBody>
                  <a:tcPr marL="91425" marR="91425" marT="91425" marB="91425">
                    <a:lnL w="9525" cap="flat" cmpd="sng">
                      <a:solidFill>
                        <a:srgbClr val="D9D9D9"/>
                      </a:solidFill>
                      <a:prstDash val="solid"/>
                      <a:round/>
                      <a:headEnd type="none" w="med" len="med"/>
                      <a:tailEnd type="none" w="med" len="med"/>
                    </a:lnL>
                    <a:lnR w="9525" cap="flat" cmpd="sng">
                      <a:solidFill>
                        <a:srgbClr val="D9D9D9"/>
                      </a:solidFill>
                      <a:prstDash val="solid"/>
                      <a:round/>
                      <a:headEnd type="none" w="med" len="med"/>
                      <a:tailEnd type="none" w="med" len="med"/>
                    </a:lnR>
                    <a:lnT w="9525" cap="flat" cmpd="sng">
                      <a:solidFill>
                        <a:srgbClr val="D9D9D9"/>
                      </a:solidFill>
                      <a:prstDash val="solid"/>
                      <a:round/>
                      <a:headEnd type="none" w="med" len="med"/>
                      <a:tailEnd type="none" w="med" len="med"/>
                    </a:lnT>
                    <a:lnB w="9525" cap="flat" cmpd="sng">
                      <a:solidFill>
                        <a:srgbClr val="D9D9D9"/>
                      </a:solidFill>
                      <a:prstDash val="solid"/>
                      <a:round/>
                      <a:headEnd type="none" w="med" len="med"/>
                      <a:tailEnd type="none" w="med" len="med"/>
                    </a:lnB>
                  </a:tcPr>
                </a:tc>
              </a:tr>
              <a:tr h="631900">
                <a:tc>
                  <a:txBody>
                    <a:bodyPr/>
                    <a:lstStyle/>
                    <a:p>
                      <a:pPr marL="0" lvl="0" indent="0" rtl="0">
                        <a:lnSpc>
                          <a:spcPct val="95000"/>
                        </a:lnSpc>
                        <a:spcBef>
                          <a:spcPts val="400"/>
                        </a:spcBef>
                        <a:buNone/>
                      </a:pPr>
                      <a:r>
                        <a:rPr lang="en-US" sz="1200">
                          <a:latin typeface="Century Gothic"/>
                          <a:ea typeface="Century Gothic"/>
                          <a:cs typeface="Century Gothic"/>
                          <a:sym typeface="Century Gothic"/>
                        </a:rPr>
                        <a:t>Specialist Support (Ops, Security etc)</a:t>
                      </a:r>
                    </a:p>
                  </a:txBody>
                  <a:tcPr marL="91425" marR="91425" marT="91425" marB="91425">
                    <a:lnL w="9525" cap="flat" cmpd="sng">
                      <a:solidFill>
                        <a:srgbClr val="D9D9D9"/>
                      </a:solidFill>
                      <a:prstDash val="solid"/>
                      <a:round/>
                      <a:headEnd type="none" w="med" len="med"/>
                      <a:tailEnd type="none" w="med" len="med"/>
                    </a:lnL>
                    <a:lnR w="9525" cap="flat" cmpd="sng">
                      <a:solidFill>
                        <a:srgbClr val="D9D9D9"/>
                      </a:solidFill>
                      <a:prstDash val="solid"/>
                      <a:round/>
                      <a:headEnd type="none" w="med" len="med"/>
                      <a:tailEnd type="none" w="med" len="med"/>
                    </a:lnR>
                    <a:lnT w="9525" cap="flat" cmpd="sng">
                      <a:solidFill>
                        <a:srgbClr val="D9D9D9"/>
                      </a:solidFill>
                      <a:prstDash val="solid"/>
                      <a:round/>
                      <a:headEnd type="none" w="med" len="med"/>
                      <a:tailEnd type="none" w="med" len="med"/>
                    </a:lnT>
                    <a:lnB w="9525" cap="flat" cmpd="sng">
                      <a:solidFill>
                        <a:srgbClr val="D9D9D9"/>
                      </a:solidFill>
                      <a:prstDash val="solid"/>
                      <a:round/>
                      <a:headEnd type="none" w="med" len="med"/>
                      <a:tailEnd type="none" w="med" len="med"/>
                    </a:lnB>
                  </a:tcPr>
                </a:tc>
                <a:tc>
                  <a:txBody>
                    <a:bodyPr/>
                    <a:lstStyle/>
                    <a:p>
                      <a:pPr lvl="0" algn="r" rtl="0">
                        <a:lnSpc>
                          <a:spcPct val="115000"/>
                        </a:lnSpc>
                        <a:spcBef>
                          <a:spcPts val="0"/>
                        </a:spcBef>
                        <a:buNone/>
                      </a:pPr>
                      <a:r>
                        <a:rPr lang="en-US" sz="1200">
                          <a:latin typeface="Century Gothic"/>
                          <a:ea typeface="Century Gothic"/>
                          <a:cs typeface="Century Gothic"/>
                          <a:sym typeface="Century Gothic"/>
                        </a:rPr>
                        <a:t>5</a:t>
                      </a:r>
                    </a:p>
                  </a:txBody>
                  <a:tcPr marL="91425" marR="91425" marT="91425" marB="91425">
                    <a:lnL w="9525" cap="flat" cmpd="sng">
                      <a:solidFill>
                        <a:srgbClr val="D9D9D9"/>
                      </a:solidFill>
                      <a:prstDash val="solid"/>
                      <a:round/>
                      <a:headEnd type="none" w="med" len="med"/>
                      <a:tailEnd type="none" w="med" len="med"/>
                    </a:lnL>
                    <a:lnR w="9525" cap="flat" cmpd="sng">
                      <a:solidFill>
                        <a:srgbClr val="D9D9D9"/>
                      </a:solidFill>
                      <a:prstDash val="solid"/>
                      <a:round/>
                      <a:headEnd type="none" w="med" len="med"/>
                      <a:tailEnd type="none" w="med" len="med"/>
                    </a:lnR>
                    <a:lnT w="9525" cap="flat" cmpd="sng">
                      <a:solidFill>
                        <a:srgbClr val="D9D9D9"/>
                      </a:solidFill>
                      <a:prstDash val="solid"/>
                      <a:round/>
                      <a:headEnd type="none" w="med" len="med"/>
                      <a:tailEnd type="none" w="med" len="med"/>
                    </a:lnT>
                    <a:lnB w="9525" cap="flat" cmpd="sng">
                      <a:solidFill>
                        <a:srgbClr val="D9D9D9"/>
                      </a:solidFill>
                      <a:prstDash val="solid"/>
                      <a:round/>
                      <a:headEnd type="none" w="med" len="med"/>
                      <a:tailEnd type="none" w="med" len="med"/>
                    </a:lnB>
                  </a:tcPr>
                </a:tc>
              </a:tr>
            </a:tbl>
          </a:graphicData>
        </a:graphic>
      </p:graphicFrame>
      <p:sp>
        <p:nvSpPr>
          <p:cNvPr id="303" name="Shape 303"/>
          <p:cNvSpPr txBox="1"/>
          <p:nvPr/>
        </p:nvSpPr>
        <p:spPr>
          <a:xfrm>
            <a:off x="4005375" y="1240700"/>
            <a:ext cx="4953000" cy="2922000"/>
          </a:xfrm>
          <a:prstGeom prst="rect">
            <a:avLst/>
          </a:prstGeom>
          <a:noFill/>
          <a:ln>
            <a:noFill/>
          </a:ln>
        </p:spPr>
        <p:txBody>
          <a:bodyPr lIns="91425" tIns="91425" rIns="91425" bIns="91425" anchor="t" anchorCtr="0">
            <a:noAutofit/>
          </a:bodyPr>
          <a:lstStyle/>
          <a:p>
            <a:pPr marL="457200" lvl="0" indent="-228600" rtl="0">
              <a:spcBef>
                <a:spcPts val="0"/>
              </a:spcBef>
              <a:buFont typeface="Century Gothic"/>
              <a:buChar char="●"/>
            </a:pPr>
            <a:r>
              <a:rPr lang="en-US">
                <a:latin typeface="Century Gothic"/>
                <a:ea typeface="Century Gothic"/>
                <a:cs typeface="Century Gothic"/>
                <a:sym typeface="Century Gothic"/>
              </a:rPr>
              <a:t>QA - CSD must play some role in this if first engagement with the client</a:t>
            </a:r>
          </a:p>
          <a:p>
            <a:pPr lvl="0" rtl="0">
              <a:spcBef>
                <a:spcPts val="0"/>
              </a:spcBef>
              <a:buNone/>
            </a:pPr>
            <a:endParaRPr>
              <a:latin typeface="Century Gothic"/>
              <a:ea typeface="Century Gothic"/>
              <a:cs typeface="Century Gothic"/>
              <a:sym typeface="Century Gothic"/>
            </a:endParaRPr>
          </a:p>
          <a:p>
            <a:pPr marL="457200" lvl="0" indent="-228600" rtl="0">
              <a:spcBef>
                <a:spcPts val="0"/>
              </a:spcBef>
              <a:buFont typeface="Century Gothic"/>
              <a:buChar char="●"/>
            </a:pPr>
            <a:r>
              <a:rPr lang="en-US">
                <a:latin typeface="Century Gothic"/>
                <a:ea typeface="Century Gothic"/>
                <a:cs typeface="Century Gothic"/>
                <a:sym typeface="Century Gothic"/>
              </a:rPr>
              <a:t>The Senior Consultant role can be played by either and engineer, data scientist, or industry consultant, depending on the engagement. </a:t>
            </a:r>
          </a:p>
          <a:p>
            <a:pPr lvl="0" rtl="0">
              <a:spcBef>
                <a:spcPts val="0"/>
              </a:spcBef>
              <a:buNone/>
            </a:pPr>
            <a:endParaRPr>
              <a:latin typeface="Century Gothic"/>
              <a:ea typeface="Century Gothic"/>
              <a:cs typeface="Century Gothic"/>
              <a:sym typeface="Century Gothic"/>
            </a:endParaRPr>
          </a:p>
          <a:p>
            <a:pPr marL="457200" lvl="0" indent="-228600">
              <a:spcBef>
                <a:spcPts val="0"/>
              </a:spcBef>
              <a:buFont typeface="Century Gothic"/>
              <a:buChar char="●"/>
            </a:pPr>
            <a:r>
              <a:rPr lang="en-US">
                <a:latin typeface="Century Gothic"/>
                <a:ea typeface="Century Gothic"/>
                <a:cs typeface="Century Gothic"/>
                <a:sym typeface="Century Gothic"/>
              </a:rPr>
              <a:t>It is critical that the Senior Consultant role is played by someone who can write business facing documents.</a:t>
            </a:r>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xfrm>
            <a:off x="457200" y="173735"/>
            <a:ext cx="7129500" cy="698699"/>
          </a:xfrm>
          <a:prstGeom prst="rect">
            <a:avLst/>
          </a:prstGeom>
          <a:noFill/>
          <a:ln>
            <a:noFill/>
          </a:ln>
        </p:spPr>
        <p:txBody>
          <a:bodyPr lIns="0" tIns="0" rIns="0" bIns="0" anchor="b" anchorCtr="0">
            <a:noAutofit/>
          </a:bodyPr>
          <a:lstStyle/>
          <a:p>
            <a:pPr marL="0" marR="0" lvl="0" indent="0" algn="l" rtl="0">
              <a:lnSpc>
                <a:spcPct val="95000"/>
              </a:lnSpc>
              <a:spcBef>
                <a:spcPts val="0"/>
              </a:spcBef>
              <a:buClr>
                <a:schemeClr val="accent1"/>
              </a:buClr>
              <a:buSzPct val="25000"/>
              <a:buFont typeface="Century Gothic"/>
              <a:buNone/>
            </a:pPr>
            <a:r>
              <a:rPr lang="en-US"/>
              <a:t>Example of Workshop Attendees</a:t>
            </a:r>
          </a:p>
        </p:txBody>
      </p:sp>
      <p:sp>
        <p:nvSpPr>
          <p:cNvPr id="309" name="Shape 309"/>
          <p:cNvSpPr txBox="1">
            <a:spLocks noGrp="1"/>
          </p:cNvSpPr>
          <p:nvPr>
            <p:ph type="body" idx="1"/>
          </p:nvPr>
        </p:nvSpPr>
        <p:spPr>
          <a:xfrm>
            <a:off x="457200" y="1100551"/>
            <a:ext cx="8229600" cy="3107399"/>
          </a:xfrm>
          <a:prstGeom prst="rect">
            <a:avLst/>
          </a:prstGeom>
          <a:noFill/>
          <a:ln>
            <a:noFill/>
          </a:ln>
        </p:spPr>
        <p:txBody>
          <a:bodyPr lIns="0" tIns="0" rIns="0" bIns="0" anchor="t" anchorCtr="0">
            <a:noAutofit/>
          </a:bodyPr>
          <a:lstStyle/>
          <a:p>
            <a:pPr marL="0" lvl="0" indent="-69850" rtl="0">
              <a:lnSpc>
                <a:spcPct val="115000"/>
              </a:lnSpc>
              <a:spcBef>
                <a:spcPts val="0"/>
              </a:spcBef>
              <a:spcAft>
                <a:spcPts val="0"/>
              </a:spcAft>
              <a:buClr>
                <a:srgbClr val="000000"/>
              </a:buClr>
              <a:buSzPct val="78571"/>
              <a:buNone/>
            </a:pPr>
            <a:r>
              <a:rPr lang="en-US" sz="1400">
                <a:solidFill>
                  <a:srgbClr val="000000"/>
                </a:solidFill>
              </a:rPr>
              <a:t>Typically  a number of interviews and workshops will be with the following stakeholders:</a:t>
            </a:r>
          </a:p>
          <a:p>
            <a:pPr marL="0" lvl="0" indent="-69850" rtl="0">
              <a:lnSpc>
                <a:spcPct val="115000"/>
              </a:lnSpc>
              <a:spcBef>
                <a:spcPts val="0"/>
              </a:spcBef>
              <a:spcAft>
                <a:spcPts val="0"/>
              </a:spcAft>
              <a:buClr>
                <a:srgbClr val="000000"/>
              </a:buClr>
              <a:buSzPct val="78571"/>
              <a:buNone/>
            </a:pPr>
            <a:endParaRPr sz="1400">
              <a:solidFill>
                <a:srgbClr val="000000"/>
              </a:solidFill>
            </a:endParaRPr>
          </a:p>
          <a:p>
            <a:pPr marL="0" lvl="0" indent="0" rtl="0">
              <a:lnSpc>
                <a:spcPct val="115000"/>
              </a:lnSpc>
              <a:spcBef>
                <a:spcPts val="0"/>
              </a:spcBef>
              <a:spcAft>
                <a:spcPts val="0"/>
              </a:spcAft>
              <a:buNone/>
            </a:pPr>
            <a:r>
              <a:rPr lang="en-US" sz="1200" b="1">
                <a:solidFill>
                  <a:srgbClr val="333333"/>
                </a:solidFill>
                <a:highlight>
                  <a:srgbClr val="FFFFFF"/>
                </a:highlight>
              </a:rPr>
              <a:t>Business Units:</a:t>
            </a:r>
          </a:p>
          <a:p>
            <a:pPr marL="457200" lvl="0" indent="-304800" rtl="0">
              <a:lnSpc>
                <a:spcPct val="115000"/>
              </a:lnSpc>
              <a:spcBef>
                <a:spcPts val="0"/>
              </a:spcBef>
              <a:spcAft>
                <a:spcPts val="0"/>
              </a:spcAft>
              <a:buClr>
                <a:srgbClr val="000000"/>
              </a:buClr>
              <a:buSzPct val="100000"/>
              <a:buFont typeface="Century Gothic"/>
            </a:pPr>
            <a:r>
              <a:rPr lang="en-US" sz="1200">
                <a:solidFill>
                  <a:srgbClr val="333333"/>
                </a:solidFill>
                <a:highlight>
                  <a:srgbClr val="FFFFFF"/>
                </a:highlight>
              </a:rPr>
              <a:t>Executive Sponsor</a:t>
            </a:r>
          </a:p>
          <a:p>
            <a:pPr marL="457200" lvl="0" indent="-304800" rtl="0">
              <a:lnSpc>
                <a:spcPct val="115000"/>
              </a:lnSpc>
              <a:spcBef>
                <a:spcPts val="0"/>
              </a:spcBef>
              <a:spcAft>
                <a:spcPts val="0"/>
              </a:spcAft>
              <a:buClr>
                <a:srgbClr val="000000"/>
              </a:buClr>
              <a:buSzPct val="100000"/>
              <a:buFont typeface="Century Gothic"/>
            </a:pPr>
            <a:r>
              <a:rPr lang="en-US" sz="1200">
                <a:solidFill>
                  <a:srgbClr val="333333"/>
                </a:solidFill>
                <a:highlight>
                  <a:srgbClr val="FFFFFF"/>
                </a:highlight>
              </a:rPr>
              <a:t>BU(s) SVP's</a:t>
            </a:r>
          </a:p>
          <a:p>
            <a:pPr marL="457200" lvl="0" indent="-304800" rtl="0">
              <a:lnSpc>
                <a:spcPct val="115000"/>
              </a:lnSpc>
              <a:spcBef>
                <a:spcPts val="0"/>
              </a:spcBef>
              <a:spcAft>
                <a:spcPts val="0"/>
              </a:spcAft>
              <a:buClr>
                <a:srgbClr val="000000"/>
              </a:buClr>
              <a:buSzPct val="100000"/>
              <a:buFont typeface="Century Gothic"/>
            </a:pPr>
            <a:r>
              <a:rPr lang="en-US" sz="1200">
                <a:solidFill>
                  <a:srgbClr val="333333"/>
                </a:solidFill>
                <a:highlight>
                  <a:srgbClr val="FFFFFF"/>
                </a:highlight>
              </a:rPr>
              <a:t>BU(s) Manager</a:t>
            </a:r>
          </a:p>
          <a:p>
            <a:pPr marL="457200" lvl="0" indent="-304800" rtl="0">
              <a:lnSpc>
                <a:spcPct val="115000"/>
              </a:lnSpc>
              <a:spcBef>
                <a:spcPts val="0"/>
              </a:spcBef>
              <a:spcAft>
                <a:spcPts val="0"/>
              </a:spcAft>
              <a:buClr>
                <a:srgbClr val="000000"/>
              </a:buClr>
              <a:buSzPct val="100000"/>
              <a:buFont typeface="Century Gothic"/>
            </a:pPr>
            <a:r>
              <a:rPr lang="en-US" sz="1200">
                <a:solidFill>
                  <a:srgbClr val="333333"/>
                </a:solidFill>
                <a:highlight>
                  <a:srgbClr val="FFFFFF"/>
                </a:highlight>
              </a:rPr>
              <a:t>BU(s) Analytics "Champion"</a:t>
            </a:r>
          </a:p>
          <a:p>
            <a:pPr marL="457200" lvl="0" indent="-304800" rtl="0">
              <a:lnSpc>
                <a:spcPct val="115000"/>
              </a:lnSpc>
              <a:spcBef>
                <a:spcPts val="0"/>
              </a:spcBef>
              <a:spcAft>
                <a:spcPts val="0"/>
              </a:spcAft>
              <a:buClr>
                <a:srgbClr val="000000"/>
              </a:buClr>
              <a:buSzPct val="100000"/>
              <a:buFont typeface="Century Gothic"/>
            </a:pPr>
            <a:r>
              <a:rPr lang="en-US" sz="1200">
                <a:solidFill>
                  <a:srgbClr val="333333"/>
                </a:solidFill>
                <a:highlight>
                  <a:srgbClr val="FFFFFF"/>
                </a:highlight>
              </a:rPr>
              <a:t>BU(s) Data SME</a:t>
            </a:r>
          </a:p>
          <a:p>
            <a:pPr marL="0" lvl="0" indent="0" rtl="0">
              <a:lnSpc>
                <a:spcPct val="115000"/>
              </a:lnSpc>
              <a:spcBef>
                <a:spcPts val="0"/>
              </a:spcBef>
              <a:spcAft>
                <a:spcPts val="0"/>
              </a:spcAft>
              <a:buNone/>
            </a:pPr>
            <a:endParaRPr sz="1400">
              <a:solidFill>
                <a:srgbClr val="000000"/>
              </a:solidFill>
            </a:endParaRPr>
          </a:p>
          <a:p>
            <a:pPr marL="0" lvl="0" indent="0" rtl="0">
              <a:lnSpc>
                <a:spcPct val="115000"/>
              </a:lnSpc>
              <a:spcBef>
                <a:spcPts val="0"/>
              </a:spcBef>
              <a:spcAft>
                <a:spcPts val="0"/>
              </a:spcAft>
              <a:buNone/>
            </a:pPr>
            <a:r>
              <a:rPr lang="en-US" sz="1200" b="1">
                <a:solidFill>
                  <a:srgbClr val="000000"/>
                </a:solidFill>
              </a:rPr>
              <a:t>Solution Architects</a:t>
            </a:r>
          </a:p>
          <a:p>
            <a:pPr marL="457200" lvl="0" indent="-304800" rtl="0">
              <a:lnSpc>
                <a:spcPct val="115000"/>
              </a:lnSpc>
              <a:spcBef>
                <a:spcPts val="0"/>
              </a:spcBef>
              <a:spcAft>
                <a:spcPts val="0"/>
              </a:spcAft>
              <a:buClr>
                <a:srgbClr val="000000"/>
              </a:buClr>
              <a:buSzPct val="100000"/>
            </a:pPr>
            <a:r>
              <a:rPr lang="en-US" sz="1200">
                <a:solidFill>
                  <a:srgbClr val="000000"/>
                </a:solidFill>
              </a:rPr>
              <a:t>Technical Architects</a:t>
            </a:r>
          </a:p>
          <a:p>
            <a:pPr marL="457200" lvl="0" indent="-304800" rtl="0">
              <a:lnSpc>
                <a:spcPct val="115000"/>
              </a:lnSpc>
              <a:spcBef>
                <a:spcPts val="0"/>
              </a:spcBef>
              <a:spcAft>
                <a:spcPts val="0"/>
              </a:spcAft>
              <a:buClr>
                <a:srgbClr val="000000"/>
              </a:buClr>
              <a:buSzPct val="100000"/>
            </a:pPr>
            <a:r>
              <a:rPr lang="en-US" sz="1200">
                <a:solidFill>
                  <a:srgbClr val="000000"/>
                </a:solidFill>
              </a:rPr>
              <a:t>Data Engineers</a:t>
            </a:r>
          </a:p>
          <a:p>
            <a:pPr marL="457200" lvl="0" indent="-304800" rtl="0">
              <a:lnSpc>
                <a:spcPct val="115000"/>
              </a:lnSpc>
              <a:spcBef>
                <a:spcPts val="0"/>
              </a:spcBef>
              <a:spcAft>
                <a:spcPts val="0"/>
              </a:spcAft>
              <a:buClr>
                <a:srgbClr val="000000"/>
              </a:buClr>
              <a:buSzPct val="100000"/>
            </a:pPr>
            <a:r>
              <a:rPr lang="en-US" sz="1200">
                <a:solidFill>
                  <a:srgbClr val="000000"/>
                </a:solidFill>
              </a:rPr>
              <a:t>BI/DW Leads</a:t>
            </a:r>
          </a:p>
          <a:p>
            <a:pPr marL="457200" lvl="0" indent="-304800" rtl="0">
              <a:lnSpc>
                <a:spcPct val="115000"/>
              </a:lnSpc>
              <a:spcBef>
                <a:spcPts val="0"/>
              </a:spcBef>
              <a:spcAft>
                <a:spcPts val="0"/>
              </a:spcAft>
              <a:buClr>
                <a:srgbClr val="000000"/>
              </a:buClr>
              <a:buSzPct val="100000"/>
            </a:pPr>
            <a:r>
              <a:rPr lang="en-US" sz="1200">
                <a:solidFill>
                  <a:srgbClr val="000000"/>
                </a:solidFill>
              </a:rPr>
              <a:t>Devops</a:t>
            </a:r>
          </a:p>
          <a:p>
            <a:pPr marL="457200" lvl="0" indent="-304800" rtl="0">
              <a:lnSpc>
                <a:spcPct val="115000"/>
              </a:lnSpc>
              <a:spcBef>
                <a:spcPts val="0"/>
              </a:spcBef>
              <a:spcAft>
                <a:spcPts val="0"/>
              </a:spcAft>
              <a:buClr>
                <a:srgbClr val="000000"/>
              </a:buClr>
              <a:buSzPct val="100000"/>
            </a:pPr>
            <a:r>
              <a:rPr lang="en-US" sz="1200">
                <a:solidFill>
                  <a:srgbClr val="000000"/>
                </a:solidFill>
              </a:rPr>
              <a:t>Infrastructure team</a:t>
            </a:r>
          </a:p>
          <a:p>
            <a:pPr marL="457200" lvl="0" indent="-304800" rtl="0">
              <a:lnSpc>
                <a:spcPct val="115000"/>
              </a:lnSpc>
              <a:spcBef>
                <a:spcPts val="0"/>
              </a:spcBef>
              <a:spcAft>
                <a:spcPts val="0"/>
              </a:spcAft>
              <a:buClr>
                <a:srgbClr val="000000"/>
              </a:buClr>
              <a:buSzPct val="100000"/>
            </a:pPr>
            <a:r>
              <a:rPr lang="en-US" sz="1200">
                <a:solidFill>
                  <a:srgbClr val="000000"/>
                </a:solidFill>
              </a:rPr>
              <a:t>Security</a:t>
            </a:r>
          </a:p>
          <a:p>
            <a:pPr marL="0" lvl="0" indent="-69850" rtl="0">
              <a:lnSpc>
                <a:spcPct val="115000"/>
              </a:lnSpc>
              <a:spcBef>
                <a:spcPts val="0"/>
              </a:spcBef>
              <a:spcAft>
                <a:spcPts val="0"/>
              </a:spcAft>
              <a:buClr>
                <a:srgbClr val="000000"/>
              </a:buClr>
              <a:buSzPct val="78571"/>
              <a:buNone/>
            </a:pPr>
            <a:endParaRPr sz="1400">
              <a:solidFill>
                <a:srgbClr val="000000"/>
              </a:solidFill>
            </a:endParaRPr>
          </a:p>
          <a:p>
            <a:pPr marL="0" lvl="0" indent="-69850" rtl="0">
              <a:lnSpc>
                <a:spcPct val="115000"/>
              </a:lnSpc>
              <a:spcBef>
                <a:spcPts val="0"/>
              </a:spcBef>
              <a:spcAft>
                <a:spcPts val="0"/>
              </a:spcAft>
              <a:buClr>
                <a:srgbClr val="000000"/>
              </a:buClr>
              <a:buSzPct val="78571"/>
              <a:buNone/>
            </a:pPr>
            <a:r>
              <a:rPr lang="en-US" sz="1400">
                <a:solidFill>
                  <a:srgbClr val="000000"/>
                </a:solidFill>
              </a:rPr>
              <a:t>	</a:t>
            </a:r>
          </a:p>
          <a:p>
            <a:pPr marL="0" lvl="0" indent="-69850" rtl="0">
              <a:lnSpc>
                <a:spcPct val="115000"/>
              </a:lnSpc>
              <a:spcBef>
                <a:spcPts val="0"/>
              </a:spcBef>
              <a:spcAft>
                <a:spcPts val="0"/>
              </a:spcAft>
              <a:buClr>
                <a:srgbClr val="000000"/>
              </a:buClr>
              <a:buSzPct val="78571"/>
              <a:buNone/>
            </a:pPr>
            <a:endParaRPr sz="1400">
              <a:solidFill>
                <a:srgbClr val="000000"/>
              </a:solidFill>
            </a:endParaRPr>
          </a:p>
          <a:p>
            <a:pPr marL="0" lvl="0" indent="-69850" rtl="0">
              <a:lnSpc>
                <a:spcPct val="115000"/>
              </a:lnSpc>
              <a:spcBef>
                <a:spcPts val="0"/>
              </a:spcBef>
              <a:spcAft>
                <a:spcPts val="0"/>
              </a:spcAft>
              <a:buClr>
                <a:srgbClr val="000000"/>
              </a:buClr>
              <a:buSzPct val="78571"/>
              <a:buNone/>
            </a:pPr>
            <a:endParaRPr sz="1400">
              <a:solidFill>
                <a:srgbClr val="000000"/>
              </a:solidFill>
            </a:endParaRPr>
          </a:p>
          <a:p>
            <a:pPr marL="0" lvl="0" indent="-69850" rtl="0">
              <a:lnSpc>
                <a:spcPct val="100000"/>
              </a:lnSpc>
              <a:spcBef>
                <a:spcPts val="0"/>
              </a:spcBef>
              <a:spcAft>
                <a:spcPts val="0"/>
              </a:spcAft>
              <a:buClr>
                <a:srgbClr val="000000"/>
              </a:buClr>
              <a:buSzPct val="78571"/>
              <a:buNone/>
            </a:pPr>
            <a:endParaRPr sz="1400">
              <a:solidFill>
                <a:srgbClr val="000000"/>
              </a:solidFill>
            </a:endParaRPr>
          </a:p>
          <a:p>
            <a:pPr marL="0" marR="0" lvl="0" indent="0" algn="l" rtl="0">
              <a:lnSpc>
                <a:spcPct val="95000"/>
              </a:lnSpc>
              <a:spcBef>
                <a:spcPts val="0"/>
              </a:spcBef>
              <a:spcAft>
                <a:spcPts val="0"/>
              </a:spcAft>
              <a:buNone/>
            </a:pPr>
            <a:endParaRPr/>
          </a:p>
        </p:txBody>
      </p:sp>
      <p:sp>
        <p:nvSpPr>
          <p:cNvPr id="310" name="Shape 310"/>
          <p:cNvSpPr txBox="1">
            <a:spLocks noGrp="1"/>
          </p:cNvSpPr>
          <p:nvPr>
            <p:ph type="ftr" idx="11"/>
          </p:nvPr>
        </p:nvSpPr>
        <p:spPr>
          <a:xfrm>
            <a:off x="457200" y="4857864"/>
            <a:ext cx="1762200" cy="107700"/>
          </a:xfrm>
          <a:prstGeom prst="rect">
            <a:avLst/>
          </a:prstGeom>
          <a:noFill/>
          <a:ln>
            <a:noFill/>
          </a:ln>
        </p:spPr>
        <p:txBody>
          <a:bodyPr lIns="0" tIns="0" rIns="0" bIns="0" anchor="ctr" anchorCtr="0">
            <a:noAutofit/>
          </a:bodyPr>
          <a:lstStyle/>
          <a:p>
            <a:pPr marL="0" marR="0" lvl="0" indent="0" algn="l" rtl="0">
              <a:spcBef>
                <a:spcPts val="0"/>
              </a:spcBef>
              <a:buSzPct val="25000"/>
              <a:buNone/>
            </a:pPr>
            <a:r>
              <a:rPr lang="en-US" sz="700" b="0" i="0" u="none" strike="noStrike" cap="none" dirty="0">
                <a:solidFill>
                  <a:srgbClr val="A2A2A2"/>
                </a:solidFill>
                <a:latin typeface="Century Gothic"/>
                <a:ea typeface="Century Gothic"/>
                <a:cs typeface="Century Gothic"/>
                <a:sym typeface="Century Gothic"/>
              </a:rPr>
              <a:t>© </a:t>
            </a:r>
            <a:r>
              <a:rPr lang="is-IS" sz="700" b="0" i="0" u="none" strike="noStrike" cap="none" dirty="0" smtClean="0">
                <a:solidFill>
                  <a:srgbClr val="A2A2A2"/>
                </a:solidFill>
                <a:latin typeface="Century Gothic"/>
                <a:ea typeface="Century Gothic"/>
                <a:cs typeface="Century Gothic"/>
                <a:sym typeface="Century Gothic"/>
              </a:rPr>
              <a:t>2017</a:t>
            </a:r>
            <a:r>
              <a:rPr lang="en-US" sz="700" b="0" i="0" u="none" strike="noStrike" cap="none" dirty="0" smtClean="0">
                <a:solidFill>
                  <a:srgbClr val="A2A2A2"/>
                </a:solidFill>
                <a:latin typeface="Century Gothic"/>
                <a:ea typeface="Century Gothic"/>
                <a:cs typeface="Century Gothic"/>
                <a:sym typeface="Century Gothic"/>
              </a:rPr>
              <a:t> </a:t>
            </a:r>
            <a:r>
              <a:rPr lang="en-US" sz="700" b="0" i="0" u="none" strike="noStrike" cap="none" dirty="0">
                <a:solidFill>
                  <a:srgbClr val="A2A2A2"/>
                </a:solidFill>
                <a:latin typeface="Century Gothic"/>
                <a:ea typeface="Century Gothic"/>
                <a:cs typeface="Century Gothic"/>
                <a:sym typeface="Century Gothic"/>
              </a:rPr>
              <a:t>Think Big, a Teradata Company</a:t>
            </a:r>
          </a:p>
        </p:txBody>
      </p:sp>
      <p:sp>
        <p:nvSpPr>
          <p:cNvPr id="311" name="Shape 311"/>
          <p:cNvSpPr txBox="1">
            <a:spLocks noGrp="1"/>
          </p:cNvSpPr>
          <p:nvPr>
            <p:ph type="dt" idx="10"/>
          </p:nvPr>
        </p:nvSpPr>
        <p:spPr>
          <a:xfrm>
            <a:off x="3505200" y="4864346"/>
            <a:ext cx="2133600" cy="107700"/>
          </a:xfrm>
          <a:prstGeom prst="rect">
            <a:avLst/>
          </a:prstGeom>
          <a:noFill/>
          <a:ln>
            <a:noFill/>
          </a:ln>
        </p:spPr>
        <p:txBody>
          <a:bodyPr lIns="0" tIns="0" rIns="0" bIns="0" anchor="ctr" anchorCtr="0">
            <a:noAutofit/>
          </a:bodyPr>
          <a:lstStyle/>
          <a:p>
            <a:pPr marL="0" marR="0" lvl="0" indent="0" algn="ctr" rtl="0">
              <a:spcBef>
                <a:spcPts val="0"/>
              </a:spcBef>
              <a:buSzPct val="25000"/>
              <a:buNone/>
            </a:pPr>
            <a:r>
              <a:rPr lang="mr-IN" sz="700" b="0" i="0" u="none" strike="noStrike" cap="none" dirty="0" smtClean="0">
                <a:solidFill>
                  <a:srgbClr val="A2A2A2"/>
                </a:solidFill>
                <a:latin typeface="Century Gothic"/>
                <a:ea typeface="Century Gothic"/>
                <a:cs typeface="Century Gothic"/>
                <a:sym typeface="Century Gothic"/>
              </a:rPr>
              <a:t>01/11/2016</a:t>
            </a:r>
            <a:endParaRPr lang="en-US" sz="700" b="0" i="0" u="none" strike="noStrike" cap="none" dirty="0">
              <a:solidFill>
                <a:srgbClr val="A2A2A2"/>
              </a:solidFill>
              <a:latin typeface="Century Gothic"/>
              <a:ea typeface="Century Gothic"/>
              <a:cs typeface="Century Gothic"/>
              <a:sym typeface="Century Gothic"/>
            </a:endParaRPr>
          </a:p>
        </p:txBody>
      </p:sp>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Shape 317"/>
          <p:cNvSpPr txBox="1">
            <a:spLocks noGrp="1"/>
          </p:cNvSpPr>
          <p:nvPr>
            <p:ph type="title"/>
          </p:nvPr>
        </p:nvSpPr>
        <p:spPr>
          <a:xfrm>
            <a:off x="457200" y="173735"/>
            <a:ext cx="7129500" cy="698699"/>
          </a:xfrm>
          <a:prstGeom prst="rect">
            <a:avLst/>
          </a:prstGeom>
          <a:noFill/>
          <a:ln>
            <a:noFill/>
          </a:ln>
        </p:spPr>
        <p:txBody>
          <a:bodyPr lIns="0" tIns="0" rIns="0" bIns="0" anchor="b" anchorCtr="0">
            <a:noAutofit/>
          </a:bodyPr>
          <a:lstStyle/>
          <a:p>
            <a:pPr marL="0" marR="0" lvl="0" indent="0" algn="l" rtl="0">
              <a:lnSpc>
                <a:spcPct val="95000"/>
              </a:lnSpc>
              <a:spcBef>
                <a:spcPts val="0"/>
              </a:spcBef>
              <a:buClr>
                <a:schemeClr val="accent1"/>
              </a:buClr>
              <a:buSzPct val="25000"/>
              <a:buFont typeface="Century Gothic"/>
              <a:buNone/>
            </a:pPr>
            <a:r>
              <a:rPr lang="en-US"/>
              <a:t>Expected </a:t>
            </a:r>
            <a:r>
              <a:rPr lang="en-US" sz="2200" b="0" i="0" u="none" strike="noStrike" cap="none">
                <a:solidFill>
                  <a:schemeClr val="accent1"/>
                </a:solidFill>
                <a:latin typeface="Century Gothic"/>
                <a:ea typeface="Century Gothic"/>
                <a:cs typeface="Century Gothic"/>
                <a:sym typeface="Century Gothic"/>
              </a:rPr>
              <a:t>Roadmap Deliverables</a:t>
            </a:r>
          </a:p>
        </p:txBody>
      </p:sp>
      <p:graphicFrame>
        <p:nvGraphicFramePr>
          <p:cNvPr id="318" name="Shape 318"/>
          <p:cNvGraphicFramePr/>
          <p:nvPr/>
        </p:nvGraphicFramePr>
        <p:xfrm>
          <a:off x="457200" y="1163632"/>
          <a:ext cx="8294575" cy="3812464"/>
        </p:xfrm>
        <a:graphic>
          <a:graphicData uri="http://schemas.openxmlformats.org/drawingml/2006/table">
            <a:tbl>
              <a:tblPr firstRow="1" bandRow="1">
                <a:noFill/>
                <a:tableStyleId>{C5C56224-54C2-431D-838B-1F4466D9A13F}</a:tableStyleId>
              </a:tblPr>
              <a:tblGrid>
                <a:gridCol w="2639175"/>
                <a:gridCol w="5655400"/>
              </a:tblGrid>
              <a:tr h="314825">
                <a:tc>
                  <a:txBody>
                    <a:bodyPr/>
                    <a:lstStyle/>
                    <a:p>
                      <a:pPr marL="0" marR="0" lvl="0" indent="0" algn="l" rtl="0">
                        <a:spcBef>
                          <a:spcPts val="0"/>
                        </a:spcBef>
                        <a:buSzPct val="25000"/>
                        <a:buNone/>
                      </a:pPr>
                      <a:r>
                        <a:rPr lang="en-US" sz="1400"/>
                        <a:t>Deliverable</a:t>
                      </a:r>
                    </a:p>
                  </a:txBody>
                  <a:tcPr marL="91450" marR="91450" marT="34300" marB="34300">
                    <a:solidFill>
                      <a:srgbClr val="FF9900"/>
                    </a:solidFill>
                  </a:tcPr>
                </a:tc>
                <a:tc>
                  <a:txBody>
                    <a:bodyPr/>
                    <a:lstStyle/>
                    <a:p>
                      <a:pPr marL="0" marR="0" lvl="0" indent="0" algn="l" rtl="0">
                        <a:spcBef>
                          <a:spcPts val="0"/>
                        </a:spcBef>
                        <a:buSzPct val="25000"/>
                        <a:buNone/>
                      </a:pPr>
                      <a:r>
                        <a:rPr lang="en-US" sz="1400"/>
                        <a:t>Description</a:t>
                      </a:r>
                    </a:p>
                  </a:txBody>
                  <a:tcPr marL="91450" marR="91450" marT="34300" marB="34300">
                    <a:solidFill>
                      <a:srgbClr val="FF9900"/>
                    </a:solidFill>
                  </a:tcPr>
                </a:tc>
              </a:tr>
              <a:tr h="685800">
                <a:tc>
                  <a:txBody>
                    <a:bodyPr/>
                    <a:lstStyle/>
                    <a:p>
                      <a:pPr marL="0" marR="0" lvl="0" indent="0" algn="l" rtl="0">
                        <a:spcBef>
                          <a:spcPts val="0"/>
                        </a:spcBef>
                        <a:buSzPct val="25000"/>
                        <a:buNone/>
                      </a:pPr>
                      <a:r>
                        <a:rPr lang="en-US" sz="1400"/>
                        <a:t>Use Case Prioritization Matrix </a:t>
                      </a:r>
                    </a:p>
                  </a:txBody>
                  <a:tcPr marL="91450" marR="91450" marT="34300" marB="34300"/>
                </a:tc>
                <a:tc>
                  <a:txBody>
                    <a:bodyPr/>
                    <a:lstStyle/>
                    <a:p>
                      <a:pPr marL="0" marR="0" lvl="0" indent="0" algn="l" rtl="0">
                        <a:spcBef>
                          <a:spcPts val="0"/>
                        </a:spcBef>
                        <a:buSzPct val="25000"/>
                        <a:buNone/>
                      </a:pPr>
                      <a:r>
                        <a:rPr lang="en-US" sz="1400"/>
                        <a:t>Prioritized list of uses cases where Big Data Analytics can drive significant business value created in collaboration with business stakeholders.</a:t>
                      </a:r>
                    </a:p>
                  </a:txBody>
                  <a:tcPr marL="91450" marR="91450" marT="34300" marB="34300"/>
                </a:tc>
              </a:tr>
              <a:tr h="891550">
                <a:tc>
                  <a:txBody>
                    <a:bodyPr/>
                    <a:lstStyle/>
                    <a:p>
                      <a:pPr marL="0" marR="0" lvl="0" indent="0" algn="l" rtl="0">
                        <a:spcBef>
                          <a:spcPts val="0"/>
                        </a:spcBef>
                        <a:buSzPct val="25000"/>
                        <a:buNone/>
                      </a:pPr>
                      <a:r>
                        <a:rPr lang="en-US" sz="1400"/>
                        <a:t>Architecture Roadmap</a:t>
                      </a:r>
                    </a:p>
                  </a:txBody>
                  <a:tcPr marL="91450" marR="91450" marT="34300" marB="34300"/>
                </a:tc>
                <a:tc>
                  <a:txBody>
                    <a:bodyPr/>
                    <a:lstStyle/>
                    <a:p>
                      <a:pPr marL="0" marR="0" lvl="0" indent="0" algn="l" rtl="0">
                        <a:lnSpc>
                          <a:spcPct val="100000"/>
                        </a:lnSpc>
                        <a:spcBef>
                          <a:spcPts val="0"/>
                        </a:spcBef>
                        <a:spcAft>
                          <a:spcPts val="0"/>
                        </a:spcAft>
                        <a:buClr>
                          <a:schemeClr val="dk1"/>
                        </a:buClr>
                        <a:buSzPct val="25000"/>
                        <a:buFont typeface="Century Gothic"/>
                        <a:buNone/>
                      </a:pPr>
                      <a:r>
                        <a:rPr lang="en-US" sz="1400"/>
                        <a:t>Key Architecture recommendations and roadmap to support the identified use cases. </a:t>
                      </a:r>
                    </a:p>
                  </a:txBody>
                  <a:tcPr marL="91450" marR="91450" marT="34300" marB="34300"/>
                </a:tc>
              </a:tr>
              <a:tr h="685800">
                <a:tc>
                  <a:txBody>
                    <a:bodyPr/>
                    <a:lstStyle/>
                    <a:p>
                      <a:pPr marL="0" marR="0" lvl="0" indent="0" algn="l" rtl="0">
                        <a:spcBef>
                          <a:spcPts val="0"/>
                        </a:spcBef>
                        <a:buSzPct val="25000"/>
                        <a:buNone/>
                      </a:pPr>
                      <a:r>
                        <a:rPr lang="en-US" sz="1400"/>
                        <a:t>Capability Definition Report</a:t>
                      </a:r>
                    </a:p>
                  </a:txBody>
                  <a:tcPr marL="91450" marR="91450" marT="34300" marB="34300"/>
                </a:tc>
                <a:tc>
                  <a:txBody>
                    <a:bodyPr/>
                    <a:lstStyle/>
                    <a:p>
                      <a:pPr marL="0" marR="0" lvl="0" indent="0" algn="l" rtl="0">
                        <a:spcBef>
                          <a:spcPts val="0"/>
                        </a:spcBef>
                        <a:buSzPct val="25000"/>
                        <a:buNone/>
                      </a:pPr>
                      <a:r>
                        <a:rPr lang="en-US" sz="1400"/>
                        <a:t>Phased recommendations (based on best practices) on organizational structure initiatives to grow and maintain a thriving Big Data program.</a:t>
                      </a:r>
                    </a:p>
                  </a:txBody>
                  <a:tcPr marL="91450" marR="91450" marT="34300" marB="34300"/>
                </a:tc>
              </a:tr>
              <a:tr h="543375">
                <a:tc>
                  <a:txBody>
                    <a:bodyPr/>
                    <a:lstStyle/>
                    <a:p>
                      <a:pPr marL="0" marR="0" lvl="0" indent="0" algn="l" rtl="0">
                        <a:spcBef>
                          <a:spcPts val="0"/>
                        </a:spcBef>
                        <a:buSzPct val="25000"/>
                        <a:buNone/>
                      </a:pPr>
                      <a:r>
                        <a:rPr lang="en-US" sz="1400"/>
                        <a:t>Big Data Analytics Roadmap</a:t>
                      </a:r>
                    </a:p>
                  </a:txBody>
                  <a:tcPr marL="91450" marR="91450" marT="34300" marB="34300"/>
                </a:tc>
                <a:tc>
                  <a:txBody>
                    <a:bodyPr/>
                    <a:lstStyle/>
                    <a:p>
                      <a:pPr marL="0" marR="0" lvl="0" indent="0" algn="l" rtl="0">
                        <a:spcBef>
                          <a:spcPts val="0"/>
                        </a:spcBef>
                        <a:buSzPct val="25000"/>
                        <a:buNone/>
                      </a:pPr>
                      <a:r>
                        <a:rPr lang="en-US" sz="1400"/>
                        <a:t>12-month visual Big Data </a:t>
                      </a:r>
                      <a:r>
                        <a:rPr lang="en-US"/>
                        <a:t>Analytics </a:t>
                      </a:r>
                      <a:r>
                        <a:rPr lang="en-US" sz="1400"/>
                        <a:t>roadmap that layers use cases, technical delivery, and big data organizational initiatives.</a:t>
                      </a:r>
                    </a:p>
                  </a:txBody>
                  <a:tcPr marL="91450" marR="91450" marT="34300" marB="34300"/>
                </a:tc>
              </a:tr>
              <a:tr h="480050">
                <a:tc>
                  <a:txBody>
                    <a:bodyPr/>
                    <a:lstStyle/>
                    <a:p>
                      <a:pPr marL="0" marR="0" lvl="0" indent="0" algn="l" rtl="0">
                        <a:spcBef>
                          <a:spcPts val="0"/>
                        </a:spcBef>
                        <a:buSzPct val="25000"/>
                        <a:buNone/>
                      </a:pPr>
                      <a:r>
                        <a:rPr lang="en-US" sz="1400"/>
                        <a:t>Executive Presentation</a:t>
                      </a:r>
                    </a:p>
                  </a:txBody>
                  <a:tcPr marL="91450" marR="91450" marT="34300" marB="34300"/>
                </a:tc>
                <a:tc>
                  <a:txBody>
                    <a:bodyPr/>
                    <a:lstStyle/>
                    <a:p>
                      <a:pPr marL="0" marR="0" lvl="0" indent="0" algn="l" rtl="0">
                        <a:spcBef>
                          <a:spcPts val="0"/>
                        </a:spcBef>
                        <a:buSzPct val="25000"/>
                        <a:buNone/>
                      </a:pPr>
                      <a:r>
                        <a:rPr lang="en-US" sz="1400"/>
                        <a:t>Executive summary of findings and recommendations.</a:t>
                      </a:r>
                    </a:p>
                  </a:txBody>
                  <a:tcPr marL="91450" marR="91450" marT="34300" marB="34300"/>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Shape 324"/>
          <p:cNvSpPr txBox="1">
            <a:spLocks noGrp="1"/>
          </p:cNvSpPr>
          <p:nvPr>
            <p:ph type="body" idx="1"/>
          </p:nvPr>
        </p:nvSpPr>
        <p:spPr>
          <a:xfrm>
            <a:off x="381000" y="1885950"/>
            <a:ext cx="3048000" cy="2659200"/>
          </a:xfrm>
          <a:prstGeom prst="rect">
            <a:avLst/>
          </a:prstGeom>
          <a:noFill/>
          <a:ln>
            <a:noFill/>
          </a:ln>
        </p:spPr>
        <p:txBody>
          <a:bodyPr lIns="0" tIns="0" rIns="0" bIns="0" anchor="t" anchorCtr="0">
            <a:noAutofit/>
          </a:bodyPr>
          <a:lstStyle/>
          <a:p>
            <a:pPr marL="169862" marR="0" lvl="0" indent="-169862" algn="l" rtl="0">
              <a:lnSpc>
                <a:spcPct val="95000"/>
              </a:lnSpc>
              <a:spcBef>
                <a:spcPts val="0"/>
              </a:spcBef>
              <a:spcAft>
                <a:spcPts val="0"/>
              </a:spcAft>
              <a:buClr>
                <a:schemeClr val="dk1"/>
              </a:buClr>
              <a:buSzPct val="100000"/>
              <a:buFont typeface="Arial"/>
              <a:buChar char="•"/>
            </a:pPr>
            <a:r>
              <a:rPr lang="en-US" sz="1400" b="0" i="0" u="none" strike="noStrike" cap="none">
                <a:solidFill>
                  <a:schemeClr val="dk1"/>
                </a:solidFill>
                <a:latin typeface="Century Gothic"/>
                <a:ea typeface="Century Gothic"/>
                <a:cs typeface="Century Gothic"/>
                <a:sym typeface="Century Gothic"/>
              </a:rPr>
              <a:t>Focused workshops with business and technology units. </a:t>
            </a:r>
          </a:p>
          <a:p>
            <a:pPr marL="169862" marR="0" lvl="0" indent="-169862" algn="l" rtl="0">
              <a:lnSpc>
                <a:spcPct val="95000"/>
              </a:lnSpc>
              <a:spcBef>
                <a:spcPts val="800"/>
              </a:spcBef>
              <a:spcAft>
                <a:spcPts val="0"/>
              </a:spcAft>
              <a:buClr>
                <a:schemeClr val="dk1"/>
              </a:buClr>
              <a:buSzPct val="100000"/>
              <a:buFont typeface="Arial"/>
              <a:buChar char="•"/>
            </a:pPr>
            <a:r>
              <a:rPr lang="en-US" sz="1400" b="0" i="0" u="none" strike="noStrike" cap="none">
                <a:solidFill>
                  <a:schemeClr val="dk1"/>
                </a:solidFill>
                <a:latin typeface="Century Gothic"/>
                <a:ea typeface="Century Gothic"/>
                <a:cs typeface="Century Gothic"/>
                <a:sym typeface="Century Gothic"/>
              </a:rPr>
              <a:t>Where appropriate, 1-on-1’s with senior leaders to discuss business imperatives.</a:t>
            </a:r>
          </a:p>
          <a:p>
            <a:pPr marL="169862" marR="0" lvl="0" indent="-169862" algn="l" rtl="0">
              <a:lnSpc>
                <a:spcPct val="95000"/>
              </a:lnSpc>
              <a:spcBef>
                <a:spcPts val="800"/>
              </a:spcBef>
              <a:spcAft>
                <a:spcPts val="0"/>
              </a:spcAft>
              <a:buClr>
                <a:schemeClr val="dk1"/>
              </a:buClr>
              <a:buSzPct val="100000"/>
              <a:buFont typeface="Arial"/>
              <a:buChar char="•"/>
            </a:pPr>
            <a:r>
              <a:rPr lang="en-US" sz="1400" b="0" i="0" u="none" strike="noStrike" cap="none">
                <a:solidFill>
                  <a:schemeClr val="dk1"/>
                </a:solidFill>
                <a:latin typeface="Century Gothic"/>
                <a:ea typeface="Century Gothic"/>
                <a:cs typeface="Century Gothic"/>
                <a:sym typeface="Century Gothic"/>
              </a:rPr>
              <a:t>Identify overall list of use cases and business value levers.</a:t>
            </a:r>
          </a:p>
          <a:p>
            <a:pPr marL="169862" marR="0" lvl="0" indent="-169862" algn="l" rtl="0">
              <a:lnSpc>
                <a:spcPct val="95000"/>
              </a:lnSpc>
              <a:spcBef>
                <a:spcPts val="800"/>
              </a:spcBef>
              <a:spcAft>
                <a:spcPts val="0"/>
              </a:spcAft>
              <a:buClr>
                <a:schemeClr val="dk1"/>
              </a:buClr>
              <a:buSzPct val="100000"/>
              <a:buFont typeface="Arial"/>
              <a:buChar char="•"/>
            </a:pPr>
            <a:r>
              <a:rPr lang="en-US" sz="1400" b="0" i="0" u="none" strike="noStrike" cap="none">
                <a:solidFill>
                  <a:schemeClr val="dk1"/>
                </a:solidFill>
                <a:latin typeface="Century Gothic"/>
                <a:ea typeface="Century Gothic"/>
                <a:cs typeface="Century Gothic"/>
                <a:sym typeface="Century Gothic"/>
              </a:rPr>
              <a:t>Finalize scoring and ranking of use cases.</a:t>
            </a:r>
          </a:p>
          <a:p>
            <a:pPr marL="169862" marR="0" lvl="0" indent="-169862" algn="l" rtl="0">
              <a:lnSpc>
                <a:spcPct val="95000"/>
              </a:lnSpc>
              <a:spcBef>
                <a:spcPts val="800"/>
              </a:spcBef>
              <a:spcAft>
                <a:spcPts val="0"/>
              </a:spcAft>
              <a:buClr>
                <a:schemeClr val="dk1"/>
              </a:buClr>
              <a:buSzPct val="100000"/>
              <a:buFont typeface="Arial"/>
              <a:buChar char="•"/>
            </a:pPr>
            <a:r>
              <a:rPr lang="en-US" sz="1400" b="0" i="0" u="none" strike="noStrike" cap="none">
                <a:solidFill>
                  <a:schemeClr val="dk1"/>
                </a:solidFill>
                <a:latin typeface="Century Gothic"/>
                <a:ea typeface="Century Gothic"/>
                <a:cs typeface="Century Gothic"/>
                <a:sym typeface="Century Gothic"/>
              </a:rPr>
              <a:t>Review required data sources and access patterns for the identified use cases.</a:t>
            </a:r>
          </a:p>
        </p:txBody>
      </p:sp>
      <p:grpSp>
        <p:nvGrpSpPr>
          <p:cNvPr id="325" name="Shape 325"/>
          <p:cNvGrpSpPr/>
          <p:nvPr/>
        </p:nvGrpSpPr>
        <p:grpSpPr>
          <a:xfrm>
            <a:off x="527217" y="1028700"/>
            <a:ext cx="2186400" cy="514350"/>
            <a:chOff x="3755" y="0"/>
            <a:chExt cx="2186400" cy="685800"/>
          </a:xfrm>
        </p:grpSpPr>
        <p:sp>
          <p:nvSpPr>
            <p:cNvPr id="326" name="Shape 326"/>
            <p:cNvSpPr/>
            <p:nvPr/>
          </p:nvSpPr>
          <p:spPr>
            <a:xfrm>
              <a:off x="3754" y="0"/>
              <a:ext cx="2186400" cy="685800"/>
            </a:xfrm>
            <a:prstGeom prst="chevron">
              <a:avLst>
                <a:gd name="adj" fmla="val 50000"/>
              </a:avLst>
            </a:prstGeom>
            <a:gradFill>
              <a:gsLst>
                <a:gs pos="0">
                  <a:srgbClr val="C46300"/>
                </a:gs>
                <a:gs pos="80000">
                  <a:srgbClr val="FF8300"/>
                </a:gs>
                <a:gs pos="100000">
                  <a:srgbClr val="FF8400"/>
                </a:gs>
              </a:gsLst>
              <a:lin ang="16200038" scaled="0"/>
            </a:gradFill>
            <a:ln>
              <a:noFill/>
            </a:ln>
            <a:effectLst>
              <a:outerShdw blurRad="39999" dist="23000" dir="5400000" rotWithShape="0">
                <a:srgbClr val="000000">
                  <a:alpha val="34900"/>
                </a:srgbClr>
              </a:outerShdw>
            </a:effectLst>
          </p:spPr>
          <p:txBody>
            <a:bodyPr lIns="91425" tIns="91425" rIns="91425" bIns="91425" anchor="ctr" anchorCtr="0">
              <a:noAutofit/>
            </a:bodyPr>
            <a:lstStyle/>
            <a:p>
              <a:pPr lvl="0">
                <a:spcBef>
                  <a:spcPts val="0"/>
                </a:spcBef>
                <a:buNone/>
              </a:pPr>
              <a:endParaRPr/>
            </a:p>
          </p:txBody>
        </p:sp>
        <p:sp>
          <p:nvSpPr>
            <p:cNvPr id="327" name="Shape 327"/>
            <p:cNvSpPr/>
            <p:nvPr/>
          </p:nvSpPr>
          <p:spPr>
            <a:xfrm>
              <a:off x="346655" y="0"/>
              <a:ext cx="1500599" cy="685800"/>
            </a:xfrm>
            <a:prstGeom prst="rect">
              <a:avLst/>
            </a:prstGeom>
            <a:noFill/>
            <a:ln>
              <a:noFill/>
            </a:ln>
          </p:spPr>
          <p:txBody>
            <a:bodyPr lIns="48000" tIns="16000" rIns="16000" bIns="16000" anchor="ctr" anchorCtr="0">
              <a:noAutofit/>
            </a:bodyPr>
            <a:lstStyle/>
            <a:p>
              <a:pPr marL="0" marR="0" lvl="0" indent="0" algn="ctr" rtl="0">
                <a:lnSpc>
                  <a:spcPct val="90000"/>
                </a:lnSpc>
                <a:spcBef>
                  <a:spcPts val="0"/>
                </a:spcBef>
                <a:spcAft>
                  <a:spcPts val="0"/>
                </a:spcAft>
                <a:buSzPct val="25000"/>
                <a:buNone/>
              </a:pPr>
              <a:r>
                <a:rPr lang="en-US" sz="1200">
                  <a:solidFill>
                    <a:schemeClr val="lt1"/>
                  </a:solidFill>
                  <a:latin typeface="Century Gothic"/>
                  <a:ea typeface="Century Gothic"/>
                  <a:cs typeface="Century Gothic"/>
                  <a:sym typeface="Century Gothic"/>
                </a:rPr>
                <a:t>Use Case Definition</a:t>
              </a:r>
            </a:p>
          </p:txBody>
        </p:sp>
      </p:grpSp>
      <p:sp>
        <p:nvSpPr>
          <p:cNvPr id="328" name="Shape 328"/>
          <p:cNvSpPr/>
          <p:nvPr/>
        </p:nvSpPr>
        <p:spPr>
          <a:xfrm>
            <a:off x="2494950" y="1028700"/>
            <a:ext cx="2186400" cy="514500"/>
          </a:xfrm>
          <a:prstGeom prst="chevron">
            <a:avLst>
              <a:gd name="adj" fmla="val 50000"/>
            </a:avLst>
          </a:prstGeom>
          <a:solidFill>
            <a:schemeClr val="accent1">
              <a:alpha val="24710"/>
            </a:schemeClr>
          </a:solidFill>
          <a:ln>
            <a:noFill/>
          </a:ln>
          <a:effectLst>
            <a:outerShdw blurRad="39999" dist="23000" dir="5400000" rotWithShape="0">
              <a:srgbClr val="000000">
                <a:alpha val="34900"/>
              </a:srgbClr>
            </a:outerShdw>
          </a:effectLst>
        </p:spPr>
        <p:txBody>
          <a:bodyPr lIns="91425" tIns="91425" rIns="91425" bIns="91425" anchor="ctr" anchorCtr="0">
            <a:noAutofit/>
          </a:bodyPr>
          <a:lstStyle/>
          <a:p>
            <a:pPr lvl="0">
              <a:spcBef>
                <a:spcPts val="0"/>
              </a:spcBef>
              <a:buNone/>
            </a:pPr>
            <a:endParaRPr/>
          </a:p>
        </p:txBody>
      </p:sp>
      <p:sp>
        <p:nvSpPr>
          <p:cNvPr id="329" name="Shape 329"/>
          <p:cNvSpPr/>
          <p:nvPr/>
        </p:nvSpPr>
        <p:spPr>
          <a:xfrm>
            <a:off x="4462682" y="1028700"/>
            <a:ext cx="2186400" cy="514500"/>
          </a:xfrm>
          <a:prstGeom prst="chevron">
            <a:avLst>
              <a:gd name="adj" fmla="val 50000"/>
            </a:avLst>
          </a:prstGeom>
          <a:solidFill>
            <a:schemeClr val="accent1">
              <a:alpha val="24710"/>
            </a:schemeClr>
          </a:solidFill>
          <a:ln>
            <a:noFill/>
          </a:ln>
          <a:effectLst>
            <a:outerShdw blurRad="39999" dist="23000" dir="5400000" rotWithShape="0">
              <a:srgbClr val="000000">
                <a:alpha val="34900"/>
              </a:srgbClr>
            </a:outerShdw>
          </a:effectLst>
        </p:spPr>
        <p:txBody>
          <a:bodyPr lIns="91425" tIns="91425" rIns="91425" bIns="91425" anchor="ctr" anchorCtr="0">
            <a:noAutofit/>
          </a:bodyPr>
          <a:lstStyle/>
          <a:p>
            <a:pPr lvl="0">
              <a:spcBef>
                <a:spcPts val="0"/>
              </a:spcBef>
              <a:buNone/>
            </a:pPr>
            <a:endParaRPr/>
          </a:p>
        </p:txBody>
      </p:sp>
      <p:sp>
        <p:nvSpPr>
          <p:cNvPr id="330" name="Shape 330"/>
          <p:cNvSpPr/>
          <p:nvPr/>
        </p:nvSpPr>
        <p:spPr>
          <a:xfrm>
            <a:off x="6430414" y="1028700"/>
            <a:ext cx="2186400" cy="514500"/>
          </a:xfrm>
          <a:prstGeom prst="chevron">
            <a:avLst>
              <a:gd name="adj" fmla="val 50000"/>
            </a:avLst>
          </a:prstGeom>
          <a:solidFill>
            <a:schemeClr val="accent1">
              <a:alpha val="24710"/>
            </a:schemeClr>
          </a:solidFill>
          <a:ln>
            <a:noFill/>
          </a:ln>
          <a:effectLst>
            <a:outerShdw blurRad="39999" dist="23000" dir="5400000" rotWithShape="0">
              <a:srgbClr val="000000">
                <a:alpha val="34900"/>
              </a:srgbClr>
            </a:outerShdw>
          </a:effectLst>
        </p:spPr>
        <p:txBody>
          <a:bodyPr lIns="91425" tIns="91425" rIns="91425" bIns="91425" anchor="ctr" anchorCtr="0">
            <a:noAutofit/>
          </a:bodyPr>
          <a:lstStyle/>
          <a:p>
            <a:pPr lvl="0">
              <a:spcBef>
                <a:spcPts val="0"/>
              </a:spcBef>
              <a:buNone/>
            </a:pPr>
            <a:endParaRPr/>
          </a:p>
        </p:txBody>
      </p:sp>
      <p:sp>
        <p:nvSpPr>
          <p:cNvPr id="331" name="Shape 331"/>
          <p:cNvSpPr/>
          <p:nvPr/>
        </p:nvSpPr>
        <p:spPr>
          <a:xfrm>
            <a:off x="2819400" y="1028700"/>
            <a:ext cx="1500600" cy="514500"/>
          </a:xfrm>
          <a:prstGeom prst="rect">
            <a:avLst/>
          </a:prstGeom>
          <a:noFill/>
          <a:ln>
            <a:noFill/>
          </a:ln>
        </p:spPr>
        <p:txBody>
          <a:bodyPr lIns="48000" tIns="16000" rIns="16000" bIns="16000" anchor="ctr" anchorCtr="0">
            <a:noAutofit/>
          </a:bodyPr>
          <a:lstStyle/>
          <a:p>
            <a:pPr marL="0" marR="0" lvl="0" indent="0" algn="ctr" rtl="0">
              <a:lnSpc>
                <a:spcPct val="90000"/>
              </a:lnSpc>
              <a:spcBef>
                <a:spcPts val="0"/>
              </a:spcBef>
              <a:spcAft>
                <a:spcPts val="0"/>
              </a:spcAft>
              <a:buSzPct val="25000"/>
              <a:buNone/>
            </a:pPr>
            <a:r>
              <a:rPr lang="en-US" sz="1200">
                <a:solidFill>
                  <a:schemeClr val="lt1"/>
                </a:solidFill>
                <a:latin typeface="Century Gothic"/>
                <a:ea typeface="Century Gothic"/>
                <a:cs typeface="Century Gothic"/>
                <a:sym typeface="Century Gothic"/>
              </a:rPr>
              <a:t>Architecture Definition</a:t>
            </a:r>
          </a:p>
        </p:txBody>
      </p:sp>
      <p:sp>
        <p:nvSpPr>
          <p:cNvPr id="332" name="Shape 332"/>
          <p:cNvSpPr/>
          <p:nvPr/>
        </p:nvSpPr>
        <p:spPr>
          <a:xfrm>
            <a:off x="4800601" y="1028700"/>
            <a:ext cx="1500600" cy="514500"/>
          </a:xfrm>
          <a:prstGeom prst="rect">
            <a:avLst/>
          </a:prstGeom>
          <a:noFill/>
          <a:ln>
            <a:noFill/>
          </a:ln>
        </p:spPr>
        <p:txBody>
          <a:bodyPr lIns="48000" tIns="16000" rIns="16000" bIns="16000" anchor="ctr" anchorCtr="0">
            <a:noAutofit/>
          </a:bodyPr>
          <a:lstStyle/>
          <a:p>
            <a:pPr marL="0" marR="0" lvl="0" indent="0" algn="ctr" rtl="0">
              <a:lnSpc>
                <a:spcPct val="90000"/>
              </a:lnSpc>
              <a:spcBef>
                <a:spcPts val="0"/>
              </a:spcBef>
              <a:spcAft>
                <a:spcPts val="0"/>
              </a:spcAft>
              <a:buSzPct val="25000"/>
              <a:buNone/>
            </a:pPr>
            <a:r>
              <a:rPr lang="en-US" sz="1200">
                <a:solidFill>
                  <a:schemeClr val="lt1"/>
                </a:solidFill>
                <a:latin typeface="Century Gothic"/>
                <a:ea typeface="Century Gothic"/>
                <a:cs typeface="Century Gothic"/>
                <a:sym typeface="Century Gothic"/>
              </a:rPr>
              <a:t>Capability Definition</a:t>
            </a:r>
          </a:p>
        </p:txBody>
      </p:sp>
      <p:sp>
        <p:nvSpPr>
          <p:cNvPr id="333" name="Shape 333"/>
          <p:cNvSpPr/>
          <p:nvPr/>
        </p:nvSpPr>
        <p:spPr>
          <a:xfrm>
            <a:off x="6781800" y="1028700"/>
            <a:ext cx="1500600" cy="514500"/>
          </a:xfrm>
          <a:prstGeom prst="rect">
            <a:avLst/>
          </a:prstGeom>
          <a:noFill/>
          <a:ln>
            <a:noFill/>
          </a:ln>
        </p:spPr>
        <p:txBody>
          <a:bodyPr lIns="48000" tIns="16000" rIns="16000" bIns="16000" anchor="ctr" anchorCtr="0">
            <a:noAutofit/>
          </a:bodyPr>
          <a:lstStyle/>
          <a:p>
            <a:pPr marL="0" marR="0" lvl="0" indent="0" algn="ctr" rtl="0">
              <a:spcBef>
                <a:spcPts val="0"/>
              </a:spcBef>
              <a:buSzPct val="25000"/>
              <a:buNone/>
            </a:pPr>
            <a:r>
              <a:rPr lang="en-US" sz="1200">
                <a:solidFill>
                  <a:schemeClr val="lt1"/>
                </a:solidFill>
                <a:latin typeface="Century Gothic"/>
                <a:ea typeface="Century Gothic"/>
                <a:cs typeface="Century Gothic"/>
                <a:sym typeface="Century Gothic"/>
              </a:rPr>
              <a:t>Roadmap &amp; Recommendations</a:t>
            </a:r>
          </a:p>
        </p:txBody>
      </p:sp>
      <p:pic>
        <p:nvPicPr>
          <p:cNvPr id="334" name="Shape 334"/>
          <p:cNvPicPr preferRelativeResize="0"/>
          <p:nvPr/>
        </p:nvPicPr>
        <p:blipFill rotWithShape="1">
          <a:blip r:embed="rId3">
            <a:alphaModFix/>
          </a:blip>
          <a:srcRect/>
          <a:stretch/>
        </p:blipFill>
        <p:spPr>
          <a:xfrm>
            <a:off x="3995523" y="1802605"/>
            <a:ext cx="4526099" cy="1979099"/>
          </a:xfrm>
          <a:prstGeom prst="rect">
            <a:avLst/>
          </a:prstGeom>
          <a:noFill/>
          <a:ln>
            <a:noFill/>
          </a:ln>
          <a:effectLst>
            <a:outerShdw blurRad="292100" dist="139700" dir="2700000" algn="tl" rotWithShape="0">
              <a:srgbClr val="333333">
                <a:alpha val="64709"/>
              </a:srgbClr>
            </a:outerShdw>
          </a:effectLst>
        </p:spPr>
      </p:pic>
      <p:sp>
        <p:nvSpPr>
          <p:cNvPr id="335" name="Shape 335"/>
          <p:cNvSpPr txBox="1">
            <a:spLocks noGrp="1"/>
          </p:cNvSpPr>
          <p:nvPr>
            <p:ph type="title"/>
          </p:nvPr>
        </p:nvSpPr>
        <p:spPr>
          <a:xfrm>
            <a:off x="457200" y="173735"/>
            <a:ext cx="7129500" cy="698699"/>
          </a:xfrm>
          <a:prstGeom prst="rect">
            <a:avLst/>
          </a:prstGeom>
          <a:noFill/>
          <a:ln>
            <a:noFill/>
          </a:ln>
        </p:spPr>
        <p:txBody>
          <a:bodyPr lIns="0" tIns="0" rIns="0" bIns="0" anchor="b" anchorCtr="0">
            <a:noAutofit/>
          </a:bodyPr>
          <a:lstStyle/>
          <a:p>
            <a:pPr marL="0" marR="0" lvl="0" indent="0" algn="l" rtl="0">
              <a:lnSpc>
                <a:spcPct val="95000"/>
              </a:lnSpc>
              <a:spcBef>
                <a:spcPts val="0"/>
              </a:spcBef>
              <a:buClr>
                <a:schemeClr val="accent1"/>
              </a:buClr>
              <a:buSzPct val="25000"/>
              <a:buFont typeface="Century Gothic"/>
              <a:buNone/>
            </a:pPr>
            <a:r>
              <a:rPr lang="en-US" sz="2200" b="0" i="0" u="none" strike="noStrike" cap="none">
                <a:solidFill>
                  <a:schemeClr val="accent1"/>
                </a:solidFill>
                <a:latin typeface="Century Gothic"/>
                <a:ea typeface="Century Gothic"/>
                <a:cs typeface="Century Gothic"/>
                <a:sym typeface="Century Gothic"/>
              </a:rPr>
              <a:t>Discovery – Use Case Definition Report</a:t>
            </a:r>
          </a:p>
        </p:txBody>
      </p:sp>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Shape 340"/>
          <p:cNvSpPr txBox="1">
            <a:spLocks noGrp="1"/>
          </p:cNvSpPr>
          <p:nvPr>
            <p:ph type="title"/>
          </p:nvPr>
        </p:nvSpPr>
        <p:spPr>
          <a:xfrm>
            <a:off x="457200" y="173735"/>
            <a:ext cx="7129500" cy="698699"/>
          </a:xfrm>
          <a:prstGeom prst="rect">
            <a:avLst/>
          </a:prstGeom>
          <a:noFill/>
          <a:ln>
            <a:noFill/>
          </a:ln>
        </p:spPr>
        <p:txBody>
          <a:bodyPr lIns="0" tIns="0" rIns="0" bIns="0" anchor="b" anchorCtr="0">
            <a:noAutofit/>
          </a:bodyPr>
          <a:lstStyle/>
          <a:p>
            <a:pPr marL="0" marR="0" lvl="0" indent="0" algn="l" rtl="0">
              <a:lnSpc>
                <a:spcPct val="95000"/>
              </a:lnSpc>
              <a:spcBef>
                <a:spcPts val="0"/>
              </a:spcBef>
              <a:buClr>
                <a:schemeClr val="accent1"/>
              </a:buClr>
              <a:buSzPct val="25000"/>
              <a:buFont typeface="Century Gothic"/>
              <a:buNone/>
            </a:pPr>
            <a:r>
              <a:rPr lang="en-US" sz="2200" b="0" i="0" u="none" strike="noStrike" cap="none">
                <a:solidFill>
                  <a:schemeClr val="accent1"/>
                </a:solidFill>
                <a:latin typeface="Century Gothic"/>
                <a:ea typeface="Century Gothic"/>
                <a:cs typeface="Century Gothic"/>
                <a:sym typeface="Century Gothic"/>
              </a:rPr>
              <a:t>Discovery Approach</a:t>
            </a:r>
          </a:p>
        </p:txBody>
      </p:sp>
      <p:sp>
        <p:nvSpPr>
          <p:cNvPr id="341" name="Shape 341"/>
          <p:cNvSpPr txBox="1">
            <a:spLocks noGrp="1"/>
          </p:cNvSpPr>
          <p:nvPr>
            <p:ph type="body" idx="1"/>
          </p:nvPr>
        </p:nvSpPr>
        <p:spPr>
          <a:xfrm>
            <a:off x="457200" y="4262300"/>
            <a:ext cx="8229600" cy="689100"/>
          </a:xfrm>
          <a:prstGeom prst="rect">
            <a:avLst/>
          </a:prstGeom>
          <a:noFill/>
          <a:ln>
            <a:noFill/>
          </a:ln>
        </p:spPr>
        <p:txBody>
          <a:bodyPr lIns="0" tIns="0" rIns="0" bIns="0" anchor="t" anchorCtr="0">
            <a:noAutofit/>
          </a:bodyPr>
          <a:lstStyle/>
          <a:p>
            <a:pPr marL="169862" marR="0" lvl="0" indent="-169862" algn="l" rtl="0">
              <a:lnSpc>
                <a:spcPct val="95000"/>
              </a:lnSpc>
              <a:spcBef>
                <a:spcPts val="0"/>
              </a:spcBef>
              <a:spcAft>
                <a:spcPts val="0"/>
              </a:spcAft>
              <a:buClr>
                <a:schemeClr val="dk1"/>
              </a:buClr>
              <a:buSzPct val="100000"/>
              <a:buFont typeface="Arial"/>
              <a:buChar char="•"/>
            </a:pPr>
            <a:r>
              <a:rPr lang="en-US" sz="1400" b="1" i="0" u="none" strike="noStrike" cap="none">
                <a:solidFill>
                  <a:schemeClr val="dk1"/>
                </a:solidFill>
                <a:latin typeface="Century Gothic"/>
                <a:ea typeface="Century Gothic"/>
                <a:cs typeface="Century Gothic"/>
                <a:sym typeface="Century Gothic"/>
              </a:rPr>
              <a:t>General:</a:t>
            </a:r>
          </a:p>
          <a:p>
            <a:pPr marL="515937" marR="0" lvl="1" indent="-236537" algn="l" rtl="0">
              <a:lnSpc>
                <a:spcPct val="85000"/>
              </a:lnSpc>
              <a:spcBef>
                <a:spcPts val="400"/>
              </a:spcBef>
              <a:spcAft>
                <a:spcPts val="0"/>
              </a:spcAft>
              <a:buClr>
                <a:schemeClr val="dk1"/>
              </a:buClr>
              <a:buSzPct val="100000"/>
              <a:buFont typeface="Arial"/>
              <a:buChar char="–"/>
            </a:pPr>
            <a:r>
              <a:rPr lang="en-US" sz="1200" b="0" i="0" u="none" strike="noStrike" cap="none">
                <a:solidFill>
                  <a:schemeClr val="dk1"/>
                </a:solidFill>
                <a:latin typeface="Century Gothic"/>
                <a:ea typeface="Century Gothic"/>
                <a:cs typeface="Century Gothic"/>
                <a:sym typeface="Century Gothic"/>
              </a:rPr>
              <a:t>Work Across Each Business Unit</a:t>
            </a:r>
          </a:p>
          <a:p>
            <a:pPr marL="515937" marR="0" lvl="1" indent="-236537" algn="l" rtl="0">
              <a:lnSpc>
                <a:spcPct val="85000"/>
              </a:lnSpc>
              <a:spcBef>
                <a:spcPts val="400"/>
              </a:spcBef>
              <a:spcAft>
                <a:spcPts val="0"/>
              </a:spcAft>
              <a:buClr>
                <a:schemeClr val="dk1"/>
              </a:buClr>
              <a:buSzPct val="100000"/>
              <a:buFont typeface="Arial"/>
              <a:buChar char="–"/>
            </a:pPr>
            <a:r>
              <a:rPr lang="en-US" sz="1200" b="0" i="0" u="none" strike="noStrike" cap="none">
                <a:solidFill>
                  <a:schemeClr val="dk1"/>
                </a:solidFill>
                <a:latin typeface="Century Gothic"/>
                <a:ea typeface="Century Gothic"/>
                <a:cs typeface="Century Gothic"/>
                <a:sym typeface="Century Gothic"/>
              </a:rPr>
              <a:t>Separate Tech &amp; Business Discovery Tracks</a:t>
            </a:r>
          </a:p>
        </p:txBody>
      </p:sp>
      <p:grpSp>
        <p:nvGrpSpPr>
          <p:cNvPr id="342" name="Shape 342"/>
          <p:cNvGrpSpPr/>
          <p:nvPr/>
        </p:nvGrpSpPr>
        <p:grpSpPr>
          <a:xfrm>
            <a:off x="441624" y="1727812"/>
            <a:ext cx="7791073" cy="2471769"/>
            <a:chOff x="441637" y="0"/>
            <a:chExt cx="7791073" cy="2366688"/>
          </a:xfrm>
        </p:grpSpPr>
        <p:sp>
          <p:nvSpPr>
            <p:cNvPr id="343" name="Shape 343"/>
            <p:cNvSpPr/>
            <p:nvPr/>
          </p:nvSpPr>
          <p:spPr>
            <a:xfrm rot="5400000">
              <a:off x="5228960" y="-2489564"/>
              <a:ext cx="456000" cy="5551500"/>
            </a:xfrm>
            <a:prstGeom prst="round2SameRect">
              <a:avLst>
                <a:gd name="adj1" fmla="val 16667"/>
                <a:gd name="adj2" fmla="val 0"/>
              </a:avLst>
            </a:prstGeom>
            <a:solidFill>
              <a:srgbClr val="F7D9CB">
                <a:alpha val="89800"/>
              </a:srgbClr>
            </a:solidFill>
            <a:ln w="9525" cap="flat" cmpd="sng">
              <a:solidFill>
                <a:srgbClr val="F7D9CB">
                  <a:alpha val="89800"/>
                </a:srgbClr>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4" name="Shape 344"/>
            <p:cNvSpPr txBox="1"/>
            <p:nvPr/>
          </p:nvSpPr>
          <p:spPr>
            <a:xfrm>
              <a:off x="2681127" y="80444"/>
              <a:ext cx="5529300" cy="411600"/>
            </a:xfrm>
            <a:prstGeom prst="rect">
              <a:avLst/>
            </a:prstGeom>
            <a:noFill/>
            <a:ln>
              <a:noFill/>
            </a:ln>
          </p:spPr>
          <p:txBody>
            <a:bodyPr lIns="30475" tIns="15225" rIns="30475" bIns="15225" anchor="ctr" anchorCtr="0">
              <a:noAutofit/>
            </a:bodyPr>
            <a:lstStyle/>
            <a:p>
              <a:pPr marL="57150" marR="0" lvl="1" indent="-69850" algn="l" rtl="0">
                <a:lnSpc>
                  <a:spcPct val="90000"/>
                </a:lnSpc>
                <a:spcBef>
                  <a:spcPts val="0"/>
                </a:spcBef>
                <a:spcAft>
                  <a:spcPts val="0"/>
                </a:spcAft>
                <a:buClr>
                  <a:schemeClr val="dk1"/>
                </a:buClr>
                <a:buSzPct val="100000"/>
                <a:buFont typeface="Calibri"/>
                <a:buChar char="•"/>
              </a:pPr>
              <a:r>
                <a:rPr lang="en-US" sz="1000" b="0" i="0" u="none" strike="noStrike" cap="none">
                  <a:solidFill>
                    <a:schemeClr val="dk1"/>
                  </a:solidFill>
                  <a:latin typeface="Calibri"/>
                  <a:ea typeface="Calibri"/>
                  <a:cs typeface="Calibri"/>
                  <a:sym typeface="Calibri"/>
                </a:rPr>
                <a:t>Pre-workshop questionnaires distributed</a:t>
              </a:r>
            </a:p>
            <a:p>
              <a:pPr marL="57150" marR="0" lvl="1" indent="-69850" algn="l" rtl="0">
                <a:lnSpc>
                  <a:spcPct val="90000"/>
                </a:lnSpc>
                <a:spcBef>
                  <a:spcPts val="120"/>
                </a:spcBef>
                <a:spcAft>
                  <a:spcPts val="0"/>
                </a:spcAft>
                <a:buClr>
                  <a:schemeClr val="dk1"/>
                </a:buClr>
                <a:buSzPct val="100000"/>
                <a:buFont typeface="Calibri"/>
                <a:buChar char="•"/>
              </a:pPr>
              <a:r>
                <a:rPr lang="en-US" sz="1000" b="0" i="0" u="none" strike="noStrike" cap="none">
                  <a:solidFill>
                    <a:schemeClr val="dk1"/>
                  </a:solidFill>
                  <a:latin typeface="Calibri"/>
                  <a:ea typeface="Calibri"/>
                  <a:cs typeface="Calibri"/>
                  <a:sym typeface="Calibri"/>
                </a:rPr>
                <a:t>Results summarized and used as seed questions for workshops</a:t>
              </a:r>
            </a:p>
          </p:txBody>
        </p:sp>
        <p:sp>
          <p:nvSpPr>
            <p:cNvPr id="345" name="Shape 345"/>
            <p:cNvSpPr/>
            <p:nvPr/>
          </p:nvSpPr>
          <p:spPr>
            <a:xfrm>
              <a:off x="441637" y="0"/>
              <a:ext cx="2239500" cy="570000"/>
            </a:xfrm>
            <a:prstGeom prst="roundRect">
              <a:avLst>
                <a:gd name="adj" fmla="val 16667"/>
              </a:avLst>
            </a:prstGeom>
            <a:gradFill>
              <a:gsLst>
                <a:gs pos="0">
                  <a:srgbClr val="C46300"/>
                </a:gs>
                <a:gs pos="80000">
                  <a:srgbClr val="FF8300"/>
                </a:gs>
                <a:gs pos="100000">
                  <a:srgbClr val="FF8400"/>
                </a:gs>
              </a:gsLst>
              <a:lin ang="16200038" scaled="0"/>
            </a:gradFill>
            <a:ln>
              <a:noFill/>
            </a:ln>
            <a:effectLst>
              <a:outerShdw blurRad="39999" dist="23000" dir="5400000" rotWithShape="0">
                <a:srgbClr val="000000">
                  <a:alpha val="34900"/>
                </a:srgbClr>
              </a:outerShdw>
            </a:effectLst>
          </p:spPr>
          <p:txBody>
            <a:bodyPr lIns="91425" tIns="91425" rIns="91425" bIns="91425" anchor="ctr" anchorCtr="0">
              <a:noAutofit/>
            </a:bodyPr>
            <a:lstStyle/>
            <a:p>
              <a:pPr lvl="0">
                <a:spcBef>
                  <a:spcPts val="0"/>
                </a:spcBef>
                <a:buNone/>
              </a:pPr>
              <a:endParaRPr/>
            </a:p>
          </p:txBody>
        </p:sp>
        <p:sp>
          <p:nvSpPr>
            <p:cNvPr id="346" name="Shape 346"/>
            <p:cNvSpPr txBox="1"/>
            <p:nvPr/>
          </p:nvSpPr>
          <p:spPr>
            <a:xfrm>
              <a:off x="469462" y="27825"/>
              <a:ext cx="2183700" cy="514500"/>
            </a:xfrm>
            <a:prstGeom prst="rect">
              <a:avLst/>
            </a:prstGeom>
            <a:noFill/>
            <a:ln>
              <a:noFill/>
            </a:ln>
          </p:spPr>
          <p:txBody>
            <a:bodyPr lIns="106675" tIns="53325" rIns="106675" bIns="53325" anchor="ctr" anchorCtr="0">
              <a:noAutofit/>
            </a:bodyPr>
            <a:lstStyle/>
            <a:p>
              <a:pPr marL="0" marR="0" lvl="0" indent="0" algn="ctr" rtl="0">
                <a:lnSpc>
                  <a:spcPct val="90000"/>
                </a:lnSpc>
                <a:spcBef>
                  <a:spcPts val="0"/>
                </a:spcBef>
                <a:spcAft>
                  <a:spcPts val="0"/>
                </a:spcAft>
                <a:buSzPct val="25000"/>
                <a:buNone/>
              </a:pPr>
              <a:r>
                <a:rPr lang="en-US" sz="2800">
                  <a:solidFill>
                    <a:schemeClr val="lt1"/>
                  </a:solidFill>
                  <a:latin typeface="Calibri"/>
                  <a:ea typeface="Calibri"/>
                  <a:cs typeface="Calibri"/>
                  <a:sym typeface="Calibri"/>
                </a:rPr>
                <a:t>Prep</a:t>
              </a:r>
            </a:p>
          </p:txBody>
        </p:sp>
        <p:sp>
          <p:nvSpPr>
            <p:cNvPr id="347" name="Shape 347"/>
            <p:cNvSpPr/>
            <p:nvPr/>
          </p:nvSpPr>
          <p:spPr>
            <a:xfrm rot="5400000">
              <a:off x="5228960" y="-1891062"/>
              <a:ext cx="456000" cy="5551500"/>
            </a:xfrm>
            <a:prstGeom prst="round2SameRect">
              <a:avLst>
                <a:gd name="adj1" fmla="val 16667"/>
                <a:gd name="adj2" fmla="val 0"/>
              </a:avLst>
            </a:prstGeom>
            <a:solidFill>
              <a:srgbClr val="F7D9CB">
                <a:alpha val="89800"/>
              </a:srgbClr>
            </a:solidFill>
            <a:ln w="9525" cap="flat" cmpd="sng">
              <a:solidFill>
                <a:srgbClr val="F7D9CB">
                  <a:alpha val="89800"/>
                </a:srgbClr>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8" name="Shape 348"/>
            <p:cNvSpPr txBox="1"/>
            <p:nvPr/>
          </p:nvSpPr>
          <p:spPr>
            <a:xfrm>
              <a:off x="2681127" y="678947"/>
              <a:ext cx="5529300" cy="411600"/>
            </a:xfrm>
            <a:prstGeom prst="rect">
              <a:avLst/>
            </a:prstGeom>
            <a:noFill/>
            <a:ln>
              <a:noFill/>
            </a:ln>
          </p:spPr>
          <p:txBody>
            <a:bodyPr lIns="30475" tIns="15225" rIns="30475" bIns="15225" anchor="ctr" anchorCtr="0">
              <a:noAutofit/>
            </a:bodyPr>
            <a:lstStyle/>
            <a:p>
              <a:pPr marL="57150" marR="0" lvl="1" indent="-69850" algn="l" rtl="0">
                <a:lnSpc>
                  <a:spcPct val="90000"/>
                </a:lnSpc>
                <a:spcBef>
                  <a:spcPts val="0"/>
                </a:spcBef>
                <a:spcAft>
                  <a:spcPts val="0"/>
                </a:spcAft>
                <a:buClr>
                  <a:schemeClr val="dk1"/>
                </a:buClr>
                <a:buSzPct val="100000"/>
                <a:buFont typeface="Calibri"/>
                <a:buChar char="•"/>
              </a:pPr>
              <a:r>
                <a:rPr lang="en-US" sz="1000" b="0" i="0" u="none" strike="noStrike" cap="none">
                  <a:solidFill>
                    <a:schemeClr val="dk1"/>
                  </a:solidFill>
                  <a:latin typeface="Calibri"/>
                  <a:ea typeface="Calibri"/>
                  <a:cs typeface="Calibri"/>
                  <a:sym typeface="Calibri"/>
                </a:rPr>
                <a:t>Interactive, facilitated whiteboard brainstorming sessions &amp; technical deep dives</a:t>
              </a:r>
            </a:p>
            <a:p>
              <a:pPr marL="57150" marR="0" lvl="1" indent="-69850" algn="l" rtl="0">
                <a:lnSpc>
                  <a:spcPct val="90000"/>
                </a:lnSpc>
                <a:spcBef>
                  <a:spcPts val="120"/>
                </a:spcBef>
                <a:spcAft>
                  <a:spcPts val="0"/>
                </a:spcAft>
                <a:buClr>
                  <a:schemeClr val="dk1"/>
                </a:buClr>
                <a:buSzPct val="100000"/>
                <a:buFont typeface="Calibri"/>
                <a:buChar char="•"/>
              </a:pPr>
              <a:r>
                <a:rPr lang="en-US" sz="1000" b="0" i="0" u="none" strike="noStrike" cap="none">
                  <a:solidFill>
                    <a:schemeClr val="dk1"/>
                  </a:solidFill>
                  <a:latin typeface="Calibri"/>
                  <a:ea typeface="Calibri"/>
                  <a:cs typeface="Calibri"/>
                  <a:sym typeface="Calibri"/>
                </a:rPr>
                <a:t>One-on-one interviews with senior leadership to review top 3-5 business imperatives.</a:t>
              </a:r>
            </a:p>
          </p:txBody>
        </p:sp>
        <p:sp>
          <p:nvSpPr>
            <p:cNvPr id="349" name="Shape 349"/>
            <p:cNvSpPr/>
            <p:nvPr/>
          </p:nvSpPr>
          <p:spPr>
            <a:xfrm>
              <a:off x="441637" y="599685"/>
              <a:ext cx="2239500" cy="570000"/>
            </a:xfrm>
            <a:prstGeom prst="roundRect">
              <a:avLst>
                <a:gd name="adj" fmla="val 16667"/>
              </a:avLst>
            </a:prstGeom>
            <a:gradFill>
              <a:gsLst>
                <a:gs pos="0">
                  <a:srgbClr val="C46300"/>
                </a:gs>
                <a:gs pos="80000">
                  <a:srgbClr val="FF8300"/>
                </a:gs>
                <a:gs pos="100000">
                  <a:srgbClr val="FF8400"/>
                </a:gs>
              </a:gsLst>
              <a:lin ang="16200038" scaled="0"/>
            </a:gradFill>
            <a:ln>
              <a:noFill/>
            </a:ln>
            <a:effectLst>
              <a:outerShdw blurRad="39999" dist="23000" dir="5400000" rotWithShape="0">
                <a:srgbClr val="000000">
                  <a:alpha val="34900"/>
                </a:srgbClr>
              </a:outerShdw>
            </a:effectLst>
          </p:spPr>
          <p:txBody>
            <a:bodyPr lIns="91425" tIns="91425" rIns="91425" bIns="91425" anchor="ctr" anchorCtr="0">
              <a:noAutofit/>
            </a:bodyPr>
            <a:lstStyle/>
            <a:p>
              <a:pPr lvl="0">
                <a:spcBef>
                  <a:spcPts val="0"/>
                </a:spcBef>
                <a:buNone/>
              </a:pPr>
              <a:endParaRPr/>
            </a:p>
          </p:txBody>
        </p:sp>
        <p:sp>
          <p:nvSpPr>
            <p:cNvPr id="350" name="Shape 350"/>
            <p:cNvSpPr txBox="1"/>
            <p:nvPr/>
          </p:nvSpPr>
          <p:spPr>
            <a:xfrm>
              <a:off x="469462" y="627510"/>
              <a:ext cx="2183700" cy="514500"/>
            </a:xfrm>
            <a:prstGeom prst="rect">
              <a:avLst/>
            </a:prstGeom>
            <a:noFill/>
            <a:ln>
              <a:noFill/>
            </a:ln>
          </p:spPr>
          <p:txBody>
            <a:bodyPr lIns="106675" tIns="53325" rIns="106675" bIns="53325" anchor="ctr" anchorCtr="0">
              <a:noAutofit/>
            </a:bodyPr>
            <a:lstStyle/>
            <a:p>
              <a:pPr marL="0" marR="0" lvl="0" indent="0" algn="ctr" rtl="0">
                <a:lnSpc>
                  <a:spcPct val="90000"/>
                </a:lnSpc>
                <a:spcBef>
                  <a:spcPts val="0"/>
                </a:spcBef>
                <a:spcAft>
                  <a:spcPts val="0"/>
                </a:spcAft>
                <a:buSzPct val="25000"/>
                <a:buNone/>
              </a:pPr>
              <a:r>
                <a:rPr lang="en-US" sz="2800">
                  <a:solidFill>
                    <a:schemeClr val="lt1"/>
                  </a:solidFill>
                  <a:latin typeface="Calibri"/>
                  <a:ea typeface="Calibri"/>
                  <a:cs typeface="Calibri"/>
                  <a:sym typeface="Calibri"/>
                </a:rPr>
                <a:t>Discover</a:t>
              </a:r>
            </a:p>
          </p:txBody>
        </p:sp>
        <p:sp>
          <p:nvSpPr>
            <p:cNvPr id="351" name="Shape 351"/>
            <p:cNvSpPr/>
            <p:nvPr/>
          </p:nvSpPr>
          <p:spPr>
            <a:xfrm rot="5400000">
              <a:off x="5228960" y="-1292561"/>
              <a:ext cx="455999" cy="5551500"/>
            </a:xfrm>
            <a:prstGeom prst="round2SameRect">
              <a:avLst>
                <a:gd name="adj1" fmla="val 16667"/>
                <a:gd name="adj2" fmla="val 0"/>
              </a:avLst>
            </a:prstGeom>
            <a:solidFill>
              <a:srgbClr val="F7D9CB">
                <a:alpha val="89800"/>
              </a:srgbClr>
            </a:solidFill>
            <a:ln w="9525" cap="flat" cmpd="sng">
              <a:solidFill>
                <a:srgbClr val="F7D9CB">
                  <a:alpha val="89800"/>
                </a:srgbClr>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2" name="Shape 352"/>
            <p:cNvSpPr txBox="1"/>
            <p:nvPr/>
          </p:nvSpPr>
          <p:spPr>
            <a:xfrm>
              <a:off x="2681127" y="1277448"/>
              <a:ext cx="5529300" cy="411600"/>
            </a:xfrm>
            <a:prstGeom prst="rect">
              <a:avLst/>
            </a:prstGeom>
            <a:noFill/>
            <a:ln>
              <a:noFill/>
            </a:ln>
          </p:spPr>
          <p:txBody>
            <a:bodyPr lIns="30475" tIns="15225" rIns="30475" bIns="15225" anchor="ctr" anchorCtr="0">
              <a:noAutofit/>
            </a:bodyPr>
            <a:lstStyle/>
            <a:p>
              <a:pPr marL="57150" marR="0" lvl="1" indent="-69850" algn="l" rtl="0">
                <a:lnSpc>
                  <a:spcPct val="90000"/>
                </a:lnSpc>
                <a:spcBef>
                  <a:spcPts val="0"/>
                </a:spcBef>
                <a:spcAft>
                  <a:spcPts val="0"/>
                </a:spcAft>
                <a:buClr>
                  <a:schemeClr val="dk1"/>
                </a:buClr>
                <a:buSzPct val="100000"/>
                <a:buFont typeface="Calibri"/>
                <a:buChar char="•"/>
              </a:pPr>
              <a:r>
                <a:rPr lang="en-US" sz="1000" b="0" i="0" u="none" strike="noStrike" cap="none">
                  <a:solidFill>
                    <a:schemeClr val="dk1"/>
                  </a:solidFill>
                  <a:latin typeface="Calibri"/>
                  <a:ea typeface="Calibri"/>
                  <a:cs typeface="Calibri"/>
                  <a:sym typeface="Calibri"/>
                </a:rPr>
                <a:t>Digest, summarize, and validate workshop outcomes with stakeholders</a:t>
              </a:r>
            </a:p>
            <a:p>
              <a:pPr marL="57150" marR="0" lvl="1" indent="-69850" algn="l" rtl="0">
                <a:lnSpc>
                  <a:spcPct val="90000"/>
                </a:lnSpc>
                <a:spcBef>
                  <a:spcPts val="120"/>
                </a:spcBef>
                <a:spcAft>
                  <a:spcPts val="0"/>
                </a:spcAft>
                <a:buClr>
                  <a:schemeClr val="dk1"/>
                </a:buClr>
                <a:buSzPct val="100000"/>
                <a:buFont typeface="Calibri"/>
                <a:buChar char="•"/>
              </a:pPr>
              <a:r>
                <a:rPr lang="en-US" sz="1000" b="0" i="0" u="none" strike="noStrike" cap="none">
                  <a:solidFill>
                    <a:schemeClr val="dk1"/>
                  </a:solidFill>
                  <a:latin typeface="Calibri"/>
                  <a:ea typeface="Calibri"/>
                  <a:cs typeface="Calibri"/>
                  <a:sym typeface="Calibri"/>
                </a:rPr>
                <a:t>Fill in any information gaps</a:t>
              </a:r>
            </a:p>
            <a:p>
              <a:pPr marL="57150" marR="0" lvl="1" indent="-69850" algn="l" rtl="0">
                <a:lnSpc>
                  <a:spcPct val="90000"/>
                </a:lnSpc>
                <a:spcBef>
                  <a:spcPts val="120"/>
                </a:spcBef>
                <a:spcAft>
                  <a:spcPts val="0"/>
                </a:spcAft>
                <a:buClr>
                  <a:schemeClr val="dk1"/>
                </a:buClr>
                <a:buSzPct val="100000"/>
                <a:buFont typeface="Calibri"/>
                <a:buChar char="•"/>
              </a:pPr>
              <a:r>
                <a:rPr lang="en-US" sz="1000" b="0" i="0" u="none" strike="noStrike" cap="none">
                  <a:solidFill>
                    <a:schemeClr val="dk1"/>
                  </a:solidFill>
                  <a:latin typeface="Calibri"/>
                  <a:ea typeface="Calibri"/>
                  <a:cs typeface="Calibri"/>
                  <a:sym typeface="Calibri"/>
                </a:rPr>
                <a:t>Review data sets and access patterns for identified use cases</a:t>
              </a:r>
            </a:p>
          </p:txBody>
        </p:sp>
        <p:sp>
          <p:nvSpPr>
            <p:cNvPr id="353" name="Shape 353"/>
            <p:cNvSpPr/>
            <p:nvPr/>
          </p:nvSpPr>
          <p:spPr>
            <a:xfrm>
              <a:off x="441637" y="1198187"/>
              <a:ext cx="2239500" cy="570000"/>
            </a:xfrm>
            <a:prstGeom prst="roundRect">
              <a:avLst>
                <a:gd name="adj" fmla="val 16667"/>
              </a:avLst>
            </a:prstGeom>
            <a:gradFill>
              <a:gsLst>
                <a:gs pos="0">
                  <a:srgbClr val="C46300"/>
                </a:gs>
                <a:gs pos="80000">
                  <a:srgbClr val="FF8300"/>
                </a:gs>
                <a:gs pos="100000">
                  <a:srgbClr val="FF8400"/>
                </a:gs>
              </a:gsLst>
              <a:lin ang="16200038" scaled="0"/>
            </a:gradFill>
            <a:ln>
              <a:noFill/>
            </a:ln>
            <a:effectLst>
              <a:outerShdw blurRad="39999" dist="23000" dir="5400000" rotWithShape="0">
                <a:srgbClr val="000000">
                  <a:alpha val="34900"/>
                </a:srgbClr>
              </a:outerShdw>
            </a:effectLst>
          </p:spPr>
          <p:txBody>
            <a:bodyPr lIns="91425" tIns="91425" rIns="91425" bIns="91425" anchor="ctr" anchorCtr="0">
              <a:noAutofit/>
            </a:bodyPr>
            <a:lstStyle/>
            <a:p>
              <a:pPr lvl="0">
                <a:spcBef>
                  <a:spcPts val="0"/>
                </a:spcBef>
                <a:buNone/>
              </a:pPr>
              <a:endParaRPr/>
            </a:p>
          </p:txBody>
        </p:sp>
        <p:sp>
          <p:nvSpPr>
            <p:cNvPr id="354" name="Shape 354"/>
            <p:cNvSpPr txBox="1"/>
            <p:nvPr/>
          </p:nvSpPr>
          <p:spPr>
            <a:xfrm>
              <a:off x="469462" y="1226012"/>
              <a:ext cx="2183700" cy="514500"/>
            </a:xfrm>
            <a:prstGeom prst="rect">
              <a:avLst/>
            </a:prstGeom>
            <a:noFill/>
            <a:ln>
              <a:noFill/>
            </a:ln>
          </p:spPr>
          <p:txBody>
            <a:bodyPr lIns="106675" tIns="53325" rIns="106675" bIns="53325" anchor="ctr" anchorCtr="0">
              <a:noAutofit/>
            </a:bodyPr>
            <a:lstStyle/>
            <a:p>
              <a:pPr marL="0" marR="0" lvl="0" indent="0" algn="ctr" rtl="0">
                <a:lnSpc>
                  <a:spcPct val="90000"/>
                </a:lnSpc>
                <a:spcBef>
                  <a:spcPts val="0"/>
                </a:spcBef>
                <a:spcAft>
                  <a:spcPts val="0"/>
                </a:spcAft>
                <a:buSzPct val="25000"/>
                <a:buNone/>
              </a:pPr>
              <a:r>
                <a:rPr lang="en-US" sz="2800">
                  <a:solidFill>
                    <a:schemeClr val="lt1"/>
                  </a:solidFill>
                  <a:latin typeface="Calibri"/>
                  <a:ea typeface="Calibri"/>
                  <a:cs typeface="Calibri"/>
                  <a:sym typeface="Calibri"/>
                </a:rPr>
                <a:t>Validate</a:t>
              </a:r>
            </a:p>
          </p:txBody>
        </p:sp>
        <p:sp>
          <p:nvSpPr>
            <p:cNvPr id="355" name="Shape 355"/>
            <p:cNvSpPr/>
            <p:nvPr/>
          </p:nvSpPr>
          <p:spPr>
            <a:xfrm rot="5400000">
              <a:off x="5228960" y="-694060"/>
              <a:ext cx="456000" cy="5551500"/>
            </a:xfrm>
            <a:prstGeom prst="round2SameRect">
              <a:avLst>
                <a:gd name="adj1" fmla="val 16667"/>
                <a:gd name="adj2" fmla="val 0"/>
              </a:avLst>
            </a:prstGeom>
            <a:solidFill>
              <a:srgbClr val="F7D9CB">
                <a:alpha val="89800"/>
              </a:srgbClr>
            </a:solidFill>
            <a:ln w="9525" cap="flat" cmpd="sng">
              <a:solidFill>
                <a:srgbClr val="F7D9CB">
                  <a:alpha val="89800"/>
                </a:srgbClr>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6" name="Shape 356"/>
            <p:cNvSpPr txBox="1"/>
            <p:nvPr/>
          </p:nvSpPr>
          <p:spPr>
            <a:xfrm>
              <a:off x="2681127" y="1875949"/>
              <a:ext cx="5529300" cy="411600"/>
            </a:xfrm>
            <a:prstGeom prst="rect">
              <a:avLst/>
            </a:prstGeom>
            <a:noFill/>
            <a:ln>
              <a:noFill/>
            </a:ln>
          </p:spPr>
          <p:txBody>
            <a:bodyPr lIns="30475" tIns="15225" rIns="30475" bIns="15225" anchor="ctr" anchorCtr="0">
              <a:noAutofit/>
            </a:bodyPr>
            <a:lstStyle/>
            <a:p>
              <a:pPr marL="57150" marR="0" lvl="1" indent="-69850" algn="l" rtl="0">
                <a:lnSpc>
                  <a:spcPct val="90000"/>
                </a:lnSpc>
                <a:spcBef>
                  <a:spcPts val="0"/>
                </a:spcBef>
                <a:spcAft>
                  <a:spcPts val="0"/>
                </a:spcAft>
                <a:buClr>
                  <a:schemeClr val="dk1"/>
                </a:buClr>
                <a:buSzPct val="100000"/>
                <a:buFont typeface="Calibri"/>
                <a:buChar char="•"/>
              </a:pPr>
              <a:r>
                <a:rPr lang="en-US" sz="1000" b="0" i="0" u="none" strike="noStrike" cap="none">
                  <a:solidFill>
                    <a:schemeClr val="dk1"/>
                  </a:solidFill>
                  <a:latin typeface="Calibri"/>
                  <a:ea typeface="Calibri"/>
                  <a:cs typeface="Calibri"/>
                  <a:sym typeface="Calibri"/>
                </a:rPr>
                <a:t>Collaboratively work to prioritize use cases</a:t>
              </a:r>
            </a:p>
            <a:p>
              <a:pPr marL="57150" marR="0" lvl="1" indent="-69850" algn="l" rtl="0">
                <a:lnSpc>
                  <a:spcPct val="90000"/>
                </a:lnSpc>
                <a:spcBef>
                  <a:spcPts val="120"/>
                </a:spcBef>
                <a:spcAft>
                  <a:spcPts val="0"/>
                </a:spcAft>
                <a:buClr>
                  <a:schemeClr val="dk1"/>
                </a:buClr>
                <a:buSzPct val="100000"/>
                <a:buFont typeface="Calibri"/>
                <a:buChar char="•"/>
              </a:pPr>
              <a:r>
                <a:rPr lang="en-US" sz="1000" b="0" i="0" u="none" strike="noStrike" cap="none">
                  <a:solidFill>
                    <a:schemeClr val="dk1"/>
                  </a:solidFill>
                  <a:latin typeface="Calibri"/>
                  <a:ea typeface="Calibri"/>
                  <a:cs typeface="Calibri"/>
                  <a:sym typeface="Calibri"/>
                </a:rPr>
                <a:t>Review/vet with management</a:t>
              </a:r>
            </a:p>
          </p:txBody>
        </p:sp>
        <p:sp>
          <p:nvSpPr>
            <p:cNvPr id="357" name="Shape 357"/>
            <p:cNvSpPr/>
            <p:nvPr/>
          </p:nvSpPr>
          <p:spPr>
            <a:xfrm>
              <a:off x="441637" y="1796688"/>
              <a:ext cx="2239500" cy="570000"/>
            </a:xfrm>
            <a:prstGeom prst="roundRect">
              <a:avLst>
                <a:gd name="adj" fmla="val 16667"/>
              </a:avLst>
            </a:prstGeom>
            <a:gradFill>
              <a:gsLst>
                <a:gs pos="0">
                  <a:srgbClr val="C46300"/>
                </a:gs>
                <a:gs pos="80000">
                  <a:srgbClr val="FF8300"/>
                </a:gs>
                <a:gs pos="100000">
                  <a:srgbClr val="FF8400"/>
                </a:gs>
              </a:gsLst>
              <a:lin ang="16200038" scaled="0"/>
            </a:gradFill>
            <a:ln>
              <a:noFill/>
            </a:ln>
            <a:effectLst>
              <a:outerShdw blurRad="39999" dist="23000" dir="5400000" rotWithShape="0">
                <a:srgbClr val="000000">
                  <a:alpha val="34900"/>
                </a:srgbClr>
              </a:outerShdw>
            </a:effectLst>
          </p:spPr>
          <p:txBody>
            <a:bodyPr lIns="91425" tIns="91425" rIns="91425" bIns="91425" anchor="ctr" anchorCtr="0">
              <a:noAutofit/>
            </a:bodyPr>
            <a:lstStyle/>
            <a:p>
              <a:pPr lvl="0">
                <a:spcBef>
                  <a:spcPts val="0"/>
                </a:spcBef>
                <a:buNone/>
              </a:pPr>
              <a:endParaRPr/>
            </a:p>
          </p:txBody>
        </p:sp>
        <p:sp>
          <p:nvSpPr>
            <p:cNvPr id="358" name="Shape 358"/>
            <p:cNvSpPr txBox="1"/>
            <p:nvPr/>
          </p:nvSpPr>
          <p:spPr>
            <a:xfrm>
              <a:off x="469462" y="1824513"/>
              <a:ext cx="2183700" cy="514500"/>
            </a:xfrm>
            <a:prstGeom prst="rect">
              <a:avLst/>
            </a:prstGeom>
            <a:noFill/>
            <a:ln>
              <a:noFill/>
            </a:ln>
          </p:spPr>
          <p:txBody>
            <a:bodyPr lIns="106675" tIns="53325" rIns="106675" bIns="53325" anchor="ctr" anchorCtr="0">
              <a:noAutofit/>
            </a:bodyPr>
            <a:lstStyle/>
            <a:p>
              <a:pPr marL="0" marR="0" lvl="0" indent="0" algn="ctr" rtl="0">
                <a:lnSpc>
                  <a:spcPct val="90000"/>
                </a:lnSpc>
                <a:spcBef>
                  <a:spcPts val="0"/>
                </a:spcBef>
                <a:spcAft>
                  <a:spcPts val="0"/>
                </a:spcAft>
                <a:buSzPct val="25000"/>
                <a:buNone/>
              </a:pPr>
              <a:r>
                <a:rPr lang="en-US" sz="2800">
                  <a:solidFill>
                    <a:schemeClr val="lt1"/>
                  </a:solidFill>
                  <a:latin typeface="Calibri"/>
                  <a:ea typeface="Calibri"/>
                  <a:cs typeface="Calibri"/>
                  <a:sym typeface="Calibri"/>
                </a:rPr>
                <a:t>Prioritize</a:t>
              </a:r>
            </a:p>
          </p:txBody>
        </p:sp>
      </p:grpSp>
      <p:grpSp>
        <p:nvGrpSpPr>
          <p:cNvPr id="359" name="Shape 359"/>
          <p:cNvGrpSpPr/>
          <p:nvPr/>
        </p:nvGrpSpPr>
        <p:grpSpPr>
          <a:xfrm>
            <a:off x="527217" y="1028700"/>
            <a:ext cx="2186400" cy="514350"/>
            <a:chOff x="3755" y="0"/>
            <a:chExt cx="2186400" cy="685800"/>
          </a:xfrm>
        </p:grpSpPr>
        <p:sp>
          <p:nvSpPr>
            <p:cNvPr id="360" name="Shape 360"/>
            <p:cNvSpPr/>
            <p:nvPr/>
          </p:nvSpPr>
          <p:spPr>
            <a:xfrm>
              <a:off x="3754" y="0"/>
              <a:ext cx="2186400" cy="685800"/>
            </a:xfrm>
            <a:prstGeom prst="chevron">
              <a:avLst>
                <a:gd name="adj" fmla="val 50000"/>
              </a:avLst>
            </a:prstGeom>
            <a:gradFill>
              <a:gsLst>
                <a:gs pos="0">
                  <a:srgbClr val="C46300"/>
                </a:gs>
                <a:gs pos="80000">
                  <a:srgbClr val="FF8300"/>
                </a:gs>
                <a:gs pos="100000">
                  <a:srgbClr val="FF8400"/>
                </a:gs>
              </a:gsLst>
              <a:lin ang="16200038" scaled="0"/>
            </a:gradFill>
            <a:ln>
              <a:noFill/>
            </a:ln>
            <a:effectLst>
              <a:outerShdw blurRad="39999" dist="23000" dir="5400000" rotWithShape="0">
                <a:srgbClr val="000000">
                  <a:alpha val="34900"/>
                </a:srgbClr>
              </a:outerShdw>
            </a:effectLst>
          </p:spPr>
          <p:txBody>
            <a:bodyPr lIns="91425" tIns="91425" rIns="91425" bIns="91425" anchor="ctr" anchorCtr="0">
              <a:noAutofit/>
            </a:bodyPr>
            <a:lstStyle/>
            <a:p>
              <a:pPr lvl="0">
                <a:spcBef>
                  <a:spcPts val="0"/>
                </a:spcBef>
                <a:buNone/>
              </a:pPr>
              <a:endParaRPr/>
            </a:p>
          </p:txBody>
        </p:sp>
        <p:sp>
          <p:nvSpPr>
            <p:cNvPr id="361" name="Shape 361"/>
            <p:cNvSpPr/>
            <p:nvPr/>
          </p:nvSpPr>
          <p:spPr>
            <a:xfrm>
              <a:off x="346655" y="0"/>
              <a:ext cx="1500599" cy="685800"/>
            </a:xfrm>
            <a:prstGeom prst="rect">
              <a:avLst/>
            </a:prstGeom>
            <a:noFill/>
            <a:ln>
              <a:noFill/>
            </a:ln>
          </p:spPr>
          <p:txBody>
            <a:bodyPr lIns="48000" tIns="16000" rIns="16000" bIns="16000" anchor="ctr" anchorCtr="0">
              <a:noAutofit/>
            </a:bodyPr>
            <a:lstStyle/>
            <a:p>
              <a:pPr marL="0" marR="0" lvl="0" indent="0" algn="ctr" rtl="0">
                <a:lnSpc>
                  <a:spcPct val="90000"/>
                </a:lnSpc>
                <a:spcBef>
                  <a:spcPts val="0"/>
                </a:spcBef>
                <a:spcAft>
                  <a:spcPts val="0"/>
                </a:spcAft>
                <a:buSzPct val="25000"/>
                <a:buNone/>
              </a:pPr>
              <a:r>
                <a:rPr lang="en-US" sz="1200">
                  <a:solidFill>
                    <a:schemeClr val="lt1"/>
                  </a:solidFill>
                  <a:latin typeface="Century Gothic"/>
                  <a:ea typeface="Century Gothic"/>
                  <a:cs typeface="Century Gothic"/>
                  <a:sym typeface="Century Gothic"/>
                </a:rPr>
                <a:t>Use Case Definition</a:t>
              </a:r>
            </a:p>
          </p:txBody>
        </p:sp>
      </p:grpSp>
      <p:sp>
        <p:nvSpPr>
          <p:cNvPr id="362" name="Shape 362"/>
          <p:cNvSpPr/>
          <p:nvPr/>
        </p:nvSpPr>
        <p:spPr>
          <a:xfrm>
            <a:off x="2494950" y="1028700"/>
            <a:ext cx="2186400" cy="514500"/>
          </a:xfrm>
          <a:prstGeom prst="chevron">
            <a:avLst>
              <a:gd name="adj" fmla="val 50000"/>
            </a:avLst>
          </a:prstGeom>
          <a:solidFill>
            <a:schemeClr val="accent1">
              <a:alpha val="24710"/>
            </a:schemeClr>
          </a:solidFill>
          <a:ln>
            <a:noFill/>
          </a:ln>
          <a:effectLst>
            <a:outerShdw blurRad="39999" dist="23000" dir="5400000" rotWithShape="0">
              <a:srgbClr val="000000">
                <a:alpha val="34900"/>
              </a:srgbClr>
            </a:outerShdw>
          </a:effectLst>
        </p:spPr>
        <p:txBody>
          <a:bodyPr lIns="91425" tIns="91425" rIns="91425" bIns="91425" anchor="ctr" anchorCtr="0">
            <a:noAutofit/>
          </a:bodyPr>
          <a:lstStyle/>
          <a:p>
            <a:pPr lvl="0">
              <a:spcBef>
                <a:spcPts val="0"/>
              </a:spcBef>
              <a:buNone/>
            </a:pPr>
            <a:endParaRPr/>
          </a:p>
        </p:txBody>
      </p:sp>
      <p:sp>
        <p:nvSpPr>
          <p:cNvPr id="363" name="Shape 363"/>
          <p:cNvSpPr/>
          <p:nvPr/>
        </p:nvSpPr>
        <p:spPr>
          <a:xfrm>
            <a:off x="4462682" y="1028700"/>
            <a:ext cx="2186400" cy="514500"/>
          </a:xfrm>
          <a:prstGeom prst="chevron">
            <a:avLst>
              <a:gd name="adj" fmla="val 50000"/>
            </a:avLst>
          </a:prstGeom>
          <a:solidFill>
            <a:schemeClr val="accent1">
              <a:alpha val="24710"/>
            </a:schemeClr>
          </a:solidFill>
          <a:ln>
            <a:noFill/>
          </a:ln>
          <a:effectLst>
            <a:outerShdw blurRad="39999" dist="23000" dir="5400000" rotWithShape="0">
              <a:srgbClr val="000000">
                <a:alpha val="34900"/>
              </a:srgbClr>
            </a:outerShdw>
          </a:effectLst>
        </p:spPr>
        <p:txBody>
          <a:bodyPr lIns="91425" tIns="91425" rIns="91425" bIns="91425" anchor="ctr" anchorCtr="0">
            <a:noAutofit/>
          </a:bodyPr>
          <a:lstStyle/>
          <a:p>
            <a:pPr lvl="0">
              <a:spcBef>
                <a:spcPts val="0"/>
              </a:spcBef>
              <a:buNone/>
            </a:pPr>
            <a:endParaRPr/>
          </a:p>
        </p:txBody>
      </p:sp>
      <p:sp>
        <p:nvSpPr>
          <p:cNvPr id="364" name="Shape 364"/>
          <p:cNvSpPr/>
          <p:nvPr/>
        </p:nvSpPr>
        <p:spPr>
          <a:xfrm>
            <a:off x="6430414" y="1028700"/>
            <a:ext cx="2186400" cy="514500"/>
          </a:xfrm>
          <a:prstGeom prst="chevron">
            <a:avLst>
              <a:gd name="adj" fmla="val 50000"/>
            </a:avLst>
          </a:prstGeom>
          <a:solidFill>
            <a:schemeClr val="accent1">
              <a:alpha val="24710"/>
            </a:schemeClr>
          </a:solidFill>
          <a:ln>
            <a:noFill/>
          </a:ln>
          <a:effectLst>
            <a:outerShdw blurRad="39999" dist="23000" dir="5400000" rotWithShape="0">
              <a:srgbClr val="000000">
                <a:alpha val="34900"/>
              </a:srgbClr>
            </a:outerShdw>
          </a:effectLst>
        </p:spPr>
        <p:txBody>
          <a:bodyPr lIns="91425" tIns="91425" rIns="91425" bIns="91425" anchor="ctr" anchorCtr="0">
            <a:noAutofit/>
          </a:bodyPr>
          <a:lstStyle/>
          <a:p>
            <a:pPr lvl="0">
              <a:spcBef>
                <a:spcPts val="0"/>
              </a:spcBef>
              <a:buNone/>
            </a:pPr>
            <a:endParaRPr/>
          </a:p>
        </p:txBody>
      </p:sp>
      <p:sp>
        <p:nvSpPr>
          <p:cNvPr id="365" name="Shape 365"/>
          <p:cNvSpPr/>
          <p:nvPr/>
        </p:nvSpPr>
        <p:spPr>
          <a:xfrm>
            <a:off x="2819400" y="1028700"/>
            <a:ext cx="1500600" cy="514500"/>
          </a:xfrm>
          <a:prstGeom prst="rect">
            <a:avLst/>
          </a:prstGeom>
          <a:noFill/>
          <a:ln>
            <a:noFill/>
          </a:ln>
        </p:spPr>
        <p:txBody>
          <a:bodyPr lIns="48000" tIns="16000" rIns="16000" bIns="16000" anchor="ctr" anchorCtr="0">
            <a:noAutofit/>
          </a:bodyPr>
          <a:lstStyle/>
          <a:p>
            <a:pPr marL="0" marR="0" lvl="0" indent="0" algn="ctr" rtl="0">
              <a:lnSpc>
                <a:spcPct val="90000"/>
              </a:lnSpc>
              <a:spcBef>
                <a:spcPts val="0"/>
              </a:spcBef>
              <a:spcAft>
                <a:spcPts val="0"/>
              </a:spcAft>
              <a:buSzPct val="25000"/>
              <a:buNone/>
            </a:pPr>
            <a:r>
              <a:rPr lang="en-US" sz="1200">
                <a:solidFill>
                  <a:schemeClr val="lt1"/>
                </a:solidFill>
                <a:latin typeface="Century Gothic"/>
                <a:ea typeface="Century Gothic"/>
                <a:cs typeface="Century Gothic"/>
                <a:sym typeface="Century Gothic"/>
              </a:rPr>
              <a:t>Architecture Definition</a:t>
            </a:r>
          </a:p>
        </p:txBody>
      </p:sp>
      <p:sp>
        <p:nvSpPr>
          <p:cNvPr id="366" name="Shape 366"/>
          <p:cNvSpPr/>
          <p:nvPr/>
        </p:nvSpPr>
        <p:spPr>
          <a:xfrm>
            <a:off x="4800601" y="1028700"/>
            <a:ext cx="1500600" cy="514500"/>
          </a:xfrm>
          <a:prstGeom prst="rect">
            <a:avLst/>
          </a:prstGeom>
          <a:noFill/>
          <a:ln>
            <a:noFill/>
          </a:ln>
        </p:spPr>
        <p:txBody>
          <a:bodyPr lIns="48000" tIns="16000" rIns="16000" bIns="16000" anchor="ctr" anchorCtr="0">
            <a:noAutofit/>
          </a:bodyPr>
          <a:lstStyle/>
          <a:p>
            <a:pPr marL="0" marR="0" lvl="0" indent="0" algn="ctr" rtl="0">
              <a:lnSpc>
                <a:spcPct val="90000"/>
              </a:lnSpc>
              <a:spcBef>
                <a:spcPts val="0"/>
              </a:spcBef>
              <a:spcAft>
                <a:spcPts val="0"/>
              </a:spcAft>
              <a:buSzPct val="25000"/>
              <a:buNone/>
            </a:pPr>
            <a:r>
              <a:rPr lang="en-US" sz="1200">
                <a:solidFill>
                  <a:schemeClr val="lt1"/>
                </a:solidFill>
                <a:latin typeface="Century Gothic"/>
                <a:ea typeface="Century Gothic"/>
                <a:cs typeface="Century Gothic"/>
                <a:sym typeface="Century Gothic"/>
              </a:rPr>
              <a:t>Capability Definition</a:t>
            </a:r>
          </a:p>
        </p:txBody>
      </p:sp>
      <p:sp>
        <p:nvSpPr>
          <p:cNvPr id="367" name="Shape 367"/>
          <p:cNvSpPr/>
          <p:nvPr/>
        </p:nvSpPr>
        <p:spPr>
          <a:xfrm>
            <a:off x="6781800" y="1028700"/>
            <a:ext cx="1500600" cy="514500"/>
          </a:xfrm>
          <a:prstGeom prst="rect">
            <a:avLst/>
          </a:prstGeom>
          <a:noFill/>
          <a:ln>
            <a:noFill/>
          </a:ln>
        </p:spPr>
        <p:txBody>
          <a:bodyPr lIns="48000" tIns="16000" rIns="16000" bIns="16000" anchor="ctr" anchorCtr="0">
            <a:noAutofit/>
          </a:bodyPr>
          <a:lstStyle/>
          <a:p>
            <a:pPr marL="0" marR="0" lvl="0" indent="0" algn="ctr" rtl="0">
              <a:spcBef>
                <a:spcPts val="0"/>
              </a:spcBef>
              <a:buSzPct val="25000"/>
              <a:buNone/>
            </a:pPr>
            <a:r>
              <a:rPr lang="en-US" sz="1200">
                <a:solidFill>
                  <a:schemeClr val="lt1"/>
                </a:solidFill>
                <a:latin typeface="Century Gothic"/>
                <a:ea typeface="Century Gothic"/>
                <a:cs typeface="Century Gothic"/>
                <a:sym typeface="Century Gothic"/>
              </a:rPr>
              <a:t>Roadmap &amp; Recommendations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Shape 373"/>
          <p:cNvSpPr txBox="1">
            <a:spLocks noGrp="1"/>
          </p:cNvSpPr>
          <p:nvPr>
            <p:ph type="title"/>
          </p:nvPr>
        </p:nvSpPr>
        <p:spPr>
          <a:xfrm>
            <a:off x="457200" y="173735"/>
            <a:ext cx="7129500" cy="698699"/>
          </a:xfrm>
          <a:prstGeom prst="rect">
            <a:avLst/>
          </a:prstGeom>
          <a:noFill/>
          <a:ln>
            <a:noFill/>
          </a:ln>
        </p:spPr>
        <p:txBody>
          <a:bodyPr lIns="0" tIns="0" rIns="0" bIns="0" anchor="b" anchorCtr="0">
            <a:noAutofit/>
          </a:bodyPr>
          <a:lstStyle/>
          <a:p>
            <a:pPr marL="0" marR="0" lvl="0" indent="0" algn="l" rtl="0">
              <a:lnSpc>
                <a:spcPct val="95000"/>
              </a:lnSpc>
              <a:spcBef>
                <a:spcPts val="0"/>
              </a:spcBef>
              <a:buClr>
                <a:schemeClr val="accent1"/>
              </a:buClr>
              <a:buSzPct val="25000"/>
              <a:buFont typeface="Century Gothic"/>
              <a:buNone/>
            </a:pPr>
            <a:r>
              <a:rPr lang="en-US" sz="2200" b="0" i="0" u="none" strike="noStrike" cap="none">
                <a:solidFill>
                  <a:schemeClr val="accent1"/>
                </a:solidFill>
                <a:latin typeface="Century Gothic"/>
                <a:ea typeface="Century Gothic"/>
                <a:cs typeface="Century Gothic"/>
                <a:sym typeface="Century Gothic"/>
              </a:rPr>
              <a:t>Technical Deep Dives</a:t>
            </a:r>
          </a:p>
        </p:txBody>
      </p:sp>
      <p:sp>
        <p:nvSpPr>
          <p:cNvPr id="374" name="Shape 374"/>
          <p:cNvSpPr txBox="1">
            <a:spLocks noGrp="1"/>
          </p:cNvSpPr>
          <p:nvPr>
            <p:ph type="body" idx="1"/>
          </p:nvPr>
        </p:nvSpPr>
        <p:spPr>
          <a:xfrm>
            <a:off x="457200" y="1658706"/>
            <a:ext cx="8229600" cy="2664599"/>
          </a:xfrm>
          <a:prstGeom prst="rect">
            <a:avLst/>
          </a:prstGeom>
          <a:noFill/>
          <a:ln>
            <a:noFill/>
          </a:ln>
        </p:spPr>
        <p:txBody>
          <a:bodyPr lIns="0" tIns="0" rIns="0" bIns="0" anchor="t" anchorCtr="0">
            <a:noAutofit/>
          </a:bodyPr>
          <a:lstStyle/>
          <a:p>
            <a:pPr marL="169862" marR="0" lvl="0" indent="-169862" algn="l" rtl="0">
              <a:lnSpc>
                <a:spcPct val="95000"/>
              </a:lnSpc>
              <a:spcBef>
                <a:spcPts val="0"/>
              </a:spcBef>
              <a:spcAft>
                <a:spcPts val="0"/>
              </a:spcAft>
              <a:buClr>
                <a:schemeClr val="dk1"/>
              </a:buClr>
              <a:buSzPct val="100000"/>
              <a:buFont typeface="Arial"/>
              <a:buChar char="•"/>
            </a:pPr>
            <a:r>
              <a:rPr lang="en-US" sz="1800" b="0" i="0" u="none" strike="noStrike" cap="none">
                <a:solidFill>
                  <a:schemeClr val="dk1"/>
                </a:solidFill>
                <a:latin typeface="Century Gothic"/>
                <a:ea typeface="Century Gothic"/>
                <a:cs typeface="Century Gothic"/>
                <a:sym typeface="Century Gothic"/>
              </a:rPr>
              <a:t>Discovery</a:t>
            </a:r>
          </a:p>
          <a:p>
            <a:pPr marL="515937" marR="0" lvl="1" indent="-236537" algn="l" rtl="0">
              <a:lnSpc>
                <a:spcPct val="85000"/>
              </a:lnSpc>
              <a:spcBef>
                <a:spcPts val="400"/>
              </a:spcBef>
              <a:spcAft>
                <a:spcPts val="0"/>
              </a:spcAft>
              <a:buClr>
                <a:schemeClr val="dk1"/>
              </a:buClr>
              <a:buSzPct val="100000"/>
              <a:buFont typeface="Arial"/>
              <a:buChar char="–"/>
            </a:pPr>
            <a:r>
              <a:rPr lang="en-US" sz="1600" b="0" i="0" u="none" strike="noStrike" cap="none">
                <a:solidFill>
                  <a:schemeClr val="dk1"/>
                </a:solidFill>
                <a:latin typeface="Century Gothic"/>
                <a:ea typeface="Century Gothic"/>
                <a:cs typeface="Century Gothic"/>
                <a:sym typeface="Century Gothic"/>
              </a:rPr>
              <a:t>For each technical area or use case:</a:t>
            </a:r>
          </a:p>
          <a:p>
            <a:pPr marL="687387" marR="0" lvl="2" indent="-179387" algn="l" rtl="0">
              <a:lnSpc>
                <a:spcPct val="85000"/>
              </a:lnSpc>
              <a:spcBef>
                <a:spcPts val="400"/>
              </a:spcBef>
              <a:spcAft>
                <a:spcPts val="0"/>
              </a:spcAft>
              <a:buClr>
                <a:schemeClr val="dk1"/>
              </a:buClr>
              <a:buSzPct val="100000"/>
              <a:buFont typeface="Arial"/>
              <a:buChar char="-"/>
            </a:pPr>
            <a:r>
              <a:rPr lang="en-US" sz="1400" b="0" i="0" u="none" strike="noStrike" cap="none">
                <a:solidFill>
                  <a:schemeClr val="dk1"/>
                </a:solidFill>
                <a:latin typeface="Century Gothic"/>
                <a:ea typeface="Century Gothic"/>
                <a:cs typeface="Century Gothic"/>
                <a:sym typeface="Century Gothic"/>
              </a:rPr>
              <a:t>Review data sets</a:t>
            </a:r>
          </a:p>
          <a:p>
            <a:pPr marL="687387" marR="0" lvl="2" indent="-179387" algn="l" rtl="0">
              <a:lnSpc>
                <a:spcPct val="85000"/>
              </a:lnSpc>
              <a:spcBef>
                <a:spcPts val="400"/>
              </a:spcBef>
              <a:spcAft>
                <a:spcPts val="0"/>
              </a:spcAft>
              <a:buClr>
                <a:schemeClr val="dk1"/>
              </a:buClr>
              <a:buSzPct val="100000"/>
              <a:buFont typeface="Arial"/>
              <a:buChar char="-"/>
            </a:pPr>
            <a:r>
              <a:rPr lang="en-US" sz="1400" b="0" i="0" u="none" strike="noStrike" cap="none">
                <a:solidFill>
                  <a:schemeClr val="dk1"/>
                </a:solidFill>
                <a:latin typeface="Century Gothic"/>
                <a:ea typeface="Century Gothic"/>
                <a:cs typeface="Century Gothic"/>
                <a:sym typeface="Century Gothic"/>
              </a:rPr>
              <a:t>Review current state architecture: infrastructure, data platforms, and applications</a:t>
            </a:r>
          </a:p>
          <a:p>
            <a:pPr marL="687387" marR="0" lvl="2" indent="-179387" algn="l" rtl="0">
              <a:lnSpc>
                <a:spcPct val="85000"/>
              </a:lnSpc>
              <a:spcBef>
                <a:spcPts val="400"/>
              </a:spcBef>
              <a:spcAft>
                <a:spcPts val="0"/>
              </a:spcAft>
              <a:buClr>
                <a:schemeClr val="dk1"/>
              </a:buClr>
              <a:buSzPct val="100000"/>
              <a:buFont typeface="Arial"/>
              <a:buChar char="-"/>
            </a:pPr>
            <a:r>
              <a:rPr lang="en-US" sz="1400" b="0" i="0" u="none" strike="noStrike" cap="none">
                <a:solidFill>
                  <a:schemeClr val="dk1"/>
                </a:solidFill>
                <a:latin typeface="Century Gothic"/>
                <a:ea typeface="Century Gothic"/>
                <a:cs typeface="Century Gothic"/>
                <a:sym typeface="Century Gothic"/>
              </a:rPr>
              <a:t>Review end-user access patterns / “way-of-working”</a:t>
            </a:r>
          </a:p>
          <a:p>
            <a:pPr marL="687387" marR="0" lvl="2" indent="-179387" algn="l" rtl="0">
              <a:lnSpc>
                <a:spcPct val="85000"/>
              </a:lnSpc>
              <a:spcBef>
                <a:spcPts val="400"/>
              </a:spcBef>
              <a:spcAft>
                <a:spcPts val="0"/>
              </a:spcAft>
              <a:buClr>
                <a:schemeClr val="dk1"/>
              </a:buClr>
              <a:buSzPct val="100000"/>
              <a:buFont typeface="Arial"/>
              <a:buChar char="-"/>
            </a:pPr>
            <a:r>
              <a:rPr lang="en-US" sz="1400" b="0" i="0" u="none" strike="noStrike" cap="none">
                <a:solidFill>
                  <a:schemeClr val="dk1"/>
                </a:solidFill>
                <a:latin typeface="Century Gothic"/>
                <a:ea typeface="Century Gothic"/>
                <a:cs typeface="Century Gothic"/>
                <a:sym typeface="Century Gothic"/>
              </a:rPr>
              <a:t>Assess current skills, tools &amp; processes</a:t>
            </a:r>
          </a:p>
          <a:p>
            <a:pPr marL="169862" marR="0" lvl="0" indent="-169862" algn="l" rtl="0">
              <a:lnSpc>
                <a:spcPct val="95000"/>
              </a:lnSpc>
              <a:spcBef>
                <a:spcPts val="800"/>
              </a:spcBef>
              <a:spcAft>
                <a:spcPts val="0"/>
              </a:spcAft>
              <a:buClr>
                <a:schemeClr val="dk1"/>
              </a:buClr>
              <a:buSzPct val="100000"/>
              <a:buFont typeface="Arial"/>
              <a:buChar char="•"/>
            </a:pPr>
            <a:r>
              <a:rPr lang="en-US" sz="1800" b="0" i="0" u="none" strike="noStrike" cap="none">
                <a:solidFill>
                  <a:schemeClr val="dk1"/>
                </a:solidFill>
                <a:latin typeface="Century Gothic"/>
                <a:ea typeface="Century Gothic"/>
                <a:cs typeface="Century Gothic"/>
                <a:sym typeface="Century Gothic"/>
              </a:rPr>
              <a:t>Validate</a:t>
            </a:r>
          </a:p>
          <a:p>
            <a:pPr marL="515937" marR="0" lvl="1" indent="-236537" algn="l" rtl="0">
              <a:lnSpc>
                <a:spcPct val="85000"/>
              </a:lnSpc>
              <a:spcBef>
                <a:spcPts val="400"/>
              </a:spcBef>
              <a:spcAft>
                <a:spcPts val="0"/>
              </a:spcAft>
              <a:buClr>
                <a:schemeClr val="dk1"/>
              </a:buClr>
              <a:buSzPct val="100000"/>
              <a:buFont typeface="Arial"/>
              <a:buChar char="–"/>
            </a:pPr>
            <a:r>
              <a:rPr lang="en-US" sz="1600" b="0" i="0" u="none" strike="noStrike" cap="none">
                <a:solidFill>
                  <a:schemeClr val="dk1"/>
                </a:solidFill>
                <a:latin typeface="Century Gothic"/>
                <a:ea typeface="Century Gothic"/>
                <a:cs typeface="Century Gothic"/>
                <a:sym typeface="Century Gothic"/>
              </a:rPr>
              <a:t>Review initial recommendations</a:t>
            </a:r>
          </a:p>
          <a:p>
            <a:pPr marL="169862" marR="0" lvl="0" indent="-169862" algn="l" rtl="0">
              <a:lnSpc>
                <a:spcPct val="95000"/>
              </a:lnSpc>
              <a:spcBef>
                <a:spcPts val="800"/>
              </a:spcBef>
              <a:spcAft>
                <a:spcPts val="0"/>
              </a:spcAft>
              <a:buClr>
                <a:schemeClr val="dk1"/>
              </a:buClr>
              <a:buSzPct val="100000"/>
              <a:buFont typeface="Arial"/>
              <a:buChar char="•"/>
            </a:pPr>
            <a:r>
              <a:rPr lang="en-US" sz="1800" b="0" i="0" u="none" strike="noStrike" cap="none">
                <a:solidFill>
                  <a:schemeClr val="dk1"/>
                </a:solidFill>
                <a:latin typeface="Century Gothic"/>
                <a:ea typeface="Century Gothic"/>
                <a:cs typeface="Century Gothic"/>
                <a:sym typeface="Century Gothic"/>
              </a:rPr>
              <a:t>Follow-up</a:t>
            </a:r>
          </a:p>
          <a:p>
            <a:pPr marL="515937" marR="0" lvl="1" indent="-236537" algn="l" rtl="0">
              <a:lnSpc>
                <a:spcPct val="85000"/>
              </a:lnSpc>
              <a:spcBef>
                <a:spcPts val="400"/>
              </a:spcBef>
              <a:spcAft>
                <a:spcPts val="0"/>
              </a:spcAft>
              <a:buClr>
                <a:schemeClr val="dk1"/>
              </a:buClr>
              <a:buSzPct val="100000"/>
              <a:buFont typeface="Arial"/>
              <a:buChar char="–"/>
            </a:pPr>
            <a:r>
              <a:rPr lang="en-US" sz="1600" b="0" i="0" u="none" strike="noStrike" cap="none">
                <a:solidFill>
                  <a:schemeClr val="dk1"/>
                </a:solidFill>
                <a:latin typeface="Century Gothic"/>
                <a:ea typeface="Century Gothic"/>
                <a:cs typeface="Century Gothic"/>
                <a:sym typeface="Century Gothic"/>
              </a:rPr>
              <a:t>Fill in any information gaps</a:t>
            </a:r>
          </a:p>
          <a:p>
            <a:pPr marL="169862" marR="0" lvl="0" indent="-169862" algn="l" rtl="0">
              <a:lnSpc>
                <a:spcPct val="95000"/>
              </a:lnSpc>
              <a:spcBef>
                <a:spcPts val="800"/>
              </a:spcBef>
              <a:spcAft>
                <a:spcPts val="0"/>
              </a:spcAft>
              <a:buClr>
                <a:schemeClr val="dk1"/>
              </a:buClr>
              <a:buSzPct val="100000"/>
              <a:buFont typeface="Arial"/>
              <a:buNone/>
            </a:pPr>
            <a:endParaRPr sz="1800" b="0" i="0" u="none" strike="noStrike" cap="none">
              <a:solidFill>
                <a:schemeClr val="dk1"/>
              </a:solidFill>
              <a:latin typeface="Century Gothic"/>
              <a:ea typeface="Century Gothic"/>
              <a:cs typeface="Century Gothic"/>
              <a:sym typeface="Century Gothic"/>
            </a:endParaRPr>
          </a:p>
        </p:txBody>
      </p:sp>
      <p:grpSp>
        <p:nvGrpSpPr>
          <p:cNvPr id="375" name="Shape 375"/>
          <p:cNvGrpSpPr/>
          <p:nvPr/>
        </p:nvGrpSpPr>
        <p:grpSpPr>
          <a:xfrm>
            <a:off x="527217" y="1028700"/>
            <a:ext cx="2186400" cy="514350"/>
            <a:chOff x="3755" y="0"/>
            <a:chExt cx="2186400" cy="685800"/>
          </a:xfrm>
        </p:grpSpPr>
        <p:sp>
          <p:nvSpPr>
            <p:cNvPr id="376" name="Shape 376"/>
            <p:cNvSpPr/>
            <p:nvPr/>
          </p:nvSpPr>
          <p:spPr>
            <a:xfrm>
              <a:off x="3754" y="0"/>
              <a:ext cx="2186400" cy="685800"/>
            </a:xfrm>
            <a:prstGeom prst="chevron">
              <a:avLst>
                <a:gd name="adj" fmla="val 50000"/>
              </a:avLst>
            </a:prstGeom>
            <a:gradFill>
              <a:gsLst>
                <a:gs pos="0">
                  <a:srgbClr val="C46300"/>
                </a:gs>
                <a:gs pos="80000">
                  <a:srgbClr val="FF8300"/>
                </a:gs>
                <a:gs pos="100000">
                  <a:srgbClr val="FF8400"/>
                </a:gs>
              </a:gsLst>
              <a:lin ang="16200038" scaled="0"/>
            </a:gradFill>
            <a:ln>
              <a:noFill/>
            </a:ln>
            <a:effectLst>
              <a:outerShdw blurRad="39999" dist="23000" dir="5400000" rotWithShape="0">
                <a:srgbClr val="000000">
                  <a:alpha val="34900"/>
                </a:srgbClr>
              </a:outerShdw>
            </a:effectLst>
          </p:spPr>
          <p:txBody>
            <a:bodyPr lIns="91425" tIns="91425" rIns="91425" bIns="91425" anchor="ctr" anchorCtr="0">
              <a:noAutofit/>
            </a:bodyPr>
            <a:lstStyle/>
            <a:p>
              <a:pPr lvl="0">
                <a:spcBef>
                  <a:spcPts val="0"/>
                </a:spcBef>
                <a:buNone/>
              </a:pPr>
              <a:endParaRPr/>
            </a:p>
          </p:txBody>
        </p:sp>
        <p:sp>
          <p:nvSpPr>
            <p:cNvPr id="377" name="Shape 377"/>
            <p:cNvSpPr/>
            <p:nvPr/>
          </p:nvSpPr>
          <p:spPr>
            <a:xfrm>
              <a:off x="346655" y="0"/>
              <a:ext cx="1500599" cy="685800"/>
            </a:xfrm>
            <a:prstGeom prst="rect">
              <a:avLst/>
            </a:prstGeom>
            <a:noFill/>
            <a:ln>
              <a:noFill/>
            </a:ln>
          </p:spPr>
          <p:txBody>
            <a:bodyPr lIns="48000" tIns="16000" rIns="16000" bIns="16000" anchor="ctr" anchorCtr="0">
              <a:noAutofit/>
            </a:bodyPr>
            <a:lstStyle/>
            <a:p>
              <a:pPr marL="0" marR="0" lvl="0" indent="0" algn="ctr" rtl="0">
                <a:lnSpc>
                  <a:spcPct val="90000"/>
                </a:lnSpc>
                <a:spcBef>
                  <a:spcPts val="0"/>
                </a:spcBef>
                <a:spcAft>
                  <a:spcPts val="0"/>
                </a:spcAft>
                <a:buSzPct val="25000"/>
                <a:buNone/>
              </a:pPr>
              <a:r>
                <a:rPr lang="en-US" sz="1200">
                  <a:solidFill>
                    <a:schemeClr val="lt1"/>
                  </a:solidFill>
                  <a:latin typeface="Century Gothic"/>
                  <a:ea typeface="Century Gothic"/>
                  <a:cs typeface="Century Gothic"/>
                  <a:sym typeface="Century Gothic"/>
                </a:rPr>
                <a:t>Use Case Definition</a:t>
              </a:r>
            </a:p>
          </p:txBody>
        </p:sp>
      </p:grpSp>
      <p:sp>
        <p:nvSpPr>
          <p:cNvPr id="378" name="Shape 378"/>
          <p:cNvSpPr/>
          <p:nvPr/>
        </p:nvSpPr>
        <p:spPr>
          <a:xfrm>
            <a:off x="2494950" y="1028700"/>
            <a:ext cx="2186400" cy="514500"/>
          </a:xfrm>
          <a:prstGeom prst="chevron">
            <a:avLst>
              <a:gd name="adj" fmla="val 50000"/>
            </a:avLst>
          </a:prstGeom>
          <a:solidFill>
            <a:schemeClr val="accent1">
              <a:alpha val="24710"/>
            </a:schemeClr>
          </a:solidFill>
          <a:ln>
            <a:noFill/>
          </a:ln>
          <a:effectLst>
            <a:outerShdw blurRad="39999" dist="23000" dir="5400000" rotWithShape="0">
              <a:srgbClr val="000000">
                <a:alpha val="34900"/>
              </a:srgbClr>
            </a:outerShdw>
          </a:effectLst>
        </p:spPr>
        <p:txBody>
          <a:bodyPr lIns="91425" tIns="91425" rIns="91425" bIns="91425" anchor="ctr" anchorCtr="0">
            <a:noAutofit/>
          </a:bodyPr>
          <a:lstStyle/>
          <a:p>
            <a:pPr lvl="0">
              <a:spcBef>
                <a:spcPts val="0"/>
              </a:spcBef>
              <a:buNone/>
            </a:pPr>
            <a:endParaRPr/>
          </a:p>
        </p:txBody>
      </p:sp>
      <p:sp>
        <p:nvSpPr>
          <p:cNvPr id="379" name="Shape 379"/>
          <p:cNvSpPr/>
          <p:nvPr/>
        </p:nvSpPr>
        <p:spPr>
          <a:xfrm>
            <a:off x="4462682" y="1028700"/>
            <a:ext cx="2186400" cy="514500"/>
          </a:xfrm>
          <a:prstGeom prst="chevron">
            <a:avLst>
              <a:gd name="adj" fmla="val 50000"/>
            </a:avLst>
          </a:prstGeom>
          <a:solidFill>
            <a:schemeClr val="accent1">
              <a:alpha val="24710"/>
            </a:schemeClr>
          </a:solidFill>
          <a:ln>
            <a:noFill/>
          </a:ln>
          <a:effectLst>
            <a:outerShdw blurRad="39999" dist="23000" dir="5400000" rotWithShape="0">
              <a:srgbClr val="000000">
                <a:alpha val="34900"/>
              </a:srgbClr>
            </a:outerShdw>
          </a:effectLst>
        </p:spPr>
        <p:txBody>
          <a:bodyPr lIns="91425" tIns="91425" rIns="91425" bIns="91425" anchor="ctr" anchorCtr="0">
            <a:noAutofit/>
          </a:bodyPr>
          <a:lstStyle/>
          <a:p>
            <a:pPr lvl="0">
              <a:spcBef>
                <a:spcPts val="0"/>
              </a:spcBef>
              <a:buNone/>
            </a:pPr>
            <a:endParaRPr/>
          </a:p>
        </p:txBody>
      </p:sp>
      <p:sp>
        <p:nvSpPr>
          <p:cNvPr id="380" name="Shape 380"/>
          <p:cNvSpPr/>
          <p:nvPr/>
        </p:nvSpPr>
        <p:spPr>
          <a:xfrm>
            <a:off x="6430414" y="1028700"/>
            <a:ext cx="2186400" cy="514500"/>
          </a:xfrm>
          <a:prstGeom prst="chevron">
            <a:avLst>
              <a:gd name="adj" fmla="val 50000"/>
            </a:avLst>
          </a:prstGeom>
          <a:solidFill>
            <a:schemeClr val="accent1">
              <a:alpha val="24710"/>
            </a:schemeClr>
          </a:solidFill>
          <a:ln>
            <a:noFill/>
          </a:ln>
          <a:effectLst>
            <a:outerShdw blurRad="39999" dist="23000" dir="5400000" rotWithShape="0">
              <a:srgbClr val="000000">
                <a:alpha val="34900"/>
              </a:srgbClr>
            </a:outerShdw>
          </a:effectLst>
        </p:spPr>
        <p:txBody>
          <a:bodyPr lIns="91425" tIns="91425" rIns="91425" bIns="91425" anchor="ctr" anchorCtr="0">
            <a:noAutofit/>
          </a:bodyPr>
          <a:lstStyle/>
          <a:p>
            <a:pPr lvl="0">
              <a:spcBef>
                <a:spcPts val="0"/>
              </a:spcBef>
              <a:buNone/>
            </a:pPr>
            <a:endParaRPr/>
          </a:p>
        </p:txBody>
      </p:sp>
      <p:sp>
        <p:nvSpPr>
          <p:cNvPr id="381" name="Shape 381"/>
          <p:cNvSpPr/>
          <p:nvPr/>
        </p:nvSpPr>
        <p:spPr>
          <a:xfrm>
            <a:off x="2819400" y="1028700"/>
            <a:ext cx="1500600" cy="514500"/>
          </a:xfrm>
          <a:prstGeom prst="rect">
            <a:avLst/>
          </a:prstGeom>
          <a:noFill/>
          <a:ln>
            <a:noFill/>
          </a:ln>
        </p:spPr>
        <p:txBody>
          <a:bodyPr lIns="48000" tIns="16000" rIns="16000" bIns="16000" anchor="ctr" anchorCtr="0">
            <a:noAutofit/>
          </a:bodyPr>
          <a:lstStyle/>
          <a:p>
            <a:pPr marL="0" marR="0" lvl="0" indent="0" algn="ctr" rtl="0">
              <a:lnSpc>
                <a:spcPct val="90000"/>
              </a:lnSpc>
              <a:spcBef>
                <a:spcPts val="0"/>
              </a:spcBef>
              <a:spcAft>
                <a:spcPts val="0"/>
              </a:spcAft>
              <a:buSzPct val="25000"/>
              <a:buNone/>
            </a:pPr>
            <a:r>
              <a:rPr lang="en-US" sz="1200">
                <a:solidFill>
                  <a:schemeClr val="lt1"/>
                </a:solidFill>
                <a:latin typeface="Century Gothic"/>
                <a:ea typeface="Century Gothic"/>
                <a:cs typeface="Century Gothic"/>
                <a:sym typeface="Century Gothic"/>
              </a:rPr>
              <a:t>Architecture Definition</a:t>
            </a:r>
          </a:p>
        </p:txBody>
      </p:sp>
      <p:sp>
        <p:nvSpPr>
          <p:cNvPr id="382" name="Shape 382"/>
          <p:cNvSpPr/>
          <p:nvPr/>
        </p:nvSpPr>
        <p:spPr>
          <a:xfrm>
            <a:off x="4800601" y="1028700"/>
            <a:ext cx="1500600" cy="514500"/>
          </a:xfrm>
          <a:prstGeom prst="rect">
            <a:avLst/>
          </a:prstGeom>
          <a:noFill/>
          <a:ln>
            <a:noFill/>
          </a:ln>
        </p:spPr>
        <p:txBody>
          <a:bodyPr lIns="48000" tIns="16000" rIns="16000" bIns="16000" anchor="ctr" anchorCtr="0">
            <a:noAutofit/>
          </a:bodyPr>
          <a:lstStyle/>
          <a:p>
            <a:pPr marL="0" marR="0" lvl="0" indent="0" algn="ctr" rtl="0">
              <a:lnSpc>
                <a:spcPct val="90000"/>
              </a:lnSpc>
              <a:spcBef>
                <a:spcPts val="0"/>
              </a:spcBef>
              <a:spcAft>
                <a:spcPts val="0"/>
              </a:spcAft>
              <a:buSzPct val="25000"/>
              <a:buNone/>
            </a:pPr>
            <a:r>
              <a:rPr lang="en-US" sz="1200">
                <a:solidFill>
                  <a:schemeClr val="lt1"/>
                </a:solidFill>
                <a:latin typeface="Century Gothic"/>
                <a:ea typeface="Century Gothic"/>
                <a:cs typeface="Century Gothic"/>
                <a:sym typeface="Century Gothic"/>
              </a:rPr>
              <a:t>Capability Definition</a:t>
            </a:r>
          </a:p>
        </p:txBody>
      </p:sp>
      <p:sp>
        <p:nvSpPr>
          <p:cNvPr id="383" name="Shape 383"/>
          <p:cNvSpPr/>
          <p:nvPr/>
        </p:nvSpPr>
        <p:spPr>
          <a:xfrm>
            <a:off x="6781800" y="1028700"/>
            <a:ext cx="1500600" cy="514500"/>
          </a:xfrm>
          <a:prstGeom prst="rect">
            <a:avLst/>
          </a:prstGeom>
          <a:noFill/>
          <a:ln>
            <a:noFill/>
          </a:ln>
        </p:spPr>
        <p:txBody>
          <a:bodyPr lIns="48000" tIns="16000" rIns="16000" bIns="16000" anchor="ctr" anchorCtr="0">
            <a:noAutofit/>
          </a:bodyPr>
          <a:lstStyle/>
          <a:p>
            <a:pPr marL="0" marR="0" lvl="0" indent="0" algn="ctr" rtl="0">
              <a:spcBef>
                <a:spcPts val="0"/>
              </a:spcBef>
              <a:buSzPct val="25000"/>
              <a:buNone/>
            </a:pPr>
            <a:r>
              <a:rPr lang="en-US" sz="1200">
                <a:solidFill>
                  <a:schemeClr val="lt1"/>
                </a:solidFill>
                <a:latin typeface="Century Gothic"/>
                <a:ea typeface="Century Gothic"/>
                <a:cs typeface="Century Gothic"/>
                <a:sym typeface="Century Gothic"/>
              </a:rPr>
              <a:t>Roadmap &amp; Recommendations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body" idx="1"/>
          </p:nvPr>
        </p:nvSpPr>
        <p:spPr>
          <a:xfrm>
            <a:off x="328200" y="1546425"/>
            <a:ext cx="4998300" cy="2908500"/>
          </a:xfrm>
          <a:prstGeom prst="rect">
            <a:avLst/>
          </a:prstGeom>
          <a:noFill/>
          <a:ln>
            <a:noFill/>
          </a:ln>
        </p:spPr>
        <p:txBody>
          <a:bodyPr lIns="0" tIns="0" rIns="0" bIns="0" anchor="t" anchorCtr="0">
            <a:noAutofit/>
          </a:bodyPr>
          <a:lstStyle/>
          <a:p>
            <a:pPr marL="0" lvl="0" indent="457200" rtl="0">
              <a:lnSpc>
                <a:spcPct val="115000"/>
              </a:lnSpc>
              <a:spcBef>
                <a:spcPts val="0"/>
              </a:spcBef>
              <a:spcAft>
                <a:spcPts val="0"/>
              </a:spcAft>
              <a:buNone/>
            </a:pPr>
            <a:r>
              <a:rPr lang="en-US" dirty="0" smtClean="0"/>
              <a:t>Vision</a:t>
            </a:r>
          </a:p>
          <a:p>
            <a:pPr marL="0" lvl="0" indent="457200" rtl="0">
              <a:lnSpc>
                <a:spcPct val="115000"/>
              </a:lnSpc>
              <a:spcBef>
                <a:spcPts val="0"/>
              </a:spcBef>
              <a:spcAft>
                <a:spcPts val="0"/>
              </a:spcAft>
              <a:buNone/>
            </a:pPr>
            <a:r>
              <a:rPr lang="en-US" dirty="0" smtClean="0"/>
              <a:t>Value</a:t>
            </a:r>
          </a:p>
          <a:p>
            <a:pPr marL="0" lvl="0" indent="457200" rtl="0">
              <a:lnSpc>
                <a:spcPct val="115000"/>
              </a:lnSpc>
              <a:spcBef>
                <a:spcPts val="0"/>
              </a:spcBef>
              <a:spcAft>
                <a:spcPts val="0"/>
              </a:spcAft>
              <a:buNone/>
            </a:pPr>
            <a:r>
              <a:rPr lang="en-US" dirty="0" smtClean="0"/>
              <a:t>Solution</a:t>
            </a:r>
          </a:p>
          <a:p>
            <a:pPr marL="0" lvl="0" indent="457200" rtl="0">
              <a:lnSpc>
                <a:spcPct val="115000"/>
              </a:lnSpc>
              <a:spcBef>
                <a:spcPts val="0"/>
              </a:spcBef>
              <a:spcAft>
                <a:spcPts val="0"/>
              </a:spcAft>
              <a:buNone/>
            </a:pPr>
            <a:r>
              <a:rPr lang="en-US" dirty="0" smtClean="0"/>
              <a:t>Roadmap</a:t>
            </a:r>
          </a:p>
          <a:p>
            <a:pPr marL="0" lvl="0" indent="457200" rtl="0">
              <a:lnSpc>
                <a:spcPct val="115000"/>
              </a:lnSpc>
              <a:spcBef>
                <a:spcPts val="0"/>
              </a:spcBef>
              <a:spcAft>
                <a:spcPts val="0"/>
              </a:spcAft>
              <a:buNone/>
            </a:pPr>
            <a:r>
              <a:rPr lang="en-US" dirty="0" smtClean="0"/>
              <a:t>Engagement</a:t>
            </a:r>
          </a:p>
          <a:p>
            <a:pPr marL="0" lvl="0" indent="457200" rtl="0">
              <a:lnSpc>
                <a:spcPct val="115000"/>
              </a:lnSpc>
              <a:spcBef>
                <a:spcPts val="0"/>
              </a:spcBef>
              <a:spcAft>
                <a:spcPts val="0"/>
              </a:spcAft>
              <a:buNone/>
            </a:pPr>
            <a:endParaRPr lang="en-US" dirty="0"/>
          </a:p>
          <a:p>
            <a:pPr marL="0" lvl="0" indent="457200" rtl="0">
              <a:lnSpc>
                <a:spcPct val="115000"/>
              </a:lnSpc>
              <a:spcBef>
                <a:spcPts val="0"/>
              </a:spcBef>
              <a:spcAft>
                <a:spcPts val="0"/>
              </a:spcAft>
              <a:buNone/>
            </a:pPr>
            <a:r>
              <a:rPr lang="en-US" dirty="0" smtClean="0"/>
              <a:t>*names are not final</a:t>
            </a:r>
            <a:endParaRPr lang="en-US" dirty="0"/>
          </a:p>
          <a:p>
            <a:pPr marL="169863" marR="0" lvl="0" indent="-169863" algn="l" rtl="0">
              <a:lnSpc>
                <a:spcPct val="95000"/>
              </a:lnSpc>
              <a:spcBef>
                <a:spcPts val="800"/>
              </a:spcBef>
              <a:spcAft>
                <a:spcPts val="0"/>
              </a:spcAft>
              <a:buClr>
                <a:schemeClr val="dk1"/>
              </a:buClr>
              <a:buSzPct val="100000"/>
              <a:buFont typeface="Arial"/>
              <a:buNone/>
            </a:pPr>
            <a:endParaRPr sz="1800" b="0" i="0" u="none" strike="noStrike" cap="none" dirty="0">
              <a:solidFill>
                <a:schemeClr val="dk1"/>
              </a:solidFill>
              <a:latin typeface="Century Gothic"/>
              <a:ea typeface="Century Gothic"/>
              <a:cs typeface="Century Gothic"/>
              <a:sym typeface="Century Gothic"/>
            </a:endParaRPr>
          </a:p>
        </p:txBody>
      </p:sp>
      <p:sp>
        <p:nvSpPr>
          <p:cNvPr id="148" name="Shape 148"/>
          <p:cNvSpPr txBox="1">
            <a:spLocks noGrp="1"/>
          </p:cNvSpPr>
          <p:nvPr>
            <p:ph type="title"/>
          </p:nvPr>
        </p:nvSpPr>
        <p:spPr>
          <a:xfrm>
            <a:off x="457200" y="639708"/>
            <a:ext cx="3886200" cy="704088"/>
          </a:xfrm>
          <a:prstGeom prst="rect">
            <a:avLst/>
          </a:prstGeom>
          <a:noFill/>
          <a:ln>
            <a:noFill/>
          </a:ln>
        </p:spPr>
        <p:txBody>
          <a:bodyPr lIns="0" tIns="0" rIns="0" bIns="0" anchor="b" anchorCtr="0">
            <a:noAutofit/>
          </a:bodyPr>
          <a:lstStyle/>
          <a:p>
            <a:pPr marL="0" marR="0" lvl="0" indent="0" algn="l" rtl="0">
              <a:lnSpc>
                <a:spcPct val="90000"/>
              </a:lnSpc>
              <a:spcBef>
                <a:spcPts val="0"/>
              </a:spcBef>
              <a:buClr>
                <a:schemeClr val="accent1"/>
              </a:buClr>
              <a:buSzPct val="25000"/>
              <a:buFont typeface="Century Gothic"/>
              <a:buNone/>
            </a:pPr>
            <a:r>
              <a:rPr lang="en-US" sz="2200" b="0" i="0" u="none" strike="noStrike" cap="none">
                <a:solidFill>
                  <a:schemeClr val="accent1"/>
                </a:solidFill>
                <a:latin typeface="Century Gothic"/>
                <a:ea typeface="Century Gothic"/>
                <a:cs typeface="Century Gothic"/>
                <a:sym typeface="Century Gothic"/>
              </a:rPr>
              <a:t>Agenda</a:t>
            </a:r>
          </a:p>
        </p:txBody>
      </p:sp>
      <p:sp>
        <p:nvSpPr>
          <p:cNvPr id="149" name="Shape 149"/>
          <p:cNvSpPr txBox="1">
            <a:spLocks noGrp="1"/>
          </p:cNvSpPr>
          <p:nvPr>
            <p:ph type="dt" idx="10"/>
          </p:nvPr>
        </p:nvSpPr>
        <p:spPr>
          <a:xfrm>
            <a:off x="3505200" y="4864346"/>
            <a:ext cx="2133599" cy="107721"/>
          </a:xfrm>
          <a:prstGeom prst="rect">
            <a:avLst/>
          </a:prstGeom>
          <a:noFill/>
          <a:ln>
            <a:noFill/>
          </a:ln>
        </p:spPr>
        <p:txBody>
          <a:bodyPr lIns="0" tIns="0" rIns="0" bIns="0" anchor="ctr" anchorCtr="0">
            <a:noAutofit/>
          </a:bodyPr>
          <a:lstStyle/>
          <a:p>
            <a:pPr marL="0" marR="0" lvl="0" indent="0" algn="ctr" rtl="0">
              <a:spcBef>
                <a:spcPts val="0"/>
              </a:spcBef>
              <a:buSzPct val="25000"/>
              <a:buNone/>
            </a:pPr>
            <a:r>
              <a:rPr lang="mr-IN" sz="700" b="0" i="0" u="none" strike="noStrike" cap="none" dirty="0" smtClean="0">
                <a:solidFill>
                  <a:srgbClr val="A2A2A2"/>
                </a:solidFill>
                <a:latin typeface="Century Gothic"/>
                <a:ea typeface="Century Gothic"/>
                <a:cs typeface="Century Gothic"/>
                <a:sym typeface="Century Gothic"/>
              </a:rPr>
              <a:t>01/11/2016</a:t>
            </a:r>
            <a:endParaRPr lang="en-US" sz="700" b="0" i="0" u="none" strike="noStrike" cap="none" dirty="0">
              <a:solidFill>
                <a:srgbClr val="A2A2A2"/>
              </a:solidFill>
              <a:latin typeface="Century Gothic"/>
              <a:ea typeface="Century Gothic"/>
              <a:cs typeface="Century Gothic"/>
              <a:sym typeface="Century Gothic"/>
            </a:endParaRPr>
          </a:p>
        </p:txBody>
      </p:sp>
      <p:sp>
        <p:nvSpPr>
          <p:cNvPr id="150" name="Shape 150"/>
          <p:cNvSpPr txBox="1">
            <a:spLocks noGrp="1"/>
          </p:cNvSpPr>
          <p:nvPr>
            <p:ph type="ftr" idx="11"/>
          </p:nvPr>
        </p:nvSpPr>
        <p:spPr>
          <a:xfrm>
            <a:off x="457200" y="4857864"/>
            <a:ext cx="1762124" cy="107721"/>
          </a:xfrm>
          <a:prstGeom prst="rect">
            <a:avLst/>
          </a:prstGeom>
          <a:noFill/>
          <a:ln>
            <a:noFill/>
          </a:ln>
        </p:spPr>
        <p:txBody>
          <a:bodyPr lIns="0" tIns="0" rIns="0" bIns="0" anchor="ctr" anchorCtr="0">
            <a:noAutofit/>
          </a:bodyPr>
          <a:lstStyle/>
          <a:p>
            <a:pPr marL="0" marR="0" lvl="0" indent="0" algn="l" rtl="0">
              <a:spcBef>
                <a:spcPts val="0"/>
              </a:spcBef>
              <a:buSzPct val="25000"/>
              <a:buNone/>
            </a:pPr>
            <a:r>
              <a:rPr lang="en-US" sz="700" b="0" i="0" u="none" strike="noStrike" cap="none" dirty="0">
                <a:solidFill>
                  <a:srgbClr val="A2A2A2"/>
                </a:solidFill>
                <a:latin typeface="Century Gothic"/>
                <a:ea typeface="Century Gothic"/>
                <a:cs typeface="Century Gothic"/>
                <a:sym typeface="Century Gothic"/>
              </a:rPr>
              <a:t>© </a:t>
            </a:r>
            <a:r>
              <a:rPr lang="en-US" sz="700" b="0" i="0" u="none" strike="noStrike" cap="none" dirty="0" smtClean="0">
                <a:solidFill>
                  <a:srgbClr val="A2A2A2"/>
                </a:solidFill>
                <a:latin typeface="Century Gothic"/>
                <a:ea typeface="Century Gothic"/>
                <a:cs typeface="Century Gothic"/>
                <a:sym typeface="Century Gothic"/>
              </a:rPr>
              <a:t>2017 </a:t>
            </a:r>
            <a:r>
              <a:rPr lang="en-US" sz="700" b="0" i="0" u="none" strike="noStrike" cap="none" dirty="0">
                <a:solidFill>
                  <a:srgbClr val="A2A2A2"/>
                </a:solidFill>
                <a:latin typeface="Century Gothic"/>
                <a:ea typeface="Century Gothic"/>
                <a:cs typeface="Century Gothic"/>
                <a:sym typeface="Century Gothic"/>
              </a:rPr>
              <a:t>Think Big, a Teradata Company</a:t>
            </a:r>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Shape 389"/>
          <p:cNvSpPr/>
          <p:nvPr/>
        </p:nvSpPr>
        <p:spPr>
          <a:xfrm>
            <a:off x="533400" y="1028700"/>
            <a:ext cx="2186400" cy="514500"/>
          </a:xfrm>
          <a:prstGeom prst="chevron">
            <a:avLst>
              <a:gd name="adj" fmla="val 50000"/>
            </a:avLst>
          </a:prstGeom>
          <a:solidFill>
            <a:schemeClr val="accent1">
              <a:alpha val="24710"/>
            </a:schemeClr>
          </a:solidFill>
          <a:ln>
            <a:noFill/>
          </a:ln>
          <a:effectLst>
            <a:outerShdw blurRad="39999" dist="23000" dir="5400000" rotWithShape="0">
              <a:srgbClr val="000000">
                <a:alpha val="34900"/>
              </a:srgbClr>
            </a:outerShdw>
          </a:effectLst>
        </p:spPr>
        <p:txBody>
          <a:bodyPr lIns="91425" tIns="91425" rIns="91425" bIns="91425" anchor="ctr" anchorCtr="0">
            <a:noAutofit/>
          </a:bodyPr>
          <a:lstStyle/>
          <a:p>
            <a:pPr lvl="0">
              <a:spcBef>
                <a:spcPts val="0"/>
              </a:spcBef>
              <a:buNone/>
            </a:pPr>
            <a:endParaRPr/>
          </a:p>
        </p:txBody>
      </p:sp>
      <p:sp>
        <p:nvSpPr>
          <p:cNvPr id="390" name="Shape 390"/>
          <p:cNvSpPr txBox="1">
            <a:spLocks noGrp="1"/>
          </p:cNvSpPr>
          <p:nvPr>
            <p:ph type="body" idx="1"/>
          </p:nvPr>
        </p:nvSpPr>
        <p:spPr>
          <a:xfrm>
            <a:off x="533400" y="1975103"/>
            <a:ext cx="2743200" cy="1788900"/>
          </a:xfrm>
          <a:prstGeom prst="rect">
            <a:avLst/>
          </a:prstGeom>
          <a:noFill/>
          <a:ln>
            <a:noFill/>
          </a:ln>
        </p:spPr>
        <p:txBody>
          <a:bodyPr lIns="0" tIns="0" rIns="0" bIns="0" anchor="t" anchorCtr="0">
            <a:noAutofit/>
          </a:bodyPr>
          <a:lstStyle/>
          <a:p>
            <a:pPr marL="169862" marR="0" lvl="0" indent="-169862" algn="l" rtl="0">
              <a:lnSpc>
                <a:spcPct val="95000"/>
              </a:lnSpc>
              <a:spcBef>
                <a:spcPts val="0"/>
              </a:spcBef>
              <a:spcAft>
                <a:spcPts val="0"/>
              </a:spcAft>
              <a:buClr>
                <a:schemeClr val="dk1"/>
              </a:buClr>
              <a:buSzPct val="100000"/>
              <a:buFont typeface="Arial"/>
              <a:buChar char="•"/>
            </a:pPr>
            <a:r>
              <a:rPr lang="en-US" sz="1400" b="0" i="0" u="none" strike="noStrike" cap="none">
                <a:solidFill>
                  <a:schemeClr val="dk1"/>
                </a:solidFill>
                <a:latin typeface="Century Gothic"/>
                <a:ea typeface="Century Gothic"/>
                <a:cs typeface="Century Gothic"/>
                <a:sym typeface="Century Gothic"/>
              </a:rPr>
              <a:t>Use prioritized use cases to identify patterns for technologies and platforms that drive Big Data ecosystems.</a:t>
            </a:r>
          </a:p>
          <a:p>
            <a:pPr marL="169862" marR="0" lvl="0" indent="-169862" algn="l" rtl="0">
              <a:lnSpc>
                <a:spcPct val="95000"/>
              </a:lnSpc>
              <a:spcBef>
                <a:spcPts val="800"/>
              </a:spcBef>
              <a:spcAft>
                <a:spcPts val="0"/>
              </a:spcAft>
              <a:buClr>
                <a:schemeClr val="dk1"/>
              </a:buClr>
              <a:buSzPct val="100000"/>
              <a:buFont typeface="Arial"/>
              <a:buChar char="•"/>
            </a:pPr>
            <a:r>
              <a:rPr lang="en-US" sz="1400" b="0" i="0" u="none" strike="noStrike" cap="none">
                <a:solidFill>
                  <a:schemeClr val="dk1"/>
                </a:solidFill>
                <a:latin typeface="Century Gothic"/>
                <a:ea typeface="Century Gothic"/>
                <a:cs typeface="Century Gothic"/>
                <a:sym typeface="Century Gothic"/>
              </a:rPr>
              <a:t>Lay out an architectural roadmap based on the prioritized use cases, leveraging Think Big’s reference architectures. </a:t>
            </a:r>
          </a:p>
          <a:p>
            <a:pPr marL="169862" marR="0" lvl="0" indent="-169862" algn="l" rtl="0">
              <a:lnSpc>
                <a:spcPct val="95000"/>
              </a:lnSpc>
              <a:spcBef>
                <a:spcPts val="800"/>
              </a:spcBef>
              <a:spcAft>
                <a:spcPts val="0"/>
              </a:spcAft>
              <a:buClr>
                <a:schemeClr val="dk1"/>
              </a:buClr>
              <a:buSzPct val="100000"/>
              <a:buFont typeface="Arial"/>
              <a:buChar char="•"/>
            </a:pPr>
            <a:r>
              <a:rPr lang="en-US" sz="1400" b="0" i="0" u="none" strike="noStrike" cap="none">
                <a:solidFill>
                  <a:schemeClr val="dk1"/>
                </a:solidFill>
                <a:latin typeface="Century Gothic"/>
                <a:ea typeface="Century Gothic"/>
                <a:cs typeface="Century Gothic"/>
                <a:sym typeface="Century Gothic"/>
              </a:rPr>
              <a:t>Identify key recommendations based on best practices.</a:t>
            </a:r>
          </a:p>
        </p:txBody>
      </p:sp>
      <p:grpSp>
        <p:nvGrpSpPr>
          <p:cNvPr id="391" name="Shape 391"/>
          <p:cNvGrpSpPr/>
          <p:nvPr/>
        </p:nvGrpSpPr>
        <p:grpSpPr>
          <a:xfrm>
            <a:off x="2514601" y="1028700"/>
            <a:ext cx="2186400" cy="514350"/>
            <a:chOff x="1971488" y="0"/>
            <a:chExt cx="2186400" cy="685800"/>
          </a:xfrm>
        </p:grpSpPr>
        <p:sp>
          <p:nvSpPr>
            <p:cNvPr id="392" name="Shape 392"/>
            <p:cNvSpPr/>
            <p:nvPr/>
          </p:nvSpPr>
          <p:spPr>
            <a:xfrm>
              <a:off x="1971488" y="0"/>
              <a:ext cx="2186400" cy="685800"/>
            </a:xfrm>
            <a:prstGeom prst="chevron">
              <a:avLst>
                <a:gd name="adj" fmla="val 50000"/>
              </a:avLst>
            </a:prstGeom>
            <a:gradFill>
              <a:gsLst>
                <a:gs pos="0">
                  <a:srgbClr val="C46300"/>
                </a:gs>
                <a:gs pos="80000">
                  <a:srgbClr val="FF8300"/>
                </a:gs>
                <a:gs pos="100000">
                  <a:srgbClr val="FF8400"/>
                </a:gs>
              </a:gsLst>
              <a:lin ang="16200038" scaled="0"/>
            </a:gradFill>
            <a:ln>
              <a:noFill/>
            </a:ln>
            <a:effectLst>
              <a:outerShdw blurRad="39999" dist="23000" dir="5400000" rotWithShape="0">
                <a:srgbClr val="000000">
                  <a:alpha val="34900"/>
                </a:srgbClr>
              </a:outerShdw>
            </a:effectLst>
          </p:spPr>
          <p:txBody>
            <a:bodyPr lIns="91425" tIns="91425" rIns="91425" bIns="91425" anchor="ctr" anchorCtr="0">
              <a:noAutofit/>
            </a:bodyPr>
            <a:lstStyle/>
            <a:p>
              <a:pPr lvl="0">
                <a:spcBef>
                  <a:spcPts val="0"/>
                </a:spcBef>
                <a:buNone/>
              </a:pPr>
              <a:endParaRPr/>
            </a:p>
          </p:txBody>
        </p:sp>
        <p:sp>
          <p:nvSpPr>
            <p:cNvPr id="393" name="Shape 393"/>
            <p:cNvSpPr/>
            <p:nvPr/>
          </p:nvSpPr>
          <p:spPr>
            <a:xfrm>
              <a:off x="2314388" y="0"/>
              <a:ext cx="1500600" cy="685800"/>
            </a:xfrm>
            <a:prstGeom prst="rect">
              <a:avLst/>
            </a:prstGeom>
            <a:noFill/>
            <a:ln>
              <a:noFill/>
            </a:ln>
          </p:spPr>
          <p:txBody>
            <a:bodyPr lIns="48000" tIns="16000" rIns="16000" bIns="16000" anchor="ctr" anchorCtr="0">
              <a:noAutofit/>
            </a:bodyPr>
            <a:lstStyle/>
            <a:p>
              <a:pPr marL="0" marR="0" lvl="0" indent="0" algn="ctr" rtl="0">
                <a:lnSpc>
                  <a:spcPct val="90000"/>
                </a:lnSpc>
                <a:spcBef>
                  <a:spcPts val="0"/>
                </a:spcBef>
                <a:spcAft>
                  <a:spcPts val="0"/>
                </a:spcAft>
                <a:buSzPct val="25000"/>
                <a:buNone/>
              </a:pPr>
              <a:r>
                <a:rPr lang="en-US" sz="1200">
                  <a:solidFill>
                    <a:schemeClr val="lt1"/>
                  </a:solidFill>
                  <a:latin typeface="Century Gothic"/>
                  <a:ea typeface="Century Gothic"/>
                  <a:cs typeface="Century Gothic"/>
                  <a:sym typeface="Century Gothic"/>
                </a:rPr>
                <a:t>Architecture Definition</a:t>
              </a:r>
            </a:p>
          </p:txBody>
        </p:sp>
      </p:grpSp>
      <p:sp>
        <p:nvSpPr>
          <p:cNvPr id="394" name="Shape 394"/>
          <p:cNvSpPr/>
          <p:nvPr/>
        </p:nvSpPr>
        <p:spPr>
          <a:xfrm>
            <a:off x="870117" y="1028700"/>
            <a:ext cx="1500600" cy="514500"/>
          </a:xfrm>
          <a:prstGeom prst="rect">
            <a:avLst/>
          </a:prstGeom>
          <a:noFill/>
          <a:ln>
            <a:noFill/>
          </a:ln>
        </p:spPr>
        <p:txBody>
          <a:bodyPr lIns="48000" tIns="16000" rIns="16000" bIns="16000" anchor="ctr" anchorCtr="0">
            <a:noAutofit/>
          </a:bodyPr>
          <a:lstStyle/>
          <a:p>
            <a:pPr marL="0" marR="0" lvl="0" indent="0" algn="ctr" rtl="0">
              <a:lnSpc>
                <a:spcPct val="90000"/>
              </a:lnSpc>
              <a:spcBef>
                <a:spcPts val="0"/>
              </a:spcBef>
              <a:spcAft>
                <a:spcPts val="0"/>
              </a:spcAft>
              <a:buSzPct val="25000"/>
              <a:buNone/>
            </a:pPr>
            <a:r>
              <a:rPr lang="en-US" sz="1200">
                <a:solidFill>
                  <a:schemeClr val="lt1"/>
                </a:solidFill>
                <a:latin typeface="Century Gothic"/>
                <a:ea typeface="Century Gothic"/>
                <a:cs typeface="Century Gothic"/>
                <a:sym typeface="Century Gothic"/>
              </a:rPr>
              <a:t>Use Case Definition</a:t>
            </a:r>
          </a:p>
        </p:txBody>
      </p:sp>
      <p:sp>
        <p:nvSpPr>
          <p:cNvPr id="395" name="Shape 395"/>
          <p:cNvSpPr/>
          <p:nvPr/>
        </p:nvSpPr>
        <p:spPr>
          <a:xfrm>
            <a:off x="4462682" y="1028700"/>
            <a:ext cx="2186400" cy="514500"/>
          </a:xfrm>
          <a:prstGeom prst="chevron">
            <a:avLst>
              <a:gd name="adj" fmla="val 50000"/>
            </a:avLst>
          </a:prstGeom>
          <a:solidFill>
            <a:schemeClr val="accent1">
              <a:alpha val="24710"/>
            </a:schemeClr>
          </a:solidFill>
          <a:ln>
            <a:noFill/>
          </a:ln>
          <a:effectLst>
            <a:outerShdw blurRad="39999" dist="23000" dir="5400000" rotWithShape="0">
              <a:srgbClr val="000000">
                <a:alpha val="34900"/>
              </a:srgbClr>
            </a:outerShdw>
          </a:effectLst>
        </p:spPr>
        <p:txBody>
          <a:bodyPr lIns="91425" tIns="91425" rIns="91425" bIns="91425" anchor="ctr" anchorCtr="0">
            <a:noAutofit/>
          </a:bodyPr>
          <a:lstStyle/>
          <a:p>
            <a:pPr lvl="0">
              <a:spcBef>
                <a:spcPts val="0"/>
              </a:spcBef>
              <a:buNone/>
            </a:pPr>
            <a:endParaRPr/>
          </a:p>
        </p:txBody>
      </p:sp>
      <p:sp>
        <p:nvSpPr>
          <p:cNvPr id="396" name="Shape 396"/>
          <p:cNvSpPr/>
          <p:nvPr/>
        </p:nvSpPr>
        <p:spPr>
          <a:xfrm>
            <a:off x="6430414" y="1028700"/>
            <a:ext cx="2186400" cy="514500"/>
          </a:xfrm>
          <a:prstGeom prst="chevron">
            <a:avLst>
              <a:gd name="adj" fmla="val 50000"/>
            </a:avLst>
          </a:prstGeom>
          <a:solidFill>
            <a:schemeClr val="accent1">
              <a:alpha val="24710"/>
            </a:schemeClr>
          </a:solidFill>
          <a:ln>
            <a:noFill/>
          </a:ln>
          <a:effectLst>
            <a:outerShdw blurRad="39999" dist="23000" dir="5400000" rotWithShape="0">
              <a:srgbClr val="000000">
                <a:alpha val="34900"/>
              </a:srgbClr>
            </a:outerShdw>
          </a:effectLst>
        </p:spPr>
        <p:txBody>
          <a:bodyPr lIns="91425" tIns="91425" rIns="91425" bIns="91425" anchor="ctr" anchorCtr="0">
            <a:noAutofit/>
          </a:bodyPr>
          <a:lstStyle/>
          <a:p>
            <a:pPr lvl="0">
              <a:spcBef>
                <a:spcPts val="0"/>
              </a:spcBef>
              <a:buNone/>
            </a:pPr>
            <a:endParaRPr/>
          </a:p>
        </p:txBody>
      </p:sp>
      <p:sp>
        <p:nvSpPr>
          <p:cNvPr id="397" name="Shape 397"/>
          <p:cNvSpPr/>
          <p:nvPr/>
        </p:nvSpPr>
        <p:spPr>
          <a:xfrm>
            <a:off x="4800601" y="1028700"/>
            <a:ext cx="1500600" cy="514500"/>
          </a:xfrm>
          <a:prstGeom prst="rect">
            <a:avLst/>
          </a:prstGeom>
          <a:noFill/>
          <a:ln>
            <a:noFill/>
          </a:ln>
        </p:spPr>
        <p:txBody>
          <a:bodyPr lIns="48000" tIns="16000" rIns="16000" bIns="16000" anchor="ctr" anchorCtr="0">
            <a:noAutofit/>
          </a:bodyPr>
          <a:lstStyle/>
          <a:p>
            <a:pPr marL="0" marR="0" lvl="0" indent="0" algn="ctr" rtl="0">
              <a:lnSpc>
                <a:spcPct val="90000"/>
              </a:lnSpc>
              <a:spcBef>
                <a:spcPts val="0"/>
              </a:spcBef>
              <a:spcAft>
                <a:spcPts val="0"/>
              </a:spcAft>
              <a:buSzPct val="25000"/>
              <a:buNone/>
            </a:pPr>
            <a:r>
              <a:rPr lang="en-US" sz="1200">
                <a:solidFill>
                  <a:schemeClr val="lt1"/>
                </a:solidFill>
                <a:latin typeface="Century Gothic"/>
                <a:ea typeface="Century Gothic"/>
                <a:cs typeface="Century Gothic"/>
                <a:sym typeface="Century Gothic"/>
              </a:rPr>
              <a:t>Capability Definition</a:t>
            </a:r>
          </a:p>
        </p:txBody>
      </p:sp>
      <p:sp>
        <p:nvSpPr>
          <p:cNvPr id="398" name="Shape 398"/>
          <p:cNvSpPr/>
          <p:nvPr/>
        </p:nvSpPr>
        <p:spPr>
          <a:xfrm>
            <a:off x="6781800" y="1028700"/>
            <a:ext cx="1500600" cy="514500"/>
          </a:xfrm>
          <a:prstGeom prst="rect">
            <a:avLst/>
          </a:prstGeom>
          <a:noFill/>
          <a:ln>
            <a:noFill/>
          </a:ln>
        </p:spPr>
        <p:txBody>
          <a:bodyPr lIns="48000" tIns="16000" rIns="16000" bIns="16000" anchor="ctr" anchorCtr="0">
            <a:noAutofit/>
          </a:bodyPr>
          <a:lstStyle/>
          <a:p>
            <a:pPr marL="0" marR="0" lvl="0" indent="0" algn="ctr" rtl="0">
              <a:spcBef>
                <a:spcPts val="0"/>
              </a:spcBef>
              <a:buSzPct val="25000"/>
              <a:buNone/>
            </a:pPr>
            <a:r>
              <a:rPr lang="en-US" sz="1200">
                <a:solidFill>
                  <a:schemeClr val="lt1"/>
                </a:solidFill>
                <a:latin typeface="Century Gothic"/>
                <a:ea typeface="Century Gothic"/>
                <a:cs typeface="Century Gothic"/>
                <a:sym typeface="Century Gothic"/>
              </a:rPr>
              <a:t>Roadmap &amp; Recommendations</a:t>
            </a:r>
          </a:p>
        </p:txBody>
      </p:sp>
      <p:pic>
        <p:nvPicPr>
          <p:cNvPr id="399" name="Shape 399"/>
          <p:cNvPicPr preferRelativeResize="0"/>
          <p:nvPr/>
        </p:nvPicPr>
        <p:blipFill rotWithShape="1">
          <a:blip r:embed="rId3">
            <a:alphaModFix/>
          </a:blip>
          <a:srcRect/>
          <a:stretch/>
        </p:blipFill>
        <p:spPr>
          <a:xfrm>
            <a:off x="3552851" y="2017439"/>
            <a:ext cx="5064000" cy="2564700"/>
          </a:xfrm>
          <a:prstGeom prst="rect">
            <a:avLst/>
          </a:prstGeom>
          <a:noFill/>
          <a:ln>
            <a:noFill/>
          </a:ln>
        </p:spPr>
      </p:pic>
      <p:sp>
        <p:nvSpPr>
          <p:cNvPr id="400" name="Shape 400"/>
          <p:cNvSpPr txBox="1">
            <a:spLocks noGrp="1"/>
          </p:cNvSpPr>
          <p:nvPr>
            <p:ph type="title"/>
          </p:nvPr>
        </p:nvSpPr>
        <p:spPr>
          <a:xfrm>
            <a:off x="457200" y="173735"/>
            <a:ext cx="7129500" cy="698699"/>
          </a:xfrm>
          <a:prstGeom prst="rect">
            <a:avLst/>
          </a:prstGeom>
          <a:noFill/>
          <a:ln>
            <a:noFill/>
          </a:ln>
        </p:spPr>
        <p:txBody>
          <a:bodyPr lIns="0" tIns="0" rIns="0" bIns="0" anchor="b" anchorCtr="0">
            <a:noAutofit/>
          </a:bodyPr>
          <a:lstStyle/>
          <a:p>
            <a:pPr marL="0" marR="0" lvl="0" indent="0" algn="l" rtl="0">
              <a:lnSpc>
                <a:spcPct val="95000"/>
              </a:lnSpc>
              <a:spcBef>
                <a:spcPts val="0"/>
              </a:spcBef>
              <a:buClr>
                <a:srgbClr val="EC881D"/>
              </a:buClr>
              <a:buSzPct val="25000"/>
              <a:buFont typeface="Century Gothic"/>
              <a:buNone/>
            </a:pPr>
            <a:r>
              <a:rPr lang="en-US" sz="2200" b="0" i="0" u="none" strike="noStrike" cap="none">
                <a:solidFill>
                  <a:srgbClr val="EC881D"/>
                </a:solidFill>
                <a:latin typeface="Century Gothic"/>
                <a:ea typeface="Century Gothic"/>
                <a:cs typeface="Century Gothic"/>
                <a:sym typeface="Century Gothic"/>
              </a:rPr>
              <a:t>Architecture Definition</a:t>
            </a:r>
          </a:p>
        </p:txBody>
      </p:sp>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Shape 406"/>
          <p:cNvSpPr/>
          <p:nvPr/>
        </p:nvSpPr>
        <p:spPr>
          <a:xfrm>
            <a:off x="2494950" y="1028700"/>
            <a:ext cx="2186400" cy="514500"/>
          </a:xfrm>
          <a:prstGeom prst="chevron">
            <a:avLst>
              <a:gd name="adj" fmla="val 50000"/>
            </a:avLst>
          </a:prstGeom>
          <a:solidFill>
            <a:schemeClr val="accent1">
              <a:alpha val="24710"/>
            </a:schemeClr>
          </a:solidFill>
          <a:ln>
            <a:noFill/>
          </a:ln>
          <a:effectLst>
            <a:outerShdw blurRad="39999" dist="23000" dir="5400000" rotWithShape="0">
              <a:srgbClr val="000000">
                <a:alpha val="34900"/>
              </a:srgbClr>
            </a:outerShdw>
          </a:effectLst>
        </p:spPr>
        <p:txBody>
          <a:bodyPr lIns="91425" tIns="91425" rIns="91425" bIns="91425" anchor="ctr" anchorCtr="0">
            <a:noAutofit/>
          </a:bodyPr>
          <a:lstStyle/>
          <a:p>
            <a:pPr lvl="0">
              <a:spcBef>
                <a:spcPts val="0"/>
              </a:spcBef>
              <a:buNone/>
            </a:pPr>
            <a:endParaRPr/>
          </a:p>
        </p:txBody>
      </p:sp>
      <p:sp>
        <p:nvSpPr>
          <p:cNvPr id="407" name="Shape 407"/>
          <p:cNvSpPr txBox="1">
            <a:spLocks noGrp="1"/>
          </p:cNvSpPr>
          <p:nvPr>
            <p:ph type="body" idx="1"/>
          </p:nvPr>
        </p:nvSpPr>
        <p:spPr>
          <a:xfrm>
            <a:off x="527218" y="1851659"/>
            <a:ext cx="2186400" cy="3139200"/>
          </a:xfrm>
          <a:prstGeom prst="rect">
            <a:avLst/>
          </a:prstGeom>
          <a:noFill/>
          <a:ln>
            <a:noFill/>
          </a:ln>
        </p:spPr>
        <p:txBody>
          <a:bodyPr lIns="0" tIns="0" rIns="0" bIns="0" anchor="t" anchorCtr="0">
            <a:noAutofit/>
          </a:bodyPr>
          <a:lstStyle/>
          <a:p>
            <a:pPr marL="169862" marR="0" lvl="0" indent="-169862" algn="l" rtl="0">
              <a:lnSpc>
                <a:spcPct val="95000"/>
              </a:lnSpc>
              <a:spcBef>
                <a:spcPts val="0"/>
              </a:spcBef>
              <a:spcAft>
                <a:spcPts val="0"/>
              </a:spcAft>
              <a:buClr>
                <a:schemeClr val="dk1"/>
              </a:buClr>
              <a:buSzPct val="100000"/>
              <a:buFont typeface="Arial"/>
              <a:buChar char="•"/>
            </a:pPr>
            <a:r>
              <a:rPr lang="en-US" sz="1400" b="0" i="0" u="none" strike="noStrike" cap="none">
                <a:solidFill>
                  <a:schemeClr val="dk1"/>
                </a:solidFill>
                <a:latin typeface="Century Gothic"/>
                <a:ea typeface="Century Gothic"/>
                <a:cs typeface="Century Gothic"/>
                <a:sym typeface="Century Gothic"/>
              </a:rPr>
              <a:t>Review existing big data organization structure against best practices</a:t>
            </a:r>
          </a:p>
          <a:p>
            <a:pPr marL="169862" marR="0" lvl="0" indent="-169862" algn="l" rtl="0">
              <a:lnSpc>
                <a:spcPct val="95000"/>
              </a:lnSpc>
              <a:spcBef>
                <a:spcPts val="800"/>
              </a:spcBef>
              <a:spcAft>
                <a:spcPts val="0"/>
              </a:spcAft>
              <a:buClr>
                <a:schemeClr val="dk1"/>
              </a:buClr>
              <a:buSzPct val="100000"/>
              <a:buFont typeface="Arial"/>
              <a:buChar char="•"/>
            </a:pPr>
            <a:r>
              <a:rPr lang="en-US" sz="1400" b="0" i="0" u="none" strike="noStrike" cap="none">
                <a:solidFill>
                  <a:schemeClr val="dk1"/>
                </a:solidFill>
                <a:latin typeface="Century Gothic"/>
                <a:ea typeface="Century Gothic"/>
                <a:cs typeface="Century Gothic"/>
                <a:sym typeface="Century Gothic"/>
              </a:rPr>
              <a:t>Identify areas that need to be built or enhanced.</a:t>
            </a:r>
          </a:p>
          <a:p>
            <a:pPr marL="169862" marR="0" lvl="0" indent="-169862" algn="l" rtl="0">
              <a:lnSpc>
                <a:spcPct val="95000"/>
              </a:lnSpc>
              <a:spcBef>
                <a:spcPts val="800"/>
              </a:spcBef>
              <a:spcAft>
                <a:spcPts val="0"/>
              </a:spcAft>
              <a:buClr>
                <a:schemeClr val="dk1"/>
              </a:buClr>
              <a:buSzPct val="100000"/>
              <a:buFont typeface="Arial"/>
              <a:buChar char="•"/>
            </a:pPr>
            <a:r>
              <a:rPr lang="en-US" sz="1400" b="0" i="0" u="none" strike="noStrike" cap="none">
                <a:solidFill>
                  <a:schemeClr val="dk1"/>
                </a:solidFill>
                <a:latin typeface="Century Gothic"/>
                <a:ea typeface="Century Gothic"/>
                <a:cs typeface="Century Gothic"/>
                <a:sym typeface="Century Gothic"/>
              </a:rPr>
              <a:t>Prioritize initiatives based on business imperatives and identified use cases.</a:t>
            </a:r>
          </a:p>
        </p:txBody>
      </p:sp>
      <p:sp>
        <p:nvSpPr>
          <p:cNvPr id="408" name="Shape 408"/>
          <p:cNvSpPr/>
          <p:nvPr/>
        </p:nvSpPr>
        <p:spPr>
          <a:xfrm>
            <a:off x="527218" y="1028700"/>
            <a:ext cx="2186400" cy="514500"/>
          </a:xfrm>
          <a:prstGeom prst="chevron">
            <a:avLst>
              <a:gd name="adj" fmla="val 50000"/>
            </a:avLst>
          </a:prstGeom>
          <a:solidFill>
            <a:schemeClr val="accent1">
              <a:alpha val="24710"/>
            </a:schemeClr>
          </a:solidFill>
          <a:ln>
            <a:noFill/>
          </a:ln>
          <a:effectLst>
            <a:outerShdw blurRad="39999" dist="23000" dir="5400000" rotWithShape="0">
              <a:srgbClr val="000000">
                <a:alpha val="34900"/>
              </a:srgbClr>
            </a:outerShdw>
          </a:effectLst>
        </p:spPr>
        <p:txBody>
          <a:bodyPr lIns="91425" tIns="91425" rIns="91425" bIns="91425" anchor="ctr" anchorCtr="0">
            <a:noAutofit/>
          </a:bodyPr>
          <a:lstStyle/>
          <a:p>
            <a:pPr lvl="0">
              <a:spcBef>
                <a:spcPts val="0"/>
              </a:spcBef>
              <a:buNone/>
            </a:pPr>
            <a:endParaRPr/>
          </a:p>
        </p:txBody>
      </p:sp>
      <p:sp>
        <p:nvSpPr>
          <p:cNvPr id="409" name="Shape 409"/>
          <p:cNvSpPr/>
          <p:nvPr/>
        </p:nvSpPr>
        <p:spPr>
          <a:xfrm>
            <a:off x="2837850" y="1028700"/>
            <a:ext cx="1500600" cy="514500"/>
          </a:xfrm>
          <a:prstGeom prst="rect">
            <a:avLst/>
          </a:prstGeom>
          <a:noFill/>
          <a:ln>
            <a:noFill/>
          </a:ln>
        </p:spPr>
        <p:txBody>
          <a:bodyPr lIns="48000" tIns="16000" rIns="16000" bIns="16000" anchor="ctr" anchorCtr="0">
            <a:noAutofit/>
          </a:bodyPr>
          <a:lstStyle/>
          <a:p>
            <a:pPr marL="0" marR="0" lvl="0" indent="0" algn="ctr" rtl="0">
              <a:lnSpc>
                <a:spcPct val="90000"/>
              </a:lnSpc>
              <a:spcBef>
                <a:spcPts val="0"/>
              </a:spcBef>
              <a:spcAft>
                <a:spcPts val="0"/>
              </a:spcAft>
              <a:buSzPct val="25000"/>
              <a:buNone/>
            </a:pPr>
            <a:r>
              <a:rPr lang="en-US" sz="1200">
                <a:solidFill>
                  <a:schemeClr val="lt1"/>
                </a:solidFill>
                <a:latin typeface="Century Gothic"/>
                <a:ea typeface="Century Gothic"/>
                <a:cs typeface="Century Gothic"/>
                <a:sym typeface="Century Gothic"/>
              </a:rPr>
              <a:t>Architecture  Definition</a:t>
            </a:r>
          </a:p>
        </p:txBody>
      </p:sp>
      <p:sp>
        <p:nvSpPr>
          <p:cNvPr id="410" name="Shape 410"/>
          <p:cNvSpPr/>
          <p:nvPr/>
        </p:nvSpPr>
        <p:spPr>
          <a:xfrm>
            <a:off x="6430414" y="1028700"/>
            <a:ext cx="2186400" cy="514500"/>
          </a:xfrm>
          <a:prstGeom prst="chevron">
            <a:avLst>
              <a:gd name="adj" fmla="val 50000"/>
            </a:avLst>
          </a:prstGeom>
          <a:solidFill>
            <a:schemeClr val="accent1">
              <a:alpha val="24710"/>
            </a:schemeClr>
          </a:solidFill>
          <a:ln>
            <a:noFill/>
          </a:ln>
          <a:effectLst>
            <a:outerShdw blurRad="39999" dist="23000" dir="5400000" rotWithShape="0">
              <a:srgbClr val="000000">
                <a:alpha val="34900"/>
              </a:srgbClr>
            </a:outerShdw>
          </a:effectLst>
        </p:spPr>
        <p:txBody>
          <a:bodyPr lIns="91425" tIns="91425" rIns="91425" bIns="91425" anchor="ctr" anchorCtr="0">
            <a:noAutofit/>
          </a:bodyPr>
          <a:lstStyle/>
          <a:p>
            <a:pPr lvl="0">
              <a:spcBef>
                <a:spcPts val="0"/>
              </a:spcBef>
              <a:buNone/>
            </a:pPr>
            <a:endParaRPr/>
          </a:p>
        </p:txBody>
      </p:sp>
      <p:sp>
        <p:nvSpPr>
          <p:cNvPr id="411" name="Shape 411"/>
          <p:cNvSpPr/>
          <p:nvPr/>
        </p:nvSpPr>
        <p:spPr>
          <a:xfrm>
            <a:off x="870117" y="1028700"/>
            <a:ext cx="1500600" cy="514500"/>
          </a:xfrm>
          <a:prstGeom prst="rect">
            <a:avLst/>
          </a:prstGeom>
          <a:noFill/>
          <a:ln>
            <a:noFill/>
          </a:ln>
        </p:spPr>
        <p:txBody>
          <a:bodyPr lIns="48000" tIns="16000" rIns="16000" bIns="16000" anchor="ctr" anchorCtr="0">
            <a:noAutofit/>
          </a:bodyPr>
          <a:lstStyle/>
          <a:p>
            <a:pPr marL="0" marR="0" lvl="0" indent="0" algn="ctr" rtl="0">
              <a:lnSpc>
                <a:spcPct val="90000"/>
              </a:lnSpc>
              <a:spcBef>
                <a:spcPts val="0"/>
              </a:spcBef>
              <a:spcAft>
                <a:spcPts val="0"/>
              </a:spcAft>
              <a:buSzPct val="25000"/>
              <a:buNone/>
            </a:pPr>
            <a:r>
              <a:rPr lang="en-US" sz="1200">
                <a:solidFill>
                  <a:schemeClr val="lt1"/>
                </a:solidFill>
                <a:latin typeface="Century Gothic"/>
                <a:ea typeface="Century Gothic"/>
                <a:cs typeface="Century Gothic"/>
                <a:sym typeface="Century Gothic"/>
              </a:rPr>
              <a:t>Use Case Definition</a:t>
            </a:r>
          </a:p>
        </p:txBody>
      </p:sp>
      <p:sp>
        <p:nvSpPr>
          <p:cNvPr id="412" name="Shape 412"/>
          <p:cNvSpPr/>
          <p:nvPr/>
        </p:nvSpPr>
        <p:spPr>
          <a:xfrm>
            <a:off x="4800601" y="1028700"/>
            <a:ext cx="1500600" cy="514500"/>
          </a:xfrm>
          <a:prstGeom prst="rect">
            <a:avLst/>
          </a:prstGeom>
          <a:noFill/>
          <a:ln>
            <a:noFill/>
          </a:ln>
        </p:spPr>
        <p:txBody>
          <a:bodyPr lIns="48000" tIns="16000" rIns="16000" bIns="16000" anchor="ctr" anchorCtr="0">
            <a:noAutofit/>
          </a:bodyPr>
          <a:lstStyle/>
          <a:p>
            <a:pPr marL="0" marR="0" lvl="0" indent="0" algn="ctr" rtl="0">
              <a:lnSpc>
                <a:spcPct val="90000"/>
              </a:lnSpc>
              <a:spcBef>
                <a:spcPts val="0"/>
              </a:spcBef>
              <a:spcAft>
                <a:spcPts val="0"/>
              </a:spcAft>
              <a:buSzPct val="25000"/>
              <a:buNone/>
            </a:pPr>
            <a:r>
              <a:rPr lang="en-US" sz="1200">
                <a:solidFill>
                  <a:schemeClr val="lt1"/>
                </a:solidFill>
                <a:latin typeface="Century Gothic"/>
                <a:ea typeface="Century Gothic"/>
                <a:cs typeface="Century Gothic"/>
                <a:sym typeface="Century Gothic"/>
              </a:rPr>
              <a:t>Architecture &amp; Capability Definitions</a:t>
            </a:r>
          </a:p>
        </p:txBody>
      </p:sp>
      <p:sp>
        <p:nvSpPr>
          <p:cNvPr id="413" name="Shape 413"/>
          <p:cNvSpPr/>
          <p:nvPr/>
        </p:nvSpPr>
        <p:spPr>
          <a:xfrm>
            <a:off x="6781800" y="1028700"/>
            <a:ext cx="1500600" cy="514500"/>
          </a:xfrm>
          <a:prstGeom prst="rect">
            <a:avLst/>
          </a:prstGeom>
          <a:noFill/>
          <a:ln>
            <a:noFill/>
          </a:ln>
        </p:spPr>
        <p:txBody>
          <a:bodyPr lIns="48000" tIns="16000" rIns="16000" bIns="16000" anchor="ctr" anchorCtr="0">
            <a:noAutofit/>
          </a:bodyPr>
          <a:lstStyle/>
          <a:p>
            <a:pPr marL="0" marR="0" lvl="0" indent="0" algn="ctr" rtl="0">
              <a:spcBef>
                <a:spcPts val="0"/>
              </a:spcBef>
              <a:buSzPct val="25000"/>
              <a:buNone/>
            </a:pPr>
            <a:r>
              <a:rPr lang="en-US" sz="1200">
                <a:solidFill>
                  <a:schemeClr val="lt1"/>
                </a:solidFill>
                <a:latin typeface="Century Gothic"/>
                <a:ea typeface="Century Gothic"/>
                <a:cs typeface="Century Gothic"/>
                <a:sym typeface="Century Gothic"/>
              </a:rPr>
              <a:t>Roadmap &amp; Recommendations</a:t>
            </a:r>
          </a:p>
        </p:txBody>
      </p:sp>
      <p:grpSp>
        <p:nvGrpSpPr>
          <p:cNvPr id="414" name="Shape 414"/>
          <p:cNvGrpSpPr/>
          <p:nvPr/>
        </p:nvGrpSpPr>
        <p:grpSpPr>
          <a:xfrm>
            <a:off x="4462682" y="1028700"/>
            <a:ext cx="2186400" cy="514350"/>
            <a:chOff x="3939219" y="0"/>
            <a:chExt cx="2186400" cy="685800"/>
          </a:xfrm>
        </p:grpSpPr>
        <p:sp>
          <p:nvSpPr>
            <p:cNvPr id="415" name="Shape 415"/>
            <p:cNvSpPr/>
            <p:nvPr/>
          </p:nvSpPr>
          <p:spPr>
            <a:xfrm>
              <a:off x="3939219" y="0"/>
              <a:ext cx="2186400" cy="685800"/>
            </a:xfrm>
            <a:prstGeom prst="chevron">
              <a:avLst>
                <a:gd name="adj" fmla="val 50000"/>
              </a:avLst>
            </a:prstGeom>
            <a:gradFill>
              <a:gsLst>
                <a:gs pos="0">
                  <a:srgbClr val="C46300"/>
                </a:gs>
                <a:gs pos="80000">
                  <a:srgbClr val="FF8300"/>
                </a:gs>
                <a:gs pos="100000">
                  <a:srgbClr val="FF8400"/>
                </a:gs>
              </a:gsLst>
              <a:lin ang="16200038" scaled="0"/>
            </a:gradFill>
            <a:ln>
              <a:noFill/>
            </a:ln>
            <a:effectLst>
              <a:outerShdw blurRad="39999" dist="23000" dir="5400000" rotWithShape="0">
                <a:srgbClr val="000000">
                  <a:alpha val="34900"/>
                </a:srgbClr>
              </a:outerShdw>
            </a:effectLst>
          </p:spPr>
          <p:txBody>
            <a:bodyPr lIns="91425" tIns="91425" rIns="91425" bIns="91425" anchor="ctr" anchorCtr="0">
              <a:noAutofit/>
            </a:bodyPr>
            <a:lstStyle/>
            <a:p>
              <a:pPr lvl="0">
                <a:spcBef>
                  <a:spcPts val="0"/>
                </a:spcBef>
                <a:buNone/>
              </a:pPr>
              <a:endParaRPr/>
            </a:p>
          </p:txBody>
        </p:sp>
        <p:sp>
          <p:nvSpPr>
            <p:cNvPr id="416" name="Shape 416"/>
            <p:cNvSpPr/>
            <p:nvPr/>
          </p:nvSpPr>
          <p:spPr>
            <a:xfrm>
              <a:off x="4282119" y="0"/>
              <a:ext cx="1500600" cy="685800"/>
            </a:xfrm>
            <a:prstGeom prst="rect">
              <a:avLst/>
            </a:prstGeom>
            <a:noFill/>
            <a:ln>
              <a:noFill/>
            </a:ln>
          </p:spPr>
          <p:txBody>
            <a:bodyPr lIns="48000" tIns="16000" rIns="16000" bIns="16000" anchor="ctr" anchorCtr="0">
              <a:noAutofit/>
            </a:bodyPr>
            <a:lstStyle/>
            <a:p>
              <a:pPr marL="0" marR="0" lvl="0" indent="0" algn="ctr" rtl="0">
                <a:lnSpc>
                  <a:spcPct val="90000"/>
                </a:lnSpc>
                <a:spcBef>
                  <a:spcPts val="0"/>
                </a:spcBef>
                <a:spcAft>
                  <a:spcPts val="0"/>
                </a:spcAft>
                <a:buSzPct val="25000"/>
                <a:buNone/>
              </a:pPr>
              <a:r>
                <a:rPr lang="en-US" sz="1200">
                  <a:solidFill>
                    <a:schemeClr val="lt1"/>
                  </a:solidFill>
                  <a:latin typeface="Century Gothic"/>
                  <a:ea typeface="Century Gothic"/>
                  <a:cs typeface="Century Gothic"/>
                  <a:sym typeface="Century Gothic"/>
                </a:rPr>
                <a:t>Capability Definition</a:t>
              </a:r>
            </a:p>
          </p:txBody>
        </p:sp>
      </p:grpSp>
      <p:sp>
        <p:nvSpPr>
          <p:cNvPr id="417" name="Shape 417"/>
          <p:cNvSpPr txBox="1">
            <a:spLocks noGrp="1"/>
          </p:cNvSpPr>
          <p:nvPr>
            <p:ph type="title"/>
          </p:nvPr>
        </p:nvSpPr>
        <p:spPr>
          <a:xfrm>
            <a:off x="457200" y="173735"/>
            <a:ext cx="7129500" cy="698699"/>
          </a:xfrm>
          <a:prstGeom prst="rect">
            <a:avLst/>
          </a:prstGeom>
          <a:noFill/>
          <a:ln>
            <a:noFill/>
          </a:ln>
        </p:spPr>
        <p:txBody>
          <a:bodyPr lIns="0" tIns="0" rIns="0" bIns="0" anchor="b" anchorCtr="0">
            <a:noAutofit/>
          </a:bodyPr>
          <a:lstStyle/>
          <a:p>
            <a:pPr marL="0" marR="0" lvl="0" indent="0" algn="l" rtl="0">
              <a:lnSpc>
                <a:spcPct val="95000"/>
              </a:lnSpc>
              <a:spcBef>
                <a:spcPts val="0"/>
              </a:spcBef>
              <a:buClr>
                <a:srgbClr val="EC881D"/>
              </a:buClr>
              <a:buSzPct val="25000"/>
              <a:buFont typeface="Century Gothic"/>
              <a:buNone/>
            </a:pPr>
            <a:r>
              <a:rPr lang="en-US" sz="2200" b="0" i="0" u="none" strike="noStrike" cap="none">
                <a:solidFill>
                  <a:srgbClr val="EC881D"/>
                </a:solidFill>
                <a:latin typeface="Century Gothic"/>
                <a:ea typeface="Century Gothic"/>
                <a:cs typeface="Century Gothic"/>
                <a:sym typeface="Century Gothic"/>
              </a:rPr>
              <a:t>Capability Definition</a:t>
            </a:r>
          </a:p>
        </p:txBody>
      </p:sp>
      <p:pic>
        <p:nvPicPr>
          <p:cNvPr id="418" name="Shape 418"/>
          <p:cNvPicPr preferRelativeResize="0"/>
          <p:nvPr/>
        </p:nvPicPr>
        <p:blipFill rotWithShape="1">
          <a:blip r:embed="rId3">
            <a:alphaModFix/>
          </a:blip>
          <a:srcRect/>
          <a:stretch/>
        </p:blipFill>
        <p:spPr>
          <a:xfrm>
            <a:off x="3053132" y="1950034"/>
            <a:ext cx="5435400" cy="2316000"/>
          </a:xfrm>
          <a:prstGeom prst="rect">
            <a:avLst/>
          </a:prstGeom>
          <a:noFill/>
          <a:ln>
            <a:noFill/>
          </a:ln>
        </p:spPr>
      </p:pic>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Shape 424"/>
          <p:cNvSpPr txBox="1">
            <a:spLocks noGrp="1"/>
          </p:cNvSpPr>
          <p:nvPr>
            <p:ph type="body" idx="1"/>
          </p:nvPr>
        </p:nvSpPr>
        <p:spPr>
          <a:xfrm>
            <a:off x="527216" y="1803653"/>
            <a:ext cx="2292300" cy="2856300"/>
          </a:xfrm>
          <a:prstGeom prst="rect">
            <a:avLst/>
          </a:prstGeom>
          <a:noFill/>
          <a:ln>
            <a:noFill/>
          </a:ln>
        </p:spPr>
        <p:txBody>
          <a:bodyPr lIns="0" tIns="0" rIns="0" bIns="0" anchor="t" anchorCtr="0">
            <a:noAutofit/>
          </a:bodyPr>
          <a:lstStyle/>
          <a:p>
            <a:pPr marL="169862" marR="0" lvl="0" indent="-169862" algn="l" rtl="0">
              <a:lnSpc>
                <a:spcPct val="95000"/>
              </a:lnSpc>
              <a:spcBef>
                <a:spcPts val="0"/>
              </a:spcBef>
              <a:spcAft>
                <a:spcPts val="0"/>
              </a:spcAft>
              <a:buClr>
                <a:schemeClr val="dk1"/>
              </a:buClr>
              <a:buSzPct val="100000"/>
              <a:buFont typeface="Arial"/>
              <a:buChar char="•"/>
            </a:pPr>
            <a:r>
              <a:rPr lang="en-US" sz="1400" b="0" i="0" u="none" strike="noStrike" cap="none">
                <a:solidFill>
                  <a:schemeClr val="dk1"/>
                </a:solidFill>
                <a:latin typeface="Century Gothic"/>
                <a:ea typeface="Century Gothic"/>
                <a:cs typeface="Century Gothic"/>
                <a:sym typeface="Century Gothic"/>
              </a:rPr>
              <a:t>Sequence use cases and supporting capabilities across 12 month Roadmap.</a:t>
            </a:r>
          </a:p>
          <a:p>
            <a:pPr marL="169862" marR="0" lvl="0" indent="-169862" algn="l" rtl="0">
              <a:lnSpc>
                <a:spcPct val="95000"/>
              </a:lnSpc>
              <a:spcBef>
                <a:spcPts val="800"/>
              </a:spcBef>
              <a:spcAft>
                <a:spcPts val="0"/>
              </a:spcAft>
              <a:buClr>
                <a:schemeClr val="dk1"/>
              </a:buClr>
              <a:buSzPct val="100000"/>
              <a:buFont typeface="Arial"/>
              <a:buChar char="•"/>
            </a:pPr>
            <a:r>
              <a:rPr lang="en-US" sz="1400" b="0" i="0" u="none" strike="noStrike" cap="none">
                <a:solidFill>
                  <a:schemeClr val="dk1"/>
                </a:solidFill>
                <a:latin typeface="Century Gothic"/>
                <a:ea typeface="Century Gothic"/>
                <a:cs typeface="Century Gothic"/>
                <a:sym typeface="Century Gothic"/>
              </a:rPr>
              <a:t>Develop recommended action plan, required investment and business justification.</a:t>
            </a:r>
          </a:p>
          <a:p>
            <a:pPr marL="169862" marR="0" lvl="0" indent="-169862" algn="l" rtl="0">
              <a:lnSpc>
                <a:spcPct val="95000"/>
              </a:lnSpc>
              <a:spcBef>
                <a:spcPts val="800"/>
              </a:spcBef>
              <a:spcAft>
                <a:spcPts val="0"/>
              </a:spcAft>
              <a:buClr>
                <a:schemeClr val="dk1"/>
              </a:buClr>
              <a:buSzPct val="100000"/>
              <a:buFont typeface="Arial"/>
              <a:buChar char="•"/>
            </a:pPr>
            <a:r>
              <a:rPr lang="en-US" sz="1400" b="0" i="0" u="none" strike="noStrike" cap="none">
                <a:solidFill>
                  <a:schemeClr val="dk1"/>
                </a:solidFill>
                <a:latin typeface="Century Gothic"/>
                <a:ea typeface="Century Gothic"/>
                <a:cs typeface="Century Gothic"/>
                <a:sym typeface="Century Gothic"/>
              </a:rPr>
              <a:t>Develop Executive Presentation.</a:t>
            </a:r>
          </a:p>
        </p:txBody>
      </p:sp>
      <p:sp>
        <p:nvSpPr>
          <p:cNvPr id="425" name="Shape 425"/>
          <p:cNvSpPr/>
          <p:nvPr/>
        </p:nvSpPr>
        <p:spPr>
          <a:xfrm>
            <a:off x="527218" y="1028700"/>
            <a:ext cx="2186400" cy="514500"/>
          </a:xfrm>
          <a:prstGeom prst="chevron">
            <a:avLst>
              <a:gd name="adj" fmla="val 50000"/>
            </a:avLst>
          </a:prstGeom>
          <a:solidFill>
            <a:schemeClr val="accent1">
              <a:alpha val="24710"/>
            </a:schemeClr>
          </a:solidFill>
          <a:ln>
            <a:noFill/>
          </a:ln>
          <a:effectLst>
            <a:outerShdw blurRad="39999" dist="23000" dir="5400000" rotWithShape="0">
              <a:srgbClr val="000000">
                <a:alpha val="34900"/>
              </a:srgbClr>
            </a:outerShdw>
          </a:effectLst>
        </p:spPr>
        <p:txBody>
          <a:bodyPr lIns="91425" tIns="91425" rIns="91425" bIns="91425" anchor="ctr" anchorCtr="0">
            <a:noAutofit/>
          </a:bodyPr>
          <a:lstStyle/>
          <a:p>
            <a:pPr lvl="0">
              <a:spcBef>
                <a:spcPts val="0"/>
              </a:spcBef>
              <a:buNone/>
            </a:pPr>
            <a:endParaRPr/>
          </a:p>
        </p:txBody>
      </p:sp>
      <p:sp>
        <p:nvSpPr>
          <p:cNvPr id="426" name="Shape 426"/>
          <p:cNvSpPr/>
          <p:nvPr/>
        </p:nvSpPr>
        <p:spPr>
          <a:xfrm>
            <a:off x="2494950" y="1028700"/>
            <a:ext cx="2186400" cy="514500"/>
          </a:xfrm>
          <a:prstGeom prst="chevron">
            <a:avLst>
              <a:gd name="adj" fmla="val 50000"/>
            </a:avLst>
          </a:prstGeom>
          <a:solidFill>
            <a:schemeClr val="accent1">
              <a:alpha val="24710"/>
            </a:schemeClr>
          </a:solidFill>
          <a:ln>
            <a:noFill/>
          </a:ln>
          <a:effectLst>
            <a:outerShdw blurRad="39999" dist="23000" dir="5400000" rotWithShape="0">
              <a:srgbClr val="000000">
                <a:alpha val="34900"/>
              </a:srgbClr>
            </a:outerShdw>
          </a:effectLst>
        </p:spPr>
        <p:txBody>
          <a:bodyPr lIns="91425" tIns="91425" rIns="91425" bIns="91425" anchor="ctr" anchorCtr="0">
            <a:noAutofit/>
          </a:bodyPr>
          <a:lstStyle/>
          <a:p>
            <a:pPr lvl="0">
              <a:spcBef>
                <a:spcPts val="0"/>
              </a:spcBef>
              <a:buNone/>
            </a:pPr>
            <a:endParaRPr/>
          </a:p>
        </p:txBody>
      </p:sp>
      <p:sp>
        <p:nvSpPr>
          <p:cNvPr id="427" name="Shape 427"/>
          <p:cNvSpPr/>
          <p:nvPr/>
        </p:nvSpPr>
        <p:spPr>
          <a:xfrm>
            <a:off x="4462682" y="1028700"/>
            <a:ext cx="2186400" cy="514500"/>
          </a:xfrm>
          <a:prstGeom prst="chevron">
            <a:avLst>
              <a:gd name="adj" fmla="val 50000"/>
            </a:avLst>
          </a:prstGeom>
          <a:solidFill>
            <a:schemeClr val="accent1">
              <a:alpha val="24710"/>
            </a:schemeClr>
          </a:solidFill>
          <a:ln>
            <a:noFill/>
          </a:ln>
          <a:effectLst>
            <a:outerShdw blurRad="39999" dist="23000" dir="5400000" rotWithShape="0">
              <a:srgbClr val="000000">
                <a:alpha val="34900"/>
              </a:srgbClr>
            </a:outerShdw>
          </a:effectLst>
        </p:spPr>
        <p:txBody>
          <a:bodyPr lIns="91425" tIns="91425" rIns="91425" bIns="91425" anchor="ctr" anchorCtr="0">
            <a:noAutofit/>
          </a:bodyPr>
          <a:lstStyle/>
          <a:p>
            <a:pPr lvl="0">
              <a:spcBef>
                <a:spcPts val="0"/>
              </a:spcBef>
              <a:buNone/>
            </a:pPr>
            <a:endParaRPr/>
          </a:p>
        </p:txBody>
      </p:sp>
      <p:grpSp>
        <p:nvGrpSpPr>
          <p:cNvPr id="428" name="Shape 428"/>
          <p:cNvGrpSpPr/>
          <p:nvPr/>
        </p:nvGrpSpPr>
        <p:grpSpPr>
          <a:xfrm>
            <a:off x="6430414" y="1028700"/>
            <a:ext cx="2186400" cy="514350"/>
            <a:chOff x="5906951" y="0"/>
            <a:chExt cx="2186400" cy="685800"/>
          </a:xfrm>
        </p:grpSpPr>
        <p:sp>
          <p:nvSpPr>
            <p:cNvPr id="429" name="Shape 429"/>
            <p:cNvSpPr/>
            <p:nvPr/>
          </p:nvSpPr>
          <p:spPr>
            <a:xfrm>
              <a:off x="5906951" y="0"/>
              <a:ext cx="2186400" cy="685800"/>
            </a:xfrm>
            <a:prstGeom prst="chevron">
              <a:avLst>
                <a:gd name="adj" fmla="val 50000"/>
              </a:avLst>
            </a:prstGeom>
            <a:gradFill>
              <a:gsLst>
                <a:gs pos="0">
                  <a:srgbClr val="C46300"/>
                </a:gs>
                <a:gs pos="80000">
                  <a:srgbClr val="FF8300"/>
                </a:gs>
                <a:gs pos="100000">
                  <a:srgbClr val="FF8400"/>
                </a:gs>
              </a:gsLst>
              <a:lin ang="16200038" scaled="0"/>
            </a:gradFill>
            <a:ln>
              <a:noFill/>
            </a:ln>
            <a:effectLst>
              <a:outerShdw blurRad="39999" dist="23000" dir="5400000" rotWithShape="0">
                <a:srgbClr val="000000">
                  <a:alpha val="34900"/>
                </a:srgbClr>
              </a:outerShdw>
            </a:effectLst>
          </p:spPr>
          <p:txBody>
            <a:bodyPr lIns="91425" tIns="91425" rIns="91425" bIns="91425" anchor="ctr" anchorCtr="0">
              <a:noAutofit/>
            </a:bodyPr>
            <a:lstStyle/>
            <a:p>
              <a:pPr lvl="0">
                <a:spcBef>
                  <a:spcPts val="0"/>
                </a:spcBef>
                <a:buNone/>
              </a:pPr>
              <a:endParaRPr/>
            </a:p>
          </p:txBody>
        </p:sp>
        <p:sp>
          <p:nvSpPr>
            <p:cNvPr id="430" name="Shape 430"/>
            <p:cNvSpPr/>
            <p:nvPr/>
          </p:nvSpPr>
          <p:spPr>
            <a:xfrm>
              <a:off x="6249851" y="0"/>
              <a:ext cx="1500600" cy="685800"/>
            </a:xfrm>
            <a:prstGeom prst="rect">
              <a:avLst/>
            </a:prstGeom>
            <a:noFill/>
            <a:ln>
              <a:noFill/>
            </a:ln>
          </p:spPr>
          <p:txBody>
            <a:bodyPr lIns="48000" tIns="16000" rIns="16000" bIns="16000" anchor="ctr" anchorCtr="0">
              <a:noAutofit/>
            </a:bodyPr>
            <a:lstStyle/>
            <a:p>
              <a:pPr marL="0" marR="0" lvl="0" indent="0" algn="ctr" rtl="0">
                <a:lnSpc>
                  <a:spcPct val="90000"/>
                </a:lnSpc>
                <a:spcBef>
                  <a:spcPts val="0"/>
                </a:spcBef>
                <a:spcAft>
                  <a:spcPts val="0"/>
                </a:spcAft>
                <a:buSzPct val="25000"/>
                <a:buNone/>
              </a:pPr>
              <a:r>
                <a:rPr lang="en-US" sz="1200">
                  <a:solidFill>
                    <a:schemeClr val="lt1"/>
                  </a:solidFill>
                  <a:latin typeface="Century Gothic"/>
                  <a:ea typeface="Century Gothic"/>
                  <a:cs typeface="Century Gothic"/>
                  <a:sym typeface="Century Gothic"/>
                </a:rPr>
                <a:t>Roadmap &amp; Recommendations</a:t>
              </a:r>
            </a:p>
          </p:txBody>
        </p:sp>
      </p:grpSp>
      <p:sp>
        <p:nvSpPr>
          <p:cNvPr id="431" name="Shape 431"/>
          <p:cNvSpPr/>
          <p:nvPr/>
        </p:nvSpPr>
        <p:spPr>
          <a:xfrm>
            <a:off x="870117" y="1028700"/>
            <a:ext cx="1500600" cy="514500"/>
          </a:xfrm>
          <a:prstGeom prst="rect">
            <a:avLst/>
          </a:prstGeom>
          <a:noFill/>
          <a:ln>
            <a:noFill/>
          </a:ln>
        </p:spPr>
        <p:txBody>
          <a:bodyPr lIns="48000" tIns="16000" rIns="16000" bIns="16000" anchor="ctr" anchorCtr="0">
            <a:noAutofit/>
          </a:bodyPr>
          <a:lstStyle/>
          <a:p>
            <a:pPr marL="0" marR="0" lvl="0" indent="0" algn="ctr" rtl="0">
              <a:lnSpc>
                <a:spcPct val="90000"/>
              </a:lnSpc>
              <a:spcBef>
                <a:spcPts val="0"/>
              </a:spcBef>
              <a:spcAft>
                <a:spcPts val="0"/>
              </a:spcAft>
              <a:buSzPct val="25000"/>
              <a:buNone/>
            </a:pPr>
            <a:r>
              <a:rPr lang="en-US" sz="1200">
                <a:solidFill>
                  <a:schemeClr val="lt1"/>
                </a:solidFill>
                <a:latin typeface="Century Gothic"/>
                <a:ea typeface="Century Gothic"/>
                <a:cs typeface="Century Gothic"/>
                <a:sym typeface="Century Gothic"/>
              </a:rPr>
              <a:t>Use Case Definition</a:t>
            </a:r>
          </a:p>
        </p:txBody>
      </p:sp>
      <p:sp>
        <p:nvSpPr>
          <p:cNvPr id="432" name="Shape 432"/>
          <p:cNvSpPr/>
          <p:nvPr/>
        </p:nvSpPr>
        <p:spPr>
          <a:xfrm>
            <a:off x="4800601" y="1028700"/>
            <a:ext cx="1500600" cy="514500"/>
          </a:xfrm>
          <a:prstGeom prst="rect">
            <a:avLst/>
          </a:prstGeom>
          <a:noFill/>
          <a:ln>
            <a:noFill/>
          </a:ln>
        </p:spPr>
        <p:txBody>
          <a:bodyPr lIns="48000" tIns="16000" rIns="16000" bIns="16000" anchor="ctr" anchorCtr="0">
            <a:noAutofit/>
          </a:bodyPr>
          <a:lstStyle/>
          <a:p>
            <a:pPr marL="0" marR="0" lvl="0" indent="0" algn="ctr" rtl="0">
              <a:lnSpc>
                <a:spcPct val="90000"/>
              </a:lnSpc>
              <a:spcBef>
                <a:spcPts val="0"/>
              </a:spcBef>
              <a:spcAft>
                <a:spcPts val="0"/>
              </a:spcAft>
              <a:buSzPct val="25000"/>
              <a:buNone/>
            </a:pPr>
            <a:r>
              <a:rPr lang="en-US" sz="1200">
                <a:solidFill>
                  <a:schemeClr val="lt1"/>
                </a:solidFill>
                <a:latin typeface="Century Gothic"/>
                <a:ea typeface="Century Gothic"/>
                <a:cs typeface="Century Gothic"/>
                <a:sym typeface="Century Gothic"/>
              </a:rPr>
              <a:t>Capability Definition</a:t>
            </a:r>
          </a:p>
        </p:txBody>
      </p:sp>
      <p:sp>
        <p:nvSpPr>
          <p:cNvPr id="433" name="Shape 433"/>
          <p:cNvSpPr/>
          <p:nvPr/>
        </p:nvSpPr>
        <p:spPr>
          <a:xfrm>
            <a:off x="2819400" y="1028700"/>
            <a:ext cx="1500600" cy="514500"/>
          </a:xfrm>
          <a:prstGeom prst="rect">
            <a:avLst/>
          </a:prstGeom>
          <a:noFill/>
          <a:ln>
            <a:noFill/>
          </a:ln>
        </p:spPr>
        <p:txBody>
          <a:bodyPr lIns="48000" tIns="16000" rIns="16000" bIns="16000" anchor="ctr" anchorCtr="0">
            <a:noAutofit/>
          </a:bodyPr>
          <a:lstStyle/>
          <a:p>
            <a:pPr marL="0" marR="0" lvl="0" indent="0" algn="ctr" rtl="0">
              <a:lnSpc>
                <a:spcPct val="90000"/>
              </a:lnSpc>
              <a:spcBef>
                <a:spcPts val="0"/>
              </a:spcBef>
              <a:spcAft>
                <a:spcPts val="0"/>
              </a:spcAft>
              <a:buSzPct val="25000"/>
              <a:buNone/>
            </a:pPr>
            <a:r>
              <a:rPr lang="en-US" sz="1200">
                <a:solidFill>
                  <a:schemeClr val="lt1"/>
                </a:solidFill>
                <a:latin typeface="Century Gothic"/>
                <a:ea typeface="Century Gothic"/>
                <a:cs typeface="Century Gothic"/>
                <a:sym typeface="Century Gothic"/>
              </a:rPr>
              <a:t>Architecture Definition</a:t>
            </a:r>
          </a:p>
        </p:txBody>
      </p:sp>
      <p:pic>
        <p:nvPicPr>
          <p:cNvPr id="434" name="Shape 434"/>
          <p:cNvPicPr preferRelativeResize="0"/>
          <p:nvPr/>
        </p:nvPicPr>
        <p:blipFill rotWithShape="1">
          <a:blip r:embed="rId3">
            <a:alphaModFix/>
          </a:blip>
          <a:srcRect/>
          <a:stretch/>
        </p:blipFill>
        <p:spPr>
          <a:xfrm>
            <a:off x="3173125" y="1803652"/>
            <a:ext cx="5221500" cy="2708999"/>
          </a:xfrm>
          <a:prstGeom prst="rect">
            <a:avLst/>
          </a:prstGeom>
          <a:noFill/>
          <a:ln>
            <a:noFill/>
          </a:ln>
        </p:spPr>
      </p:pic>
      <p:sp>
        <p:nvSpPr>
          <p:cNvPr id="435" name="Shape 435"/>
          <p:cNvSpPr txBox="1">
            <a:spLocks noGrp="1"/>
          </p:cNvSpPr>
          <p:nvPr>
            <p:ph type="title"/>
          </p:nvPr>
        </p:nvSpPr>
        <p:spPr>
          <a:xfrm>
            <a:off x="457200" y="173735"/>
            <a:ext cx="7129500" cy="698699"/>
          </a:xfrm>
          <a:prstGeom prst="rect">
            <a:avLst/>
          </a:prstGeom>
          <a:noFill/>
          <a:ln>
            <a:noFill/>
          </a:ln>
        </p:spPr>
        <p:txBody>
          <a:bodyPr lIns="0" tIns="0" rIns="0" bIns="0" anchor="b" anchorCtr="0">
            <a:noAutofit/>
          </a:bodyPr>
          <a:lstStyle/>
          <a:p>
            <a:pPr marL="0" marR="0" lvl="0" indent="0" algn="l" rtl="0">
              <a:lnSpc>
                <a:spcPct val="95000"/>
              </a:lnSpc>
              <a:spcBef>
                <a:spcPts val="0"/>
              </a:spcBef>
              <a:buClr>
                <a:srgbClr val="EC881D"/>
              </a:buClr>
              <a:buSzPct val="25000"/>
              <a:buFont typeface="Century Gothic"/>
              <a:buNone/>
            </a:pPr>
            <a:r>
              <a:rPr lang="en-US" sz="2200" b="0" i="0" u="none" strike="noStrike" cap="none">
                <a:solidFill>
                  <a:srgbClr val="EC881D"/>
                </a:solidFill>
                <a:latin typeface="Century Gothic"/>
                <a:ea typeface="Century Gothic"/>
                <a:cs typeface="Century Gothic"/>
                <a:sym typeface="Century Gothic"/>
              </a:rPr>
              <a:t>Roadmap &amp; Recommendations</a:t>
            </a:r>
          </a:p>
        </p:txBody>
      </p:sp>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Shape 440"/>
          <p:cNvSpPr txBox="1">
            <a:spLocks noGrp="1"/>
          </p:cNvSpPr>
          <p:nvPr>
            <p:ph type="title"/>
          </p:nvPr>
        </p:nvSpPr>
        <p:spPr>
          <a:xfrm>
            <a:off x="457200" y="173735"/>
            <a:ext cx="7129500" cy="698699"/>
          </a:xfrm>
          <a:prstGeom prst="rect">
            <a:avLst/>
          </a:prstGeom>
          <a:noFill/>
          <a:ln>
            <a:noFill/>
          </a:ln>
        </p:spPr>
        <p:txBody>
          <a:bodyPr lIns="0" tIns="0" rIns="0" bIns="0" anchor="b" anchorCtr="0">
            <a:noAutofit/>
          </a:bodyPr>
          <a:lstStyle/>
          <a:p>
            <a:pPr marL="0" marR="0" lvl="0" indent="0" algn="l" rtl="0">
              <a:lnSpc>
                <a:spcPct val="95000"/>
              </a:lnSpc>
              <a:spcBef>
                <a:spcPts val="0"/>
              </a:spcBef>
              <a:buClr>
                <a:schemeClr val="accent1"/>
              </a:buClr>
              <a:buSzPct val="25000"/>
              <a:buFont typeface="Century Gothic"/>
              <a:buNone/>
            </a:pPr>
            <a:r>
              <a:rPr lang="en-US"/>
              <a:t>Team (Role) Structure</a:t>
            </a:r>
          </a:p>
        </p:txBody>
      </p:sp>
      <p:sp>
        <p:nvSpPr>
          <p:cNvPr id="441" name="Shape 441"/>
          <p:cNvSpPr txBox="1">
            <a:spLocks noGrp="1"/>
          </p:cNvSpPr>
          <p:nvPr>
            <p:ph type="ftr" idx="11"/>
          </p:nvPr>
        </p:nvSpPr>
        <p:spPr>
          <a:xfrm>
            <a:off x="457200" y="4857864"/>
            <a:ext cx="1762200" cy="107700"/>
          </a:xfrm>
          <a:prstGeom prst="rect">
            <a:avLst/>
          </a:prstGeom>
          <a:noFill/>
          <a:ln>
            <a:noFill/>
          </a:ln>
        </p:spPr>
        <p:txBody>
          <a:bodyPr lIns="0" tIns="0" rIns="0" bIns="0" anchor="ctr" anchorCtr="0">
            <a:noAutofit/>
          </a:bodyPr>
          <a:lstStyle/>
          <a:p>
            <a:pPr marL="0" marR="0" lvl="0" indent="0" algn="l" rtl="0">
              <a:spcBef>
                <a:spcPts val="0"/>
              </a:spcBef>
              <a:buSzPct val="25000"/>
              <a:buNone/>
            </a:pPr>
            <a:r>
              <a:rPr lang="en-US" sz="700" b="0" i="0" u="none" strike="noStrike" cap="none" dirty="0">
                <a:solidFill>
                  <a:srgbClr val="A2A2A2"/>
                </a:solidFill>
                <a:latin typeface="Century Gothic"/>
                <a:ea typeface="Century Gothic"/>
                <a:cs typeface="Century Gothic"/>
                <a:sym typeface="Century Gothic"/>
              </a:rPr>
              <a:t>© </a:t>
            </a:r>
            <a:r>
              <a:rPr lang="is-IS" sz="700" b="0" i="0" u="none" strike="noStrike" cap="none" dirty="0" smtClean="0">
                <a:solidFill>
                  <a:srgbClr val="A2A2A2"/>
                </a:solidFill>
                <a:latin typeface="Century Gothic"/>
                <a:ea typeface="Century Gothic"/>
                <a:cs typeface="Century Gothic"/>
                <a:sym typeface="Century Gothic"/>
              </a:rPr>
              <a:t>2017</a:t>
            </a:r>
            <a:r>
              <a:rPr lang="en-US" sz="700" b="0" i="0" u="none" strike="noStrike" cap="none" dirty="0" smtClean="0">
                <a:solidFill>
                  <a:srgbClr val="A2A2A2"/>
                </a:solidFill>
                <a:latin typeface="Century Gothic"/>
                <a:ea typeface="Century Gothic"/>
                <a:cs typeface="Century Gothic"/>
                <a:sym typeface="Century Gothic"/>
              </a:rPr>
              <a:t> </a:t>
            </a:r>
            <a:r>
              <a:rPr lang="en-US" sz="700" b="0" i="0" u="none" strike="noStrike" cap="none" dirty="0">
                <a:solidFill>
                  <a:srgbClr val="A2A2A2"/>
                </a:solidFill>
                <a:latin typeface="Century Gothic"/>
                <a:ea typeface="Century Gothic"/>
                <a:cs typeface="Century Gothic"/>
                <a:sym typeface="Century Gothic"/>
              </a:rPr>
              <a:t>Think Big, a Teradata Company</a:t>
            </a:r>
          </a:p>
        </p:txBody>
      </p:sp>
      <p:sp>
        <p:nvSpPr>
          <p:cNvPr id="442" name="Shape 442"/>
          <p:cNvSpPr txBox="1">
            <a:spLocks noGrp="1"/>
          </p:cNvSpPr>
          <p:nvPr>
            <p:ph type="dt" idx="10"/>
          </p:nvPr>
        </p:nvSpPr>
        <p:spPr>
          <a:xfrm>
            <a:off x="3505200" y="4864346"/>
            <a:ext cx="2133600" cy="107700"/>
          </a:xfrm>
          <a:prstGeom prst="rect">
            <a:avLst/>
          </a:prstGeom>
          <a:noFill/>
          <a:ln>
            <a:noFill/>
          </a:ln>
        </p:spPr>
        <p:txBody>
          <a:bodyPr lIns="0" tIns="0" rIns="0" bIns="0" anchor="ctr" anchorCtr="0">
            <a:noAutofit/>
          </a:bodyPr>
          <a:lstStyle/>
          <a:p>
            <a:pPr marL="0" marR="0" lvl="0" indent="0" algn="ctr" rtl="0">
              <a:spcBef>
                <a:spcPts val="0"/>
              </a:spcBef>
              <a:buSzPct val="25000"/>
              <a:buNone/>
            </a:pPr>
            <a:r>
              <a:rPr lang="mr-IN" sz="700" b="0" i="0" u="none" strike="noStrike" cap="none" dirty="0" smtClean="0">
                <a:solidFill>
                  <a:srgbClr val="A2A2A2"/>
                </a:solidFill>
                <a:latin typeface="Century Gothic"/>
                <a:ea typeface="Century Gothic"/>
                <a:cs typeface="Century Gothic"/>
                <a:sym typeface="Century Gothic"/>
              </a:rPr>
              <a:t>01/11/2016</a:t>
            </a:r>
            <a:endParaRPr lang="en-US" sz="700" b="0" i="0" u="none" strike="noStrike" cap="none" dirty="0">
              <a:solidFill>
                <a:srgbClr val="A2A2A2"/>
              </a:solidFill>
              <a:latin typeface="Century Gothic"/>
              <a:ea typeface="Century Gothic"/>
              <a:cs typeface="Century Gothic"/>
              <a:sym typeface="Century Gothic"/>
            </a:endParaRPr>
          </a:p>
        </p:txBody>
      </p:sp>
      <p:graphicFrame>
        <p:nvGraphicFramePr>
          <p:cNvPr id="443" name="Shape 443"/>
          <p:cNvGraphicFramePr/>
          <p:nvPr/>
        </p:nvGraphicFramePr>
        <p:xfrm>
          <a:off x="381000" y="1156707"/>
          <a:ext cx="8305800" cy="2907110"/>
        </p:xfrm>
        <a:graphic>
          <a:graphicData uri="http://schemas.openxmlformats.org/drawingml/2006/table">
            <a:tbl>
              <a:tblPr firstRow="1" bandRow="1">
                <a:noFill/>
                <a:tableStyleId>{8E929C82-5E01-4128-A4B7-DD7C5C50B537}</a:tableStyleId>
              </a:tblPr>
              <a:tblGrid>
                <a:gridCol w="966550"/>
                <a:gridCol w="7339250"/>
              </a:tblGrid>
              <a:tr h="342525">
                <a:tc>
                  <a:txBody>
                    <a:bodyPr/>
                    <a:lstStyle/>
                    <a:p>
                      <a:pPr marL="72000" marR="0" lvl="0" indent="-8500" algn="ctr" rtl="0">
                        <a:spcBef>
                          <a:spcPts val="0"/>
                        </a:spcBef>
                        <a:buSzPct val="25000"/>
                        <a:buNone/>
                      </a:pPr>
                      <a:r>
                        <a:rPr lang="en-US" sz="900" u="none" strike="noStrike" cap="none">
                          <a:latin typeface="Century Gothic"/>
                          <a:ea typeface="Century Gothic"/>
                          <a:cs typeface="Century Gothic"/>
                          <a:sym typeface="Century Gothic"/>
                        </a:rPr>
                        <a:t>Role</a:t>
                      </a:r>
                    </a:p>
                  </a:txBody>
                  <a:tcPr marL="12700" marR="12700" marT="12700" marB="0" anchor="ctr">
                    <a:lnL w="12700"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12700" cap="flat" cmpd="sng">
                      <a:solidFill>
                        <a:srgbClr val="CCCCCC"/>
                      </a:solidFill>
                      <a:prstDash val="solid"/>
                      <a:round/>
                      <a:headEnd type="none" w="med" len="med"/>
                      <a:tailEnd type="none" w="med" len="med"/>
                    </a:lnT>
                    <a:lnB w="12700" cap="flat" cmpd="sng">
                      <a:solidFill>
                        <a:srgbClr val="CCCCCC"/>
                      </a:solidFill>
                      <a:prstDash val="solid"/>
                      <a:round/>
                      <a:headEnd type="none" w="med" len="med"/>
                      <a:tailEnd type="none" w="med" len="med"/>
                    </a:lnB>
                    <a:solidFill>
                      <a:srgbClr val="FF9900"/>
                    </a:solidFill>
                  </a:tcPr>
                </a:tc>
                <a:tc>
                  <a:txBody>
                    <a:bodyPr/>
                    <a:lstStyle/>
                    <a:p>
                      <a:pPr marL="72000" marR="0" lvl="0" indent="-8500" algn="ctr" rtl="0">
                        <a:spcBef>
                          <a:spcPts val="0"/>
                        </a:spcBef>
                        <a:buSzPct val="25000"/>
                        <a:buNone/>
                      </a:pPr>
                      <a:r>
                        <a:rPr lang="en-US" sz="900" u="none" strike="noStrike" cap="none">
                          <a:latin typeface="Century Gothic"/>
                          <a:ea typeface="Century Gothic"/>
                          <a:cs typeface="Century Gothic"/>
                          <a:sym typeface="Century Gothic"/>
                        </a:rPr>
                        <a:t>Role Description</a:t>
                      </a:r>
                    </a:p>
                  </a:txBody>
                  <a:tcPr marL="12700" marR="12700" marT="12700" marB="0" anchor="ctr">
                    <a:lnL w="9525" cap="flat" cmpd="sng">
                      <a:solidFill>
                        <a:srgbClr val="CCCCCC"/>
                      </a:solidFill>
                      <a:prstDash val="solid"/>
                      <a:round/>
                      <a:headEnd type="none" w="med" len="med"/>
                      <a:tailEnd type="none" w="med" len="med"/>
                    </a:lnL>
                    <a:lnR w="12700" cap="flat" cmpd="sng">
                      <a:solidFill>
                        <a:srgbClr val="CCCCCC"/>
                      </a:solidFill>
                      <a:prstDash val="solid"/>
                      <a:round/>
                      <a:headEnd type="none" w="med" len="med"/>
                      <a:tailEnd type="none" w="med" len="med"/>
                    </a:lnR>
                    <a:lnT w="12700" cap="flat" cmpd="sng">
                      <a:solidFill>
                        <a:srgbClr val="CCCCCC"/>
                      </a:solidFill>
                      <a:prstDash val="solid"/>
                      <a:round/>
                      <a:headEnd type="none" w="med" len="med"/>
                      <a:tailEnd type="none" w="med" len="med"/>
                    </a:lnT>
                    <a:lnB w="12700" cap="flat" cmpd="sng">
                      <a:solidFill>
                        <a:srgbClr val="CCCCCC"/>
                      </a:solidFill>
                      <a:prstDash val="solid"/>
                      <a:round/>
                      <a:headEnd type="none" w="med" len="med"/>
                      <a:tailEnd type="none" w="med" len="med"/>
                    </a:lnB>
                    <a:solidFill>
                      <a:srgbClr val="FF9900"/>
                    </a:solidFill>
                  </a:tcPr>
                </a:tc>
              </a:tr>
              <a:tr h="342525">
                <a:tc>
                  <a:txBody>
                    <a:bodyPr/>
                    <a:lstStyle/>
                    <a:p>
                      <a:pPr lvl="0" algn="ctr" rtl="0">
                        <a:lnSpc>
                          <a:spcPct val="115000"/>
                        </a:lnSpc>
                        <a:spcBef>
                          <a:spcPts val="0"/>
                        </a:spcBef>
                        <a:buNone/>
                      </a:pPr>
                      <a:r>
                        <a:rPr lang="en-US" sz="900" b="1">
                          <a:latin typeface="Century Gothic"/>
                          <a:ea typeface="Century Gothic"/>
                          <a:cs typeface="Century Gothic"/>
                          <a:sym typeface="Century Gothic"/>
                        </a:rPr>
                        <a:t>Senior Delivery Lead</a:t>
                      </a:r>
                    </a:p>
                  </a:txBody>
                  <a:tcPr marL="6875" marR="6875" marT="6875" marB="0" anchor="ctr">
                    <a:lnL w="12700"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12700" cap="flat" cmpd="sng">
                      <a:solidFill>
                        <a:srgbClr val="CCCCCC"/>
                      </a:solidFill>
                      <a:prstDash val="solid"/>
                      <a:round/>
                      <a:headEnd type="none" w="med" len="med"/>
                      <a:tailEnd type="none" w="med" len="med"/>
                    </a:lnT>
                    <a:lnB w="12700" cap="flat" cmpd="sng">
                      <a:solidFill>
                        <a:srgbClr val="CCCCCC"/>
                      </a:solidFill>
                      <a:prstDash val="solid"/>
                      <a:round/>
                      <a:headEnd type="none" w="med" len="med"/>
                      <a:tailEnd type="none" w="med" len="med"/>
                    </a:lnB>
                  </a:tcPr>
                </a:tc>
                <a:tc>
                  <a:txBody>
                    <a:bodyPr/>
                    <a:lstStyle/>
                    <a:p>
                      <a:pPr lvl="0" rtl="0">
                        <a:lnSpc>
                          <a:spcPct val="100000"/>
                        </a:lnSpc>
                        <a:spcBef>
                          <a:spcPts val="0"/>
                        </a:spcBef>
                        <a:buNone/>
                      </a:pPr>
                      <a:r>
                        <a:rPr lang="en-US" sz="900">
                          <a:latin typeface="Century Gothic"/>
                          <a:ea typeface="Century Gothic"/>
                          <a:cs typeface="Century Gothic"/>
                          <a:sym typeface="Century Gothic"/>
                        </a:rPr>
                        <a:t>Responsible for ensuring that the client expectations are set, deliverables are on time and regular communications between client and Think Big are maintained. They will also coordinate reviews, workshops and interviews as well as help to co-run the use case brainstorming workshops. The Delivery Lead may also play a significant part in the write-up of documentation.</a:t>
                      </a:r>
                    </a:p>
                    <a:p>
                      <a:pPr marR="0" lvl="0" algn="l" rtl="0">
                        <a:spcBef>
                          <a:spcPts val="0"/>
                        </a:spcBef>
                        <a:buSzPct val="25000"/>
                        <a:buNone/>
                      </a:pPr>
                      <a:endParaRPr sz="900">
                        <a:latin typeface="Century Gothic"/>
                        <a:ea typeface="Century Gothic"/>
                        <a:cs typeface="Century Gothic"/>
                        <a:sym typeface="Century Gothic"/>
                      </a:endParaRPr>
                    </a:p>
                  </a:txBody>
                  <a:tcPr marL="6875" marR="6875" marT="6875" marB="0" anchor="ctr">
                    <a:lnL w="9525" cap="flat" cmpd="sng">
                      <a:solidFill>
                        <a:srgbClr val="CCCCCC"/>
                      </a:solidFill>
                      <a:prstDash val="solid"/>
                      <a:round/>
                      <a:headEnd type="none" w="med" len="med"/>
                      <a:tailEnd type="none" w="med" len="med"/>
                    </a:lnL>
                    <a:lnR w="12700" cap="flat" cmpd="sng">
                      <a:solidFill>
                        <a:srgbClr val="CCCCCC"/>
                      </a:solidFill>
                      <a:prstDash val="solid"/>
                      <a:round/>
                      <a:headEnd type="none" w="med" len="med"/>
                      <a:tailEnd type="none" w="med" len="med"/>
                    </a:lnR>
                    <a:lnT w="12700" cap="flat" cmpd="sng">
                      <a:solidFill>
                        <a:srgbClr val="CCCCCC"/>
                      </a:solidFill>
                      <a:prstDash val="solid"/>
                      <a:round/>
                      <a:headEnd type="none" w="med" len="med"/>
                      <a:tailEnd type="none" w="med" len="med"/>
                    </a:lnT>
                    <a:lnB w="12700" cap="flat" cmpd="sng">
                      <a:solidFill>
                        <a:srgbClr val="CCCCCC"/>
                      </a:solidFill>
                      <a:prstDash val="solid"/>
                      <a:round/>
                      <a:headEnd type="none" w="med" len="med"/>
                      <a:tailEnd type="none" w="med" len="med"/>
                    </a:lnB>
                  </a:tcPr>
                </a:tc>
              </a:tr>
              <a:tr h="342525">
                <a:tc>
                  <a:txBody>
                    <a:bodyPr/>
                    <a:lstStyle/>
                    <a:p>
                      <a:pPr lvl="0" algn="ctr" rtl="0">
                        <a:lnSpc>
                          <a:spcPct val="115000"/>
                        </a:lnSpc>
                        <a:spcBef>
                          <a:spcPts val="0"/>
                        </a:spcBef>
                        <a:buNone/>
                      </a:pPr>
                      <a:r>
                        <a:rPr lang="en-US" sz="900" b="1">
                          <a:latin typeface="Century Gothic"/>
                          <a:ea typeface="Century Gothic"/>
                          <a:cs typeface="Century Gothic"/>
                          <a:sym typeface="Century Gothic"/>
                        </a:rPr>
                        <a:t>Principal Architect</a:t>
                      </a:r>
                      <a:r>
                        <a:rPr lang="en-US" sz="900">
                          <a:latin typeface="Century Gothic"/>
                          <a:ea typeface="Century Gothic"/>
                          <a:cs typeface="Century Gothic"/>
                          <a:sym typeface="Century Gothic"/>
                        </a:rPr>
                        <a:t> </a:t>
                      </a:r>
                    </a:p>
                  </a:txBody>
                  <a:tcPr marL="6875" marR="6875" marT="6875" marB="0" anchor="ctr">
                    <a:lnL w="12700"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12700" cap="flat" cmpd="sng">
                      <a:solidFill>
                        <a:srgbClr val="CCCCCC"/>
                      </a:solidFill>
                      <a:prstDash val="solid"/>
                      <a:round/>
                      <a:headEnd type="none" w="med" len="med"/>
                      <a:tailEnd type="none" w="med" len="med"/>
                    </a:lnT>
                    <a:lnB w="12700" cap="flat" cmpd="sng">
                      <a:solidFill>
                        <a:srgbClr val="CCCCCC"/>
                      </a:solidFill>
                      <a:prstDash val="solid"/>
                      <a:round/>
                      <a:headEnd type="none" w="med" len="med"/>
                      <a:tailEnd type="none" w="med" len="med"/>
                    </a:lnB>
                  </a:tcPr>
                </a:tc>
                <a:tc>
                  <a:txBody>
                    <a:bodyPr/>
                    <a:lstStyle/>
                    <a:p>
                      <a:pPr lvl="0" rtl="0">
                        <a:lnSpc>
                          <a:spcPct val="100000"/>
                        </a:lnSpc>
                        <a:spcBef>
                          <a:spcPts val="0"/>
                        </a:spcBef>
                        <a:buNone/>
                      </a:pPr>
                      <a:r>
                        <a:rPr lang="en-US" sz="900">
                          <a:latin typeface="Century Gothic"/>
                          <a:ea typeface="Century Gothic"/>
                          <a:cs typeface="Century Gothic"/>
                          <a:sym typeface="Century Gothic"/>
                        </a:rPr>
                        <a:t>This is typically an enterprise architect at principal level. They will help to shape the discussions and will lead the client facing engagements, providing thought leadership where appropriate. They will lead the workshops and interviews ensuring that</a:t>
                      </a:r>
                    </a:p>
                    <a:p>
                      <a:pPr marL="914400" lvl="1" indent="-285750" rtl="0">
                        <a:lnSpc>
                          <a:spcPct val="100000"/>
                        </a:lnSpc>
                        <a:spcBef>
                          <a:spcPts val="0"/>
                        </a:spcBef>
                        <a:buClr>
                          <a:srgbClr val="000000"/>
                        </a:buClr>
                        <a:buSzPct val="100000"/>
                        <a:buFont typeface="Century Gothic"/>
                        <a:buChar char="–"/>
                      </a:pPr>
                      <a:r>
                        <a:rPr lang="en-US" sz="900">
                          <a:latin typeface="Century Gothic"/>
                          <a:ea typeface="Century Gothic"/>
                          <a:cs typeface="Century Gothic"/>
                          <a:sym typeface="Century Gothic"/>
                        </a:rPr>
                        <a:t>all relevant information is obtained</a:t>
                      </a:r>
                    </a:p>
                    <a:p>
                      <a:pPr marL="914400" lvl="1" indent="-285750" rtl="0">
                        <a:lnSpc>
                          <a:spcPct val="100000"/>
                        </a:lnSpc>
                        <a:spcBef>
                          <a:spcPts val="0"/>
                        </a:spcBef>
                        <a:buClr>
                          <a:srgbClr val="000000"/>
                        </a:buClr>
                        <a:buSzPct val="100000"/>
                        <a:buFont typeface="Century Gothic"/>
                        <a:buChar char="–"/>
                      </a:pPr>
                      <a:r>
                        <a:rPr lang="en-US" sz="900">
                          <a:latin typeface="Century Gothic"/>
                          <a:ea typeface="Century Gothic"/>
                          <a:cs typeface="Century Gothic"/>
                          <a:sym typeface="Century Gothic"/>
                        </a:rPr>
                        <a:t>the client is engaged throughout the workshop</a:t>
                      </a:r>
                    </a:p>
                    <a:p>
                      <a:pPr marL="914400" lvl="1" indent="-285750" rtl="0">
                        <a:lnSpc>
                          <a:spcPct val="100000"/>
                        </a:lnSpc>
                        <a:spcBef>
                          <a:spcPts val="0"/>
                        </a:spcBef>
                        <a:buClr>
                          <a:srgbClr val="000000"/>
                        </a:buClr>
                        <a:buSzPct val="100000"/>
                        <a:buFont typeface="Century Gothic"/>
                        <a:buChar char="–"/>
                      </a:pPr>
                      <a:r>
                        <a:rPr lang="en-US" sz="900">
                          <a:latin typeface="Century Gothic"/>
                          <a:ea typeface="Century Gothic"/>
                          <a:cs typeface="Century Gothic"/>
                          <a:sym typeface="Century Gothic"/>
                        </a:rPr>
                        <a:t>contribute to the output write-up (typically the solution architecture pieces)</a:t>
                      </a:r>
                    </a:p>
                  </a:txBody>
                  <a:tcPr marL="6875" marR="6875" marT="6875" marB="0" anchor="ctr">
                    <a:lnL w="9525" cap="flat" cmpd="sng">
                      <a:solidFill>
                        <a:srgbClr val="CCCCCC"/>
                      </a:solidFill>
                      <a:prstDash val="solid"/>
                      <a:round/>
                      <a:headEnd type="none" w="med" len="med"/>
                      <a:tailEnd type="none" w="med" len="med"/>
                    </a:lnL>
                    <a:lnR w="12700" cap="flat" cmpd="sng">
                      <a:solidFill>
                        <a:srgbClr val="CCCCCC"/>
                      </a:solidFill>
                      <a:prstDash val="solid"/>
                      <a:round/>
                      <a:headEnd type="none" w="med" len="med"/>
                      <a:tailEnd type="none" w="med" len="med"/>
                    </a:lnR>
                    <a:lnT w="12700" cap="flat" cmpd="sng">
                      <a:solidFill>
                        <a:srgbClr val="CCCCCC"/>
                      </a:solidFill>
                      <a:prstDash val="solid"/>
                      <a:round/>
                      <a:headEnd type="none" w="med" len="med"/>
                      <a:tailEnd type="none" w="med" len="med"/>
                    </a:lnT>
                    <a:lnB w="12700" cap="flat" cmpd="sng">
                      <a:solidFill>
                        <a:srgbClr val="CCCCCC"/>
                      </a:solidFill>
                      <a:prstDash val="solid"/>
                      <a:round/>
                      <a:headEnd type="none" w="med" len="med"/>
                      <a:tailEnd type="none" w="med" len="med"/>
                    </a:lnB>
                  </a:tcPr>
                </a:tc>
              </a:tr>
              <a:tr h="342525">
                <a:tc>
                  <a:txBody>
                    <a:bodyPr/>
                    <a:lstStyle/>
                    <a:p>
                      <a:pPr lvl="0" algn="ctr" rtl="0">
                        <a:lnSpc>
                          <a:spcPct val="100000"/>
                        </a:lnSpc>
                        <a:spcBef>
                          <a:spcPts val="0"/>
                        </a:spcBef>
                        <a:buNone/>
                      </a:pPr>
                      <a:r>
                        <a:rPr lang="en-US" sz="900" b="1">
                          <a:latin typeface="Century Gothic"/>
                          <a:ea typeface="Century Gothic"/>
                          <a:cs typeface="Century Gothic"/>
                          <a:sym typeface="Century Gothic"/>
                        </a:rPr>
                        <a:t>Senior/Principal Data Scientist</a:t>
                      </a:r>
                    </a:p>
                  </a:txBody>
                  <a:tcPr marL="6875" marR="6875" marT="6875" marB="0" anchor="ctr">
                    <a:lnL w="12700"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12700" cap="flat" cmpd="sng">
                      <a:solidFill>
                        <a:srgbClr val="CCCCCC"/>
                      </a:solidFill>
                      <a:prstDash val="solid"/>
                      <a:round/>
                      <a:headEnd type="none" w="med" len="med"/>
                      <a:tailEnd type="none" w="med" len="med"/>
                    </a:lnT>
                    <a:lnB w="12700" cap="flat" cmpd="sng">
                      <a:solidFill>
                        <a:srgbClr val="CCCCCC"/>
                      </a:solidFill>
                      <a:prstDash val="solid"/>
                      <a:round/>
                      <a:headEnd type="none" w="med" len="med"/>
                      <a:tailEnd type="none" w="med" len="med"/>
                    </a:lnB>
                  </a:tcPr>
                </a:tc>
                <a:tc>
                  <a:txBody>
                    <a:bodyPr/>
                    <a:lstStyle/>
                    <a:p>
                      <a:pPr marR="0" lvl="0" algn="l" rtl="0">
                        <a:lnSpc>
                          <a:spcPct val="100000"/>
                        </a:lnSpc>
                        <a:spcBef>
                          <a:spcPts val="0"/>
                        </a:spcBef>
                        <a:buNone/>
                      </a:pPr>
                      <a:r>
                        <a:rPr lang="en-US" sz="900">
                          <a:latin typeface="Century Gothic"/>
                          <a:ea typeface="Century Gothic"/>
                          <a:cs typeface="Century Gothic"/>
                          <a:sym typeface="Century Gothic"/>
                        </a:rPr>
                        <a:t>They will support the principal architect contributing to the deliverables, workshops and interviews with Data science related content. This for example could be validating the viability of use cases or providing thought leadership, such as advanced statistics and machine learning techniques over open source big data capabilities.</a:t>
                      </a:r>
                      <a:r>
                        <a:rPr lang="en-US" sz="900" u="none" strike="noStrike" cap="none">
                          <a:latin typeface="Century Gothic"/>
                          <a:ea typeface="Century Gothic"/>
                          <a:cs typeface="Century Gothic"/>
                          <a:sym typeface="Century Gothic"/>
                        </a:rPr>
                        <a:t> Formulates recommendations on data science and analytics and owns th</a:t>
                      </a:r>
                      <a:r>
                        <a:rPr lang="en-US" sz="900">
                          <a:latin typeface="Century Gothic"/>
                          <a:ea typeface="Century Gothic"/>
                          <a:cs typeface="Century Gothic"/>
                          <a:sym typeface="Century Gothic"/>
                        </a:rPr>
                        <a:t>e </a:t>
                      </a:r>
                      <a:r>
                        <a:rPr lang="en-US" sz="900" u="none" strike="noStrike" cap="none">
                          <a:latin typeface="Century Gothic"/>
                          <a:ea typeface="Century Gothic"/>
                          <a:cs typeface="Century Gothic"/>
                          <a:sym typeface="Century Gothic"/>
                        </a:rPr>
                        <a:t>data sc</a:t>
                      </a:r>
                      <a:r>
                        <a:rPr lang="en-US" sz="900">
                          <a:latin typeface="Century Gothic"/>
                          <a:ea typeface="Century Gothic"/>
                          <a:cs typeface="Century Gothic"/>
                          <a:sym typeface="Century Gothic"/>
                        </a:rPr>
                        <a:t>i</a:t>
                      </a:r>
                      <a:r>
                        <a:rPr lang="en-US" sz="900" u="none" strike="noStrike" cap="none">
                          <a:latin typeface="Century Gothic"/>
                          <a:ea typeface="Century Gothic"/>
                          <a:cs typeface="Century Gothic"/>
                          <a:sym typeface="Century Gothic"/>
                        </a:rPr>
                        <a:t>ence a</a:t>
                      </a:r>
                      <a:r>
                        <a:rPr lang="en-US" sz="900">
                          <a:latin typeface="Century Gothic"/>
                          <a:ea typeface="Century Gothic"/>
                          <a:cs typeface="Century Gothic"/>
                          <a:sym typeface="Century Gothic"/>
                        </a:rPr>
                        <a:t>nd analytics part of the architecture definition. </a:t>
                      </a:r>
                    </a:p>
                  </a:txBody>
                  <a:tcPr marL="6875" marR="6875" marT="6875" marB="0" anchor="ctr">
                    <a:lnL w="9525" cap="flat" cmpd="sng">
                      <a:solidFill>
                        <a:srgbClr val="CCCCCC"/>
                      </a:solidFill>
                      <a:prstDash val="solid"/>
                      <a:round/>
                      <a:headEnd type="none" w="med" len="med"/>
                      <a:tailEnd type="none" w="med" len="med"/>
                    </a:lnL>
                    <a:lnR w="12700" cap="flat" cmpd="sng">
                      <a:solidFill>
                        <a:srgbClr val="CCCCCC"/>
                      </a:solidFill>
                      <a:prstDash val="solid"/>
                      <a:round/>
                      <a:headEnd type="none" w="med" len="med"/>
                      <a:tailEnd type="none" w="med" len="med"/>
                    </a:lnR>
                    <a:lnT w="12700" cap="flat" cmpd="sng">
                      <a:solidFill>
                        <a:srgbClr val="CCCCCC"/>
                      </a:solidFill>
                      <a:prstDash val="solid"/>
                      <a:round/>
                      <a:headEnd type="none" w="med" len="med"/>
                      <a:tailEnd type="none" w="med" len="med"/>
                    </a:lnT>
                    <a:lnB w="12700" cap="flat" cmpd="sng">
                      <a:solidFill>
                        <a:srgbClr val="CCCCCC"/>
                      </a:solidFill>
                      <a:prstDash val="solid"/>
                      <a:round/>
                      <a:headEnd type="none" w="med" len="med"/>
                      <a:tailEnd type="none" w="med" len="med"/>
                    </a:lnB>
                  </a:tcPr>
                </a:tc>
              </a:tr>
              <a:tr h="342525">
                <a:tc>
                  <a:txBody>
                    <a:bodyPr/>
                    <a:lstStyle/>
                    <a:p>
                      <a:pPr lvl="0" algn="ctr" rtl="0">
                        <a:lnSpc>
                          <a:spcPct val="100000"/>
                        </a:lnSpc>
                        <a:spcBef>
                          <a:spcPts val="0"/>
                        </a:spcBef>
                        <a:buNone/>
                      </a:pPr>
                      <a:r>
                        <a:rPr lang="en-US" sz="900" b="1">
                          <a:latin typeface="Century Gothic"/>
                          <a:ea typeface="Century Gothic"/>
                          <a:cs typeface="Century Gothic"/>
                          <a:sym typeface="Century Gothic"/>
                        </a:rPr>
                        <a:t>Senior Consultant</a:t>
                      </a:r>
                    </a:p>
                  </a:txBody>
                  <a:tcPr marL="6875" marR="6875" marT="6875" marB="0" anchor="ctr">
                    <a:lnL w="12700"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12700" cap="flat" cmpd="sng">
                      <a:solidFill>
                        <a:srgbClr val="CCCCCC"/>
                      </a:solidFill>
                      <a:prstDash val="solid"/>
                      <a:round/>
                      <a:headEnd type="none" w="med" len="med"/>
                      <a:tailEnd type="none" w="med" len="med"/>
                    </a:lnT>
                    <a:lnB w="12700" cap="flat" cmpd="sng">
                      <a:solidFill>
                        <a:srgbClr val="CCCCCC"/>
                      </a:solidFill>
                      <a:prstDash val="solid"/>
                      <a:round/>
                      <a:headEnd type="none" w="med" len="med"/>
                      <a:tailEnd type="none" w="med" len="med"/>
                    </a:lnB>
                  </a:tcPr>
                </a:tc>
                <a:tc>
                  <a:txBody>
                    <a:bodyPr/>
                    <a:lstStyle/>
                    <a:p>
                      <a:pPr lvl="0" rtl="0">
                        <a:lnSpc>
                          <a:spcPct val="100000"/>
                        </a:lnSpc>
                        <a:spcBef>
                          <a:spcPts val="0"/>
                        </a:spcBef>
                        <a:buNone/>
                      </a:pPr>
                      <a:r>
                        <a:rPr lang="en-US" sz="900">
                          <a:latin typeface="Century Gothic"/>
                          <a:ea typeface="Century Gothic"/>
                          <a:cs typeface="Century Gothic"/>
                          <a:sym typeface="Century Gothic"/>
                        </a:rPr>
                        <a:t>This role supports the team in workshops and contributes to the overall write-up of the deliverables. This will typically be senior/principal Data Scientist, Engineer or Industry Consultant that is comfortable leading client discussions and writing business related content.</a:t>
                      </a:r>
                    </a:p>
                  </a:txBody>
                  <a:tcPr marL="6875" marR="6875" marT="6875" marB="0" anchor="ctr">
                    <a:lnL w="9525" cap="flat" cmpd="sng">
                      <a:solidFill>
                        <a:srgbClr val="CCCCCC"/>
                      </a:solidFill>
                      <a:prstDash val="solid"/>
                      <a:round/>
                      <a:headEnd type="none" w="med" len="med"/>
                      <a:tailEnd type="none" w="med" len="med"/>
                    </a:lnL>
                    <a:lnR w="12700" cap="flat" cmpd="sng">
                      <a:solidFill>
                        <a:srgbClr val="CCCCCC"/>
                      </a:solidFill>
                      <a:prstDash val="solid"/>
                      <a:round/>
                      <a:headEnd type="none" w="med" len="med"/>
                      <a:tailEnd type="none" w="med" len="med"/>
                    </a:lnR>
                    <a:lnT w="12700" cap="flat" cmpd="sng">
                      <a:solidFill>
                        <a:srgbClr val="CCCCCC"/>
                      </a:solidFill>
                      <a:prstDash val="solid"/>
                      <a:round/>
                      <a:headEnd type="none" w="med" len="med"/>
                      <a:tailEnd type="none" w="med" len="med"/>
                    </a:lnT>
                    <a:lnB w="12700" cap="flat" cmpd="sng">
                      <a:solidFill>
                        <a:srgbClr val="CCCCCC"/>
                      </a:solidFill>
                      <a:prstDash val="solid"/>
                      <a:round/>
                      <a:headEnd type="none" w="med" len="med"/>
                      <a:tailEnd type="none" w="med" len="med"/>
                    </a:lnB>
                  </a:tcPr>
                </a:tc>
              </a:tr>
              <a:tr h="342525">
                <a:tc>
                  <a:txBody>
                    <a:bodyPr/>
                    <a:lstStyle/>
                    <a:p>
                      <a:pPr lvl="0" algn="ctr" rtl="0">
                        <a:lnSpc>
                          <a:spcPct val="100000"/>
                        </a:lnSpc>
                        <a:spcBef>
                          <a:spcPts val="0"/>
                        </a:spcBef>
                        <a:buNone/>
                      </a:pPr>
                      <a:r>
                        <a:rPr lang="en-US" sz="900" b="1">
                          <a:latin typeface="Century Gothic"/>
                          <a:ea typeface="Century Gothic"/>
                          <a:cs typeface="Century Gothic"/>
                          <a:sym typeface="Century Gothic"/>
                        </a:rPr>
                        <a:t>QA</a:t>
                      </a:r>
                    </a:p>
                  </a:txBody>
                  <a:tcPr marL="6875" marR="6875" marT="6875" marB="0" anchor="ctr">
                    <a:lnL w="12700"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12700" cap="flat" cmpd="sng">
                      <a:solidFill>
                        <a:srgbClr val="CCCCCC"/>
                      </a:solidFill>
                      <a:prstDash val="solid"/>
                      <a:round/>
                      <a:headEnd type="none" w="med" len="med"/>
                      <a:tailEnd type="none" w="med" len="med"/>
                    </a:lnT>
                    <a:lnB w="12700" cap="flat" cmpd="sng">
                      <a:solidFill>
                        <a:srgbClr val="CCCCCC"/>
                      </a:solidFill>
                      <a:prstDash val="solid"/>
                      <a:round/>
                      <a:headEnd type="none" w="med" len="med"/>
                      <a:tailEnd type="none" w="med" len="med"/>
                    </a:lnB>
                  </a:tcPr>
                </a:tc>
                <a:tc>
                  <a:txBody>
                    <a:bodyPr/>
                    <a:lstStyle/>
                    <a:p>
                      <a:pPr lvl="0" rtl="0">
                        <a:lnSpc>
                          <a:spcPct val="100000"/>
                        </a:lnSpc>
                        <a:spcBef>
                          <a:spcPts val="0"/>
                        </a:spcBef>
                        <a:buNone/>
                      </a:pPr>
                      <a:r>
                        <a:rPr lang="en-US" sz="900">
                          <a:latin typeface="Century Gothic"/>
                          <a:ea typeface="Century Gothic"/>
                          <a:cs typeface="Century Gothic"/>
                          <a:sym typeface="Century Gothic"/>
                        </a:rPr>
                        <a:t>The Partner supports the overall engagement, engaging with exec sponsors in the proces, being part of exec presentations and providing QA support</a:t>
                      </a:r>
                    </a:p>
                  </a:txBody>
                  <a:tcPr marL="6875" marR="6875" marT="6875" marB="0" anchor="ctr">
                    <a:lnL w="9525" cap="flat" cmpd="sng">
                      <a:solidFill>
                        <a:srgbClr val="CCCCCC"/>
                      </a:solidFill>
                      <a:prstDash val="solid"/>
                      <a:round/>
                      <a:headEnd type="none" w="med" len="med"/>
                      <a:tailEnd type="none" w="med" len="med"/>
                    </a:lnL>
                    <a:lnR w="12700" cap="flat" cmpd="sng">
                      <a:solidFill>
                        <a:srgbClr val="CCCCCC"/>
                      </a:solidFill>
                      <a:prstDash val="solid"/>
                      <a:round/>
                      <a:headEnd type="none" w="med" len="med"/>
                      <a:tailEnd type="none" w="med" len="med"/>
                    </a:lnR>
                    <a:lnT w="12700" cap="flat" cmpd="sng">
                      <a:solidFill>
                        <a:srgbClr val="CCCCCC"/>
                      </a:solidFill>
                      <a:prstDash val="solid"/>
                      <a:round/>
                      <a:headEnd type="none" w="med" len="med"/>
                      <a:tailEnd type="none" w="med" len="med"/>
                    </a:lnT>
                    <a:lnB w="12700" cap="flat" cmpd="sng">
                      <a:solidFill>
                        <a:srgbClr val="CCCCCC"/>
                      </a:solidFill>
                      <a:prstDash val="solid"/>
                      <a:round/>
                      <a:headEnd type="none" w="med" len="med"/>
                      <a:tailEnd type="none" w="med" len="med"/>
                    </a:lnB>
                  </a:tcPr>
                </a:tc>
              </a:tr>
            </a:tbl>
          </a:graphicData>
        </a:graphic>
      </p:graphicFrame>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Shape 448"/>
          <p:cNvSpPr txBox="1">
            <a:spLocks noGrp="1"/>
          </p:cNvSpPr>
          <p:nvPr>
            <p:ph type="title"/>
          </p:nvPr>
        </p:nvSpPr>
        <p:spPr>
          <a:xfrm>
            <a:off x="457200" y="173735"/>
            <a:ext cx="7129500" cy="698699"/>
          </a:xfrm>
          <a:prstGeom prst="rect">
            <a:avLst/>
          </a:prstGeom>
          <a:noFill/>
          <a:ln>
            <a:noFill/>
          </a:ln>
        </p:spPr>
        <p:txBody>
          <a:bodyPr lIns="0" tIns="0" rIns="0" bIns="0" anchor="b" anchorCtr="0">
            <a:noAutofit/>
          </a:bodyPr>
          <a:lstStyle/>
          <a:p>
            <a:pPr marL="0" marR="0" lvl="0" indent="0" algn="l" rtl="0">
              <a:lnSpc>
                <a:spcPct val="95000"/>
              </a:lnSpc>
              <a:spcBef>
                <a:spcPts val="0"/>
              </a:spcBef>
              <a:buClr>
                <a:schemeClr val="accent1"/>
              </a:buClr>
              <a:buSzPct val="25000"/>
              <a:buFont typeface="Century Gothic"/>
              <a:buNone/>
            </a:pPr>
            <a:r>
              <a:rPr lang="en-US" dirty="0"/>
              <a:t>Commercials</a:t>
            </a:r>
          </a:p>
        </p:txBody>
      </p:sp>
      <p:sp>
        <p:nvSpPr>
          <p:cNvPr id="449" name="Shape 449"/>
          <p:cNvSpPr txBox="1">
            <a:spLocks noGrp="1"/>
          </p:cNvSpPr>
          <p:nvPr>
            <p:ph type="body" idx="1"/>
          </p:nvPr>
        </p:nvSpPr>
        <p:spPr>
          <a:xfrm>
            <a:off x="457200" y="1062026"/>
            <a:ext cx="8229600" cy="3107399"/>
          </a:xfrm>
          <a:prstGeom prst="rect">
            <a:avLst/>
          </a:prstGeom>
          <a:noFill/>
          <a:ln>
            <a:noFill/>
          </a:ln>
        </p:spPr>
        <p:txBody>
          <a:bodyPr lIns="0" tIns="0" rIns="0" bIns="0" anchor="t" anchorCtr="0">
            <a:noAutofit/>
          </a:bodyPr>
          <a:lstStyle/>
          <a:p>
            <a:pPr marL="457200" lvl="0" indent="-304800" rtl="0">
              <a:lnSpc>
                <a:spcPct val="115000"/>
              </a:lnSpc>
              <a:spcBef>
                <a:spcPts val="0"/>
              </a:spcBef>
              <a:spcAft>
                <a:spcPts val="0"/>
              </a:spcAft>
              <a:buClr>
                <a:srgbClr val="000000"/>
              </a:buClr>
              <a:buSzPct val="100000"/>
              <a:buFont typeface="Century Gothic"/>
            </a:pPr>
            <a:r>
              <a:rPr lang="en-US" sz="1200" b="1" dirty="0">
                <a:solidFill>
                  <a:srgbClr val="000000"/>
                </a:solidFill>
              </a:rPr>
              <a:t>Base Price </a:t>
            </a:r>
            <a:r>
              <a:rPr lang="en-US" sz="1200" dirty="0">
                <a:solidFill>
                  <a:srgbClr val="000000"/>
                </a:solidFill>
              </a:rPr>
              <a:t>- </a:t>
            </a:r>
            <a:r>
              <a:rPr lang="en-US" sz="1200" b="1" dirty="0">
                <a:solidFill>
                  <a:srgbClr val="000000"/>
                </a:solidFill>
              </a:rPr>
              <a:t>$200,000</a:t>
            </a:r>
            <a:r>
              <a:rPr lang="en-US" sz="1200" dirty="0">
                <a:solidFill>
                  <a:srgbClr val="000000"/>
                </a:solidFill>
              </a:rPr>
              <a:t> fixed </a:t>
            </a:r>
            <a:r>
              <a:rPr lang="en-US" sz="1200" dirty="0" smtClean="0">
                <a:solidFill>
                  <a:srgbClr val="000000"/>
                </a:solidFill>
              </a:rPr>
              <a:t>price (USD)</a:t>
            </a:r>
            <a:endParaRPr lang="en-US" sz="1200" dirty="0">
              <a:solidFill>
                <a:srgbClr val="000000"/>
              </a:solidFill>
            </a:endParaRPr>
          </a:p>
          <a:p>
            <a:pPr marL="914400" lvl="1" indent="-304800" rtl="0">
              <a:lnSpc>
                <a:spcPct val="115000"/>
              </a:lnSpc>
              <a:spcBef>
                <a:spcPts val="0"/>
              </a:spcBef>
              <a:spcAft>
                <a:spcPts val="0"/>
              </a:spcAft>
              <a:buClr>
                <a:srgbClr val="000000"/>
              </a:buClr>
              <a:buSzPct val="100000"/>
              <a:buFont typeface="Century Gothic"/>
            </a:pPr>
            <a:r>
              <a:rPr lang="en-US" sz="1200" dirty="0">
                <a:solidFill>
                  <a:srgbClr val="000000"/>
                </a:solidFill>
              </a:rPr>
              <a:t>This covers all aspects of the 8 week </a:t>
            </a:r>
            <a:r>
              <a:rPr lang="en-US" sz="1200" dirty="0" smtClean="0">
                <a:solidFill>
                  <a:srgbClr val="000000"/>
                </a:solidFill>
              </a:rPr>
              <a:t>engagement</a:t>
            </a:r>
          </a:p>
          <a:p>
            <a:pPr marL="914400" lvl="1" indent="-304800" rtl="0">
              <a:lnSpc>
                <a:spcPct val="115000"/>
              </a:lnSpc>
              <a:spcBef>
                <a:spcPts val="0"/>
              </a:spcBef>
              <a:spcAft>
                <a:spcPts val="0"/>
              </a:spcAft>
              <a:buClr>
                <a:srgbClr val="000000"/>
              </a:buClr>
              <a:buSzPct val="100000"/>
              <a:buFont typeface="Century Gothic"/>
            </a:pPr>
            <a:r>
              <a:rPr lang="en-US" sz="1200" dirty="0" smtClean="0">
                <a:solidFill>
                  <a:srgbClr val="000000"/>
                </a:solidFill>
              </a:rPr>
              <a:t>Please refer to the pricing guide for the base price for other countries</a:t>
            </a:r>
            <a:endParaRPr lang="en-US" sz="1200" dirty="0">
              <a:solidFill>
                <a:srgbClr val="000000"/>
              </a:solidFill>
            </a:endParaRPr>
          </a:p>
          <a:p>
            <a:pPr marL="0" marR="0" lvl="0" indent="0" algn="l" rtl="0">
              <a:lnSpc>
                <a:spcPct val="115000"/>
              </a:lnSpc>
              <a:spcBef>
                <a:spcPts val="0"/>
              </a:spcBef>
              <a:spcAft>
                <a:spcPts val="0"/>
              </a:spcAft>
              <a:buNone/>
            </a:pPr>
            <a:endParaRPr sz="1200" dirty="0">
              <a:solidFill>
                <a:srgbClr val="000000"/>
              </a:solidFill>
            </a:endParaRPr>
          </a:p>
          <a:p>
            <a:pPr marL="457200" marR="0" lvl="0" indent="-304800" algn="l" rtl="0">
              <a:lnSpc>
                <a:spcPct val="115000"/>
              </a:lnSpc>
              <a:spcBef>
                <a:spcPts val="0"/>
              </a:spcBef>
              <a:spcAft>
                <a:spcPts val="0"/>
              </a:spcAft>
              <a:buClr>
                <a:srgbClr val="000000"/>
              </a:buClr>
              <a:buSzPct val="100000"/>
            </a:pPr>
            <a:r>
              <a:rPr lang="en-US" sz="1200" b="1" dirty="0">
                <a:solidFill>
                  <a:srgbClr val="000000"/>
                </a:solidFill>
              </a:rPr>
              <a:t>Payment Schedule</a:t>
            </a:r>
          </a:p>
          <a:p>
            <a:pPr marL="0" marR="0" lvl="0" indent="0" algn="l" rtl="0">
              <a:lnSpc>
                <a:spcPct val="115000"/>
              </a:lnSpc>
              <a:spcBef>
                <a:spcPts val="0"/>
              </a:spcBef>
              <a:spcAft>
                <a:spcPts val="0"/>
              </a:spcAft>
              <a:buNone/>
            </a:pPr>
            <a:endParaRPr sz="1200" dirty="0">
              <a:solidFill>
                <a:srgbClr val="000000"/>
              </a:solidFill>
            </a:endParaRPr>
          </a:p>
          <a:p>
            <a:pPr marL="0" marR="0" lvl="0" indent="0" algn="l" rtl="0">
              <a:lnSpc>
                <a:spcPct val="115000"/>
              </a:lnSpc>
              <a:spcBef>
                <a:spcPts val="0"/>
              </a:spcBef>
              <a:spcAft>
                <a:spcPts val="0"/>
              </a:spcAft>
              <a:buNone/>
            </a:pPr>
            <a:endParaRPr sz="1200" dirty="0">
              <a:solidFill>
                <a:srgbClr val="000000"/>
              </a:solidFill>
            </a:endParaRPr>
          </a:p>
          <a:p>
            <a:pPr marL="0" marR="0" lvl="0" indent="0" algn="l" rtl="0">
              <a:lnSpc>
                <a:spcPct val="115000"/>
              </a:lnSpc>
              <a:spcBef>
                <a:spcPts val="0"/>
              </a:spcBef>
              <a:spcAft>
                <a:spcPts val="0"/>
              </a:spcAft>
              <a:buNone/>
            </a:pPr>
            <a:endParaRPr sz="1400" b="1" dirty="0">
              <a:solidFill>
                <a:srgbClr val="000000"/>
              </a:solidFill>
            </a:endParaRPr>
          </a:p>
          <a:p>
            <a:pPr marL="0" lvl="0" indent="0" rtl="0">
              <a:lnSpc>
                <a:spcPct val="115000"/>
              </a:lnSpc>
              <a:spcBef>
                <a:spcPts val="0"/>
              </a:spcBef>
              <a:spcAft>
                <a:spcPts val="0"/>
              </a:spcAft>
              <a:buNone/>
            </a:pPr>
            <a:endParaRPr sz="1400" dirty="0">
              <a:solidFill>
                <a:srgbClr val="000000"/>
              </a:solidFill>
            </a:endParaRPr>
          </a:p>
          <a:p>
            <a:pPr marL="0" lvl="0" indent="-69850" rtl="0">
              <a:lnSpc>
                <a:spcPct val="100000"/>
              </a:lnSpc>
              <a:spcBef>
                <a:spcPts val="0"/>
              </a:spcBef>
              <a:spcAft>
                <a:spcPts val="0"/>
              </a:spcAft>
              <a:buClr>
                <a:srgbClr val="000000"/>
              </a:buClr>
              <a:buSzPct val="78571"/>
              <a:buNone/>
            </a:pPr>
            <a:endParaRPr sz="1400" dirty="0">
              <a:solidFill>
                <a:srgbClr val="000000"/>
              </a:solidFill>
            </a:endParaRPr>
          </a:p>
          <a:p>
            <a:pPr marL="0" marR="0" lvl="0" indent="0" algn="l" rtl="0">
              <a:lnSpc>
                <a:spcPct val="95000"/>
              </a:lnSpc>
              <a:spcBef>
                <a:spcPts val="0"/>
              </a:spcBef>
              <a:spcAft>
                <a:spcPts val="0"/>
              </a:spcAft>
              <a:buNone/>
            </a:pPr>
            <a:endParaRPr dirty="0"/>
          </a:p>
        </p:txBody>
      </p:sp>
      <p:sp>
        <p:nvSpPr>
          <p:cNvPr id="450" name="Shape 450"/>
          <p:cNvSpPr txBox="1">
            <a:spLocks noGrp="1"/>
          </p:cNvSpPr>
          <p:nvPr>
            <p:ph type="ftr" idx="11"/>
          </p:nvPr>
        </p:nvSpPr>
        <p:spPr>
          <a:xfrm>
            <a:off x="457200" y="4857864"/>
            <a:ext cx="1762200" cy="107700"/>
          </a:xfrm>
          <a:prstGeom prst="rect">
            <a:avLst/>
          </a:prstGeom>
          <a:noFill/>
          <a:ln>
            <a:noFill/>
          </a:ln>
        </p:spPr>
        <p:txBody>
          <a:bodyPr lIns="0" tIns="0" rIns="0" bIns="0" anchor="ctr" anchorCtr="0">
            <a:noAutofit/>
          </a:bodyPr>
          <a:lstStyle/>
          <a:p>
            <a:pPr marL="0" marR="0" lvl="0" indent="0" algn="l" rtl="0">
              <a:spcBef>
                <a:spcPts val="0"/>
              </a:spcBef>
              <a:buSzPct val="25000"/>
              <a:buNone/>
            </a:pPr>
            <a:r>
              <a:rPr lang="en-US" sz="700" b="0" i="0" u="none" strike="noStrike" cap="none" dirty="0">
                <a:solidFill>
                  <a:srgbClr val="A2A2A2"/>
                </a:solidFill>
                <a:latin typeface="Century Gothic"/>
                <a:ea typeface="Century Gothic"/>
                <a:cs typeface="Century Gothic"/>
                <a:sym typeface="Century Gothic"/>
              </a:rPr>
              <a:t>© </a:t>
            </a:r>
            <a:r>
              <a:rPr lang="is-IS" sz="700" b="0" i="0" u="none" strike="noStrike" cap="none" dirty="0" smtClean="0">
                <a:solidFill>
                  <a:srgbClr val="A2A2A2"/>
                </a:solidFill>
                <a:latin typeface="Century Gothic"/>
                <a:ea typeface="Century Gothic"/>
                <a:cs typeface="Century Gothic"/>
                <a:sym typeface="Century Gothic"/>
              </a:rPr>
              <a:t>2017</a:t>
            </a:r>
            <a:r>
              <a:rPr lang="en-US" sz="700" b="0" i="0" u="none" strike="noStrike" cap="none" dirty="0" smtClean="0">
                <a:solidFill>
                  <a:srgbClr val="A2A2A2"/>
                </a:solidFill>
                <a:latin typeface="Century Gothic"/>
                <a:ea typeface="Century Gothic"/>
                <a:cs typeface="Century Gothic"/>
                <a:sym typeface="Century Gothic"/>
              </a:rPr>
              <a:t> </a:t>
            </a:r>
            <a:r>
              <a:rPr lang="en-US" sz="700" b="0" i="0" u="none" strike="noStrike" cap="none" dirty="0">
                <a:solidFill>
                  <a:srgbClr val="A2A2A2"/>
                </a:solidFill>
                <a:latin typeface="Century Gothic"/>
                <a:ea typeface="Century Gothic"/>
                <a:cs typeface="Century Gothic"/>
                <a:sym typeface="Century Gothic"/>
              </a:rPr>
              <a:t>Think Big, a Teradata Company</a:t>
            </a:r>
          </a:p>
        </p:txBody>
      </p:sp>
      <p:sp>
        <p:nvSpPr>
          <p:cNvPr id="451" name="Shape 451"/>
          <p:cNvSpPr txBox="1">
            <a:spLocks noGrp="1"/>
          </p:cNvSpPr>
          <p:nvPr>
            <p:ph type="dt" idx="10"/>
          </p:nvPr>
        </p:nvSpPr>
        <p:spPr>
          <a:xfrm>
            <a:off x="3505200" y="4864346"/>
            <a:ext cx="2133600" cy="107700"/>
          </a:xfrm>
          <a:prstGeom prst="rect">
            <a:avLst/>
          </a:prstGeom>
          <a:noFill/>
          <a:ln>
            <a:noFill/>
          </a:ln>
        </p:spPr>
        <p:txBody>
          <a:bodyPr lIns="0" tIns="0" rIns="0" bIns="0" anchor="ctr" anchorCtr="0">
            <a:noAutofit/>
          </a:bodyPr>
          <a:lstStyle/>
          <a:p>
            <a:pPr marL="0" marR="0" lvl="0" indent="0" algn="ctr" rtl="0">
              <a:spcBef>
                <a:spcPts val="0"/>
              </a:spcBef>
              <a:buSzPct val="25000"/>
              <a:buNone/>
            </a:pPr>
            <a:r>
              <a:rPr lang="mr-IN" sz="700" b="0" i="0" u="none" strike="noStrike" cap="none" dirty="0" smtClean="0">
                <a:solidFill>
                  <a:srgbClr val="A2A2A2"/>
                </a:solidFill>
                <a:latin typeface="Century Gothic"/>
                <a:ea typeface="Century Gothic"/>
                <a:cs typeface="Century Gothic"/>
                <a:sym typeface="Century Gothic"/>
              </a:rPr>
              <a:t>01/11/2016</a:t>
            </a:r>
            <a:endParaRPr lang="en-US" sz="700" b="0" i="0" u="none" strike="noStrike" cap="none" dirty="0">
              <a:solidFill>
                <a:srgbClr val="A2A2A2"/>
              </a:solidFill>
              <a:latin typeface="Century Gothic"/>
              <a:ea typeface="Century Gothic"/>
              <a:cs typeface="Century Gothic"/>
              <a:sym typeface="Century Gothic"/>
            </a:endParaRPr>
          </a:p>
        </p:txBody>
      </p:sp>
      <p:graphicFrame>
        <p:nvGraphicFramePr>
          <p:cNvPr id="452" name="Shape 452"/>
          <p:cNvGraphicFramePr/>
          <p:nvPr>
            <p:extLst>
              <p:ext uri="{D42A27DB-BD31-4B8C-83A1-F6EECF244321}">
                <p14:modId xmlns:p14="http://schemas.microsoft.com/office/powerpoint/2010/main" val="906893030"/>
              </p:ext>
            </p:extLst>
          </p:nvPr>
        </p:nvGraphicFramePr>
        <p:xfrm>
          <a:off x="1739485" y="2218476"/>
          <a:ext cx="5221625" cy="2639388"/>
        </p:xfrm>
        <a:graphic>
          <a:graphicData uri="http://schemas.openxmlformats.org/drawingml/2006/table">
            <a:tbl>
              <a:tblPr>
                <a:noFill/>
                <a:tableStyleId>{0E52A46C-C9A9-405E-806D-1A658E82F857}</a:tableStyleId>
              </a:tblPr>
              <a:tblGrid>
                <a:gridCol w="2373475"/>
                <a:gridCol w="1424075"/>
                <a:gridCol w="1424075"/>
              </a:tblGrid>
              <a:tr h="557050">
                <a:tc>
                  <a:txBody>
                    <a:bodyPr/>
                    <a:lstStyle/>
                    <a:p>
                      <a:pPr lvl="0" rtl="0">
                        <a:lnSpc>
                          <a:spcPct val="115000"/>
                        </a:lnSpc>
                        <a:spcBef>
                          <a:spcPts val="0"/>
                        </a:spcBef>
                        <a:buNone/>
                      </a:pPr>
                      <a:r>
                        <a:rPr lang="en-US" sz="1100" b="1" dirty="0">
                          <a:solidFill>
                            <a:srgbClr val="FFFFFF"/>
                          </a:solidFill>
                          <a:latin typeface="Century Gothic"/>
                          <a:ea typeface="Century Gothic"/>
                          <a:cs typeface="Century Gothic"/>
                          <a:sym typeface="Century Gothic"/>
                        </a:rPr>
                        <a:t>Milestone</a:t>
                      </a:r>
                    </a:p>
                  </a:txBody>
                  <a:tcPr marL="28575" marR="28575" marT="91425" marB="91425" anchor="b">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FF9900"/>
                    </a:solidFill>
                  </a:tcPr>
                </a:tc>
                <a:tc>
                  <a:txBody>
                    <a:bodyPr/>
                    <a:lstStyle/>
                    <a:p>
                      <a:pPr lvl="0" rtl="0">
                        <a:lnSpc>
                          <a:spcPct val="115000"/>
                        </a:lnSpc>
                        <a:spcBef>
                          <a:spcPts val="0"/>
                        </a:spcBef>
                        <a:buNone/>
                      </a:pPr>
                      <a:r>
                        <a:rPr lang="en-US" sz="1100" b="1">
                          <a:solidFill>
                            <a:srgbClr val="FFFFFF"/>
                          </a:solidFill>
                          <a:latin typeface="Century Gothic"/>
                          <a:ea typeface="Century Gothic"/>
                          <a:cs typeface="Century Gothic"/>
                          <a:sym typeface="Century Gothic"/>
                        </a:rPr>
                        <a:t>$Amount ($200k)</a:t>
                      </a:r>
                    </a:p>
                  </a:txBody>
                  <a:tcPr marL="28575" marR="28575" marT="91425" marB="91425" anchor="b">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FF9900"/>
                    </a:solidFill>
                  </a:tcPr>
                </a:tc>
                <a:tc>
                  <a:txBody>
                    <a:bodyPr/>
                    <a:lstStyle/>
                    <a:p>
                      <a:pPr lvl="0" rtl="0">
                        <a:lnSpc>
                          <a:spcPct val="115000"/>
                        </a:lnSpc>
                        <a:spcBef>
                          <a:spcPts val="0"/>
                        </a:spcBef>
                        <a:buNone/>
                      </a:pPr>
                      <a:r>
                        <a:rPr lang="en-US" sz="1100" b="1">
                          <a:solidFill>
                            <a:srgbClr val="FFFFFF"/>
                          </a:solidFill>
                          <a:latin typeface="Century Gothic"/>
                          <a:ea typeface="Century Gothic"/>
                          <a:cs typeface="Century Gothic"/>
                          <a:sym typeface="Century Gothic"/>
                        </a:rPr>
                        <a:t>Weeks from Project KO</a:t>
                      </a:r>
                    </a:p>
                  </a:txBody>
                  <a:tcPr marL="28575" marR="28575" marT="91425" marB="91425" anchor="b">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FF9900"/>
                    </a:solidFill>
                  </a:tcPr>
                </a:tc>
              </a:tr>
              <a:tr h="0">
                <a:tc>
                  <a:txBody>
                    <a:bodyPr/>
                    <a:lstStyle/>
                    <a:p>
                      <a:pPr lvl="0" rtl="0">
                        <a:lnSpc>
                          <a:spcPct val="115000"/>
                        </a:lnSpc>
                        <a:spcBef>
                          <a:spcPts val="0"/>
                        </a:spcBef>
                        <a:buNone/>
                      </a:pPr>
                      <a:r>
                        <a:rPr lang="en-US" sz="1100">
                          <a:solidFill>
                            <a:srgbClr val="3C3C3B"/>
                          </a:solidFill>
                          <a:latin typeface="Century Gothic"/>
                          <a:ea typeface="Century Gothic"/>
                          <a:cs typeface="Century Gothic"/>
                          <a:sym typeface="Century Gothic"/>
                        </a:rPr>
                        <a:t>SOW Signature</a:t>
                      </a:r>
                    </a:p>
                  </a:txBody>
                  <a:tcPr marL="28575" marR="28575" marT="91425" marB="91425" anchor="b">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F8DACC"/>
                    </a:solidFill>
                  </a:tcPr>
                </a:tc>
                <a:tc>
                  <a:txBody>
                    <a:bodyPr/>
                    <a:lstStyle/>
                    <a:p>
                      <a:pPr lvl="0" rtl="0">
                        <a:lnSpc>
                          <a:spcPct val="115000"/>
                        </a:lnSpc>
                        <a:spcBef>
                          <a:spcPts val="0"/>
                        </a:spcBef>
                        <a:buNone/>
                      </a:pPr>
                      <a:r>
                        <a:rPr lang="en-US" sz="1100">
                          <a:solidFill>
                            <a:srgbClr val="3C3C3B"/>
                          </a:solidFill>
                          <a:latin typeface="Century Gothic"/>
                          <a:ea typeface="Century Gothic"/>
                          <a:cs typeface="Century Gothic"/>
                          <a:sym typeface="Century Gothic"/>
                        </a:rPr>
                        <a:t>$40k</a:t>
                      </a:r>
                    </a:p>
                  </a:txBody>
                  <a:tcPr marL="28575" marR="28575" marT="91425" marB="91425" anchor="b">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F8DACC"/>
                    </a:solidFill>
                  </a:tcPr>
                </a:tc>
                <a:tc>
                  <a:txBody>
                    <a:bodyPr/>
                    <a:lstStyle/>
                    <a:p>
                      <a:pPr lvl="0" rtl="0">
                        <a:lnSpc>
                          <a:spcPct val="115000"/>
                        </a:lnSpc>
                        <a:spcBef>
                          <a:spcPts val="0"/>
                        </a:spcBef>
                        <a:buNone/>
                      </a:pPr>
                      <a:r>
                        <a:rPr lang="en-US" sz="1100">
                          <a:solidFill>
                            <a:srgbClr val="3C3C3B"/>
                          </a:solidFill>
                          <a:latin typeface="Century Gothic"/>
                          <a:ea typeface="Century Gothic"/>
                          <a:cs typeface="Century Gothic"/>
                          <a:sym typeface="Century Gothic"/>
                        </a:rPr>
                        <a:t>0</a:t>
                      </a:r>
                    </a:p>
                  </a:txBody>
                  <a:tcPr marL="28575" marR="28575" marT="91425" marB="91425" anchor="b">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F8DACC"/>
                    </a:solidFill>
                  </a:tcPr>
                </a:tc>
              </a:tr>
              <a:tr h="0">
                <a:tc>
                  <a:txBody>
                    <a:bodyPr/>
                    <a:lstStyle/>
                    <a:p>
                      <a:pPr lvl="0" rtl="0">
                        <a:lnSpc>
                          <a:spcPct val="115000"/>
                        </a:lnSpc>
                        <a:spcBef>
                          <a:spcPts val="0"/>
                        </a:spcBef>
                        <a:buNone/>
                      </a:pPr>
                      <a:r>
                        <a:rPr lang="en-US" sz="1100">
                          <a:solidFill>
                            <a:srgbClr val="3C3C3B"/>
                          </a:solidFill>
                          <a:latin typeface="Century Gothic"/>
                          <a:ea typeface="Century Gothic"/>
                          <a:cs typeface="Century Gothic"/>
                          <a:sym typeface="Century Gothic"/>
                        </a:rPr>
                        <a:t>Use Case Matrix</a:t>
                      </a:r>
                    </a:p>
                  </a:txBody>
                  <a:tcPr marL="28575" marR="28575" marT="91425" marB="91425" anchor="b">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FBEDE7"/>
                    </a:solidFill>
                  </a:tcPr>
                </a:tc>
                <a:tc>
                  <a:txBody>
                    <a:bodyPr/>
                    <a:lstStyle/>
                    <a:p>
                      <a:pPr lvl="0" rtl="0">
                        <a:lnSpc>
                          <a:spcPct val="115000"/>
                        </a:lnSpc>
                        <a:spcBef>
                          <a:spcPts val="0"/>
                        </a:spcBef>
                        <a:buNone/>
                      </a:pPr>
                      <a:r>
                        <a:rPr lang="en-US" sz="1100">
                          <a:solidFill>
                            <a:srgbClr val="3C3C3B"/>
                          </a:solidFill>
                          <a:latin typeface="Century Gothic"/>
                          <a:ea typeface="Century Gothic"/>
                          <a:cs typeface="Century Gothic"/>
                          <a:sym typeface="Century Gothic"/>
                        </a:rPr>
                        <a:t>$40k</a:t>
                      </a:r>
                    </a:p>
                  </a:txBody>
                  <a:tcPr marL="28575" marR="28575" marT="91425" marB="91425" anchor="b">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FBEDE7"/>
                    </a:solidFill>
                  </a:tcPr>
                </a:tc>
                <a:tc>
                  <a:txBody>
                    <a:bodyPr/>
                    <a:lstStyle/>
                    <a:p>
                      <a:pPr lvl="0" rtl="0">
                        <a:lnSpc>
                          <a:spcPct val="115000"/>
                        </a:lnSpc>
                        <a:spcBef>
                          <a:spcPts val="0"/>
                        </a:spcBef>
                        <a:buNone/>
                      </a:pPr>
                      <a:r>
                        <a:rPr lang="en-US" sz="1100">
                          <a:solidFill>
                            <a:srgbClr val="3C3C3B"/>
                          </a:solidFill>
                          <a:latin typeface="Century Gothic"/>
                          <a:ea typeface="Century Gothic"/>
                          <a:cs typeface="Century Gothic"/>
                          <a:sym typeface="Century Gothic"/>
                        </a:rPr>
                        <a:t>3</a:t>
                      </a:r>
                    </a:p>
                  </a:txBody>
                  <a:tcPr marL="28575" marR="28575" marT="91425" marB="91425" anchor="b">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FBEDE7"/>
                    </a:solidFill>
                  </a:tcPr>
                </a:tc>
              </a:tr>
              <a:tr h="280900">
                <a:tc>
                  <a:txBody>
                    <a:bodyPr/>
                    <a:lstStyle/>
                    <a:p>
                      <a:pPr lvl="0" rtl="0">
                        <a:lnSpc>
                          <a:spcPct val="115000"/>
                        </a:lnSpc>
                        <a:spcBef>
                          <a:spcPts val="0"/>
                        </a:spcBef>
                        <a:buNone/>
                      </a:pPr>
                      <a:r>
                        <a:rPr lang="en-US" sz="1100">
                          <a:solidFill>
                            <a:srgbClr val="3C3C3B"/>
                          </a:solidFill>
                          <a:latin typeface="Century Gothic"/>
                          <a:ea typeface="Century Gothic"/>
                          <a:cs typeface="Century Gothic"/>
                          <a:sym typeface="Century Gothic"/>
                        </a:rPr>
                        <a:t>Capability Definition</a:t>
                      </a:r>
                    </a:p>
                  </a:txBody>
                  <a:tcPr marL="28575" marR="28575" marT="91425" marB="91425" anchor="b">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F8DACC"/>
                    </a:solidFill>
                  </a:tcPr>
                </a:tc>
                <a:tc>
                  <a:txBody>
                    <a:bodyPr/>
                    <a:lstStyle/>
                    <a:p>
                      <a:pPr lvl="0" rtl="0">
                        <a:lnSpc>
                          <a:spcPct val="115000"/>
                        </a:lnSpc>
                        <a:spcBef>
                          <a:spcPts val="0"/>
                        </a:spcBef>
                        <a:buNone/>
                      </a:pPr>
                      <a:r>
                        <a:rPr lang="en-US" sz="1100">
                          <a:solidFill>
                            <a:srgbClr val="3C3C3B"/>
                          </a:solidFill>
                          <a:latin typeface="Century Gothic"/>
                          <a:ea typeface="Century Gothic"/>
                          <a:cs typeface="Century Gothic"/>
                          <a:sym typeface="Century Gothic"/>
                        </a:rPr>
                        <a:t>$40k</a:t>
                      </a:r>
                    </a:p>
                  </a:txBody>
                  <a:tcPr marL="28575" marR="28575" marT="91425" marB="91425" anchor="b">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F8DACC"/>
                    </a:solidFill>
                  </a:tcPr>
                </a:tc>
                <a:tc>
                  <a:txBody>
                    <a:bodyPr/>
                    <a:lstStyle/>
                    <a:p>
                      <a:pPr lvl="0" rtl="0">
                        <a:lnSpc>
                          <a:spcPct val="115000"/>
                        </a:lnSpc>
                        <a:spcBef>
                          <a:spcPts val="0"/>
                        </a:spcBef>
                        <a:buNone/>
                      </a:pPr>
                      <a:r>
                        <a:rPr lang="en-US" sz="1100">
                          <a:solidFill>
                            <a:srgbClr val="3C3C3B"/>
                          </a:solidFill>
                          <a:latin typeface="Century Gothic"/>
                          <a:ea typeface="Century Gothic"/>
                          <a:cs typeface="Century Gothic"/>
                          <a:sym typeface="Century Gothic"/>
                        </a:rPr>
                        <a:t>7</a:t>
                      </a:r>
                    </a:p>
                  </a:txBody>
                  <a:tcPr marL="28575" marR="28575" marT="91425" marB="91425" anchor="b">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F8DACC"/>
                    </a:solidFill>
                  </a:tcPr>
                </a:tc>
              </a:tr>
              <a:tr h="418975">
                <a:tc>
                  <a:txBody>
                    <a:bodyPr/>
                    <a:lstStyle/>
                    <a:p>
                      <a:pPr lvl="0" rtl="0">
                        <a:lnSpc>
                          <a:spcPct val="115000"/>
                        </a:lnSpc>
                        <a:spcBef>
                          <a:spcPts val="0"/>
                        </a:spcBef>
                        <a:buNone/>
                      </a:pPr>
                      <a:r>
                        <a:rPr lang="en-US" sz="1100">
                          <a:solidFill>
                            <a:srgbClr val="3C3C3B"/>
                          </a:solidFill>
                          <a:latin typeface="Century Gothic"/>
                          <a:ea typeface="Century Gothic"/>
                          <a:cs typeface="Century Gothic"/>
                          <a:sym typeface="Century Gothic"/>
                        </a:rPr>
                        <a:t>Architecture Roadmap Document</a:t>
                      </a:r>
                    </a:p>
                  </a:txBody>
                  <a:tcPr marL="28575" marR="28575" marT="91425" marB="91425" anchor="b">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FBEDE7"/>
                    </a:solidFill>
                  </a:tcPr>
                </a:tc>
                <a:tc>
                  <a:txBody>
                    <a:bodyPr/>
                    <a:lstStyle/>
                    <a:p>
                      <a:pPr lvl="0" rtl="0">
                        <a:lnSpc>
                          <a:spcPct val="115000"/>
                        </a:lnSpc>
                        <a:spcBef>
                          <a:spcPts val="0"/>
                        </a:spcBef>
                        <a:buNone/>
                      </a:pPr>
                      <a:r>
                        <a:rPr lang="en-US" sz="1100">
                          <a:solidFill>
                            <a:srgbClr val="3C3C3B"/>
                          </a:solidFill>
                          <a:latin typeface="Century Gothic"/>
                          <a:ea typeface="Century Gothic"/>
                          <a:cs typeface="Century Gothic"/>
                          <a:sym typeface="Century Gothic"/>
                        </a:rPr>
                        <a:t>$40k</a:t>
                      </a:r>
                    </a:p>
                  </a:txBody>
                  <a:tcPr marL="28575" marR="28575" marT="91425" marB="91425" anchor="b">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FBEDE7"/>
                    </a:solidFill>
                  </a:tcPr>
                </a:tc>
                <a:tc>
                  <a:txBody>
                    <a:bodyPr/>
                    <a:lstStyle/>
                    <a:p>
                      <a:pPr lvl="0" rtl="0">
                        <a:lnSpc>
                          <a:spcPct val="115000"/>
                        </a:lnSpc>
                        <a:spcBef>
                          <a:spcPts val="0"/>
                        </a:spcBef>
                        <a:buNone/>
                      </a:pPr>
                      <a:r>
                        <a:rPr lang="en-US" sz="1100">
                          <a:solidFill>
                            <a:srgbClr val="3C3C3B"/>
                          </a:solidFill>
                          <a:latin typeface="Century Gothic"/>
                          <a:ea typeface="Century Gothic"/>
                          <a:cs typeface="Century Gothic"/>
                          <a:sym typeface="Century Gothic"/>
                        </a:rPr>
                        <a:t>7</a:t>
                      </a:r>
                    </a:p>
                  </a:txBody>
                  <a:tcPr marL="28575" marR="28575" marT="91425" marB="91425" anchor="b">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FBEDE7"/>
                    </a:solidFill>
                  </a:tcPr>
                </a:tc>
              </a:tr>
              <a:tr h="280900">
                <a:tc>
                  <a:txBody>
                    <a:bodyPr/>
                    <a:lstStyle/>
                    <a:p>
                      <a:pPr lvl="0" rtl="0">
                        <a:lnSpc>
                          <a:spcPct val="115000"/>
                        </a:lnSpc>
                        <a:spcBef>
                          <a:spcPts val="0"/>
                        </a:spcBef>
                        <a:buNone/>
                      </a:pPr>
                      <a:r>
                        <a:rPr lang="en-US" sz="1100">
                          <a:solidFill>
                            <a:srgbClr val="3C3C3B"/>
                          </a:solidFill>
                          <a:latin typeface="Century Gothic"/>
                          <a:ea typeface="Century Gothic"/>
                          <a:cs typeface="Century Gothic"/>
                          <a:sym typeface="Century Gothic"/>
                        </a:rPr>
                        <a:t>Final Presentation</a:t>
                      </a:r>
                    </a:p>
                  </a:txBody>
                  <a:tcPr marL="28575" marR="28575" marT="91425" marB="91425" anchor="b">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F8DACC"/>
                    </a:solidFill>
                  </a:tcPr>
                </a:tc>
                <a:tc>
                  <a:txBody>
                    <a:bodyPr/>
                    <a:lstStyle/>
                    <a:p>
                      <a:pPr lvl="0" rtl="0">
                        <a:lnSpc>
                          <a:spcPct val="115000"/>
                        </a:lnSpc>
                        <a:spcBef>
                          <a:spcPts val="0"/>
                        </a:spcBef>
                        <a:buNone/>
                      </a:pPr>
                      <a:r>
                        <a:rPr lang="en-US" sz="1100">
                          <a:solidFill>
                            <a:srgbClr val="3C3C3B"/>
                          </a:solidFill>
                          <a:latin typeface="Century Gothic"/>
                          <a:ea typeface="Century Gothic"/>
                          <a:cs typeface="Century Gothic"/>
                          <a:sym typeface="Century Gothic"/>
                        </a:rPr>
                        <a:t>$40k</a:t>
                      </a:r>
                    </a:p>
                  </a:txBody>
                  <a:tcPr marL="28575" marR="28575" marT="91425" marB="91425" anchor="b">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F8DACC"/>
                    </a:solidFill>
                  </a:tcPr>
                </a:tc>
                <a:tc>
                  <a:txBody>
                    <a:bodyPr/>
                    <a:lstStyle/>
                    <a:p>
                      <a:pPr lvl="0" rtl="0">
                        <a:lnSpc>
                          <a:spcPct val="115000"/>
                        </a:lnSpc>
                        <a:spcBef>
                          <a:spcPts val="0"/>
                        </a:spcBef>
                        <a:buNone/>
                      </a:pPr>
                      <a:r>
                        <a:rPr lang="en-US" sz="1100" dirty="0">
                          <a:solidFill>
                            <a:srgbClr val="3C3C3B"/>
                          </a:solidFill>
                          <a:latin typeface="Century Gothic"/>
                          <a:ea typeface="Century Gothic"/>
                          <a:cs typeface="Century Gothic"/>
                          <a:sym typeface="Century Gothic"/>
                        </a:rPr>
                        <a:t>8</a:t>
                      </a:r>
                    </a:p>
                  </a:txBody>
                  <a:tcPr marL="28575" marR="28575" marT="91425" marB="91425" anchor="b">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F8DACC"/>
                    </a:solidFill>
                  </a:tcPr>
                </a:tc>
              </a:tr>
            </a:tbl>
          </a:graphicData>
        </a:graphic>
      </p:graphicFrame>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Shape 457"/>
          <p:cNvSpPr txBox="1">
            <a:spLocks noGrp="1"/>
          </p:cNvSpPr>
          <p:nvPr>
            <p:ph type="title"/>
          </p:nvPr>
        </p:nvSpPr>
        <p:spPr>
          <a:xfrm>
            <a:off x="457200" y="173735"/>
            <a:ext cx="7129500" cy="698699"/>
          </a:xfrm>
          <a:prstGeom prst="rect">
            <a:avLst/>
          </a:prstGeom>
          <a:noFill/>
          <a:ln>
            <a:noFill/>
          </a:ln>
        </p:spPr>
        <p:txBody>
          <a:bodyPr lIns="0" tIns="0" rIns="0" bIns="0" anchor="b" anchorCtr="0">
            <a:noAutofit/>
          </a:bodyPr>
          <a:lstStyle/>
          <a:p>
            <a:pPr marL="0" marR="0" lvl="0" indent="0" algn="l" rtl="0">
              <a:lnSpc>
                <a:spcPct val="95000"/>
              </a:lnSpc>
              <a:spcBef>
                <a:spcPts val="0"/>
              </a:spcBef>
              <a:buClr>
                <a:schemeClr val="accent1"/>
              </a:buClr>
              <a:buSzPct val="25000"/>
              <a:buFont typeface="Century Gothic"/>
              <a:buNone/>
            </a:pPr>
            <a:r>
              <a:rPr lang="en-US"/>
              <a:t>Battlecards</a:t>
            </a:r>
          </a:p>
        </p:txBody>
      </p:sp>
      <p:sp>
        <p:nvSpPr>
          <p:cNvPr id="458" name="Shape 458"/>
          <p:cNvSpPr txBox="1">
            <a:spLocks noGrp="1"/>
          </p:cNvSpPr>
          <p:nvPr>
            <p:ph type="body" idx="1"/>
          </p:nvPr>
        </p:nvSpPr>
        <p:spPr>
          <a:xfrm>
            <a:off x="457200" y="1062026"/>
            <a:ext cx="8229600" cy="3107399"/>
          </a:xfrm>
          <a:prstGeom prst="rect">
            <a:avLst/>
          </a:prstGeom>
          <a:noFill/>
          <a:ln>
            <a:noFill/>
          </a:ln>
        </p:spPr>
        <p:txBody>
          <a:bodyPr lIns="0" tIns="0" rIns="0" bIns="0" anchor="t" anchorCtr="0">
            <a:noAutofit/>
          </a:bodyPr>
          <a:lstStyle/>
          <a:p>
            <a:pPr marL="0" lvl="0" indent="0" rtl="0">
              <a:lnSpc>
                <a:spcPct val="115000"/>
              </a:lnSpc>
              <a:spcBef>
                <a:spcPts val="0"/>
              </a:spcBef>
              <a:spcAft>
                <a:spcPts val="0"/>
              </a:spcAft>
              <a:buNone/>
            </a:pPr>
            <a:r>
              <a:rPr lang="en-US" sz="1400" b="1">
                <a:solidFill>
                  <a:srgbClr val="222222"/>
                </a:solidFill>
              </a:rPr>
              <a:t>This is a lot of money to spend on planning and assessment when we haven’t even started </a:t>
            </a:r>
          </a:p>
          <a:p>
            <a:pPr marL="0" lvl="0" indent="0" rtl="0">
              <a:lnSpc>
                <a:spcPct val="115000"/>
              </a:lnSpc>
              <a:spcBef>
                <a:spcPts val="0"/>
              </a:spcBef>
              <a:spcAft>
                <a:spcPts val="0"/>
              </a:spcAft>
              <a:buNone/>
            </a:pPr>
            <a:endParaRPr sz="1400">
              <a:solidFill>
                <a:srgbClr val="222222"/>
              </a:solidFill>
            </a:endParaRPr>
          </a:p>
          <a:p>
            <a:pPr marL="0" lvl="0" indent="0" rtl="0">
              <a:lnSpc>
                <a:spcPct val="115000"/>
              </a:lnSpc>
              <a:spcBef>
                <a:spcPts val="0"/>
              </a:spcBef>
              <a:spcAft>
                <a:spcPts val="0"/>
              </a:spcAft>
              <a:buNone/>
            </a:pPr>
            <a:r>
              <a:rPr lang="en-US" sz="1400">
                <a:solidFill>
                  <a:srgbClr val="222222"/>
                </a:solidFill>
              </a:rPr>
              <a:t>Make the right choices about which use cases, what technology and which capabilities to tackle first is crucial and the cost of making the wrong decision will far outweigh the cost of this offering. If you would like a lighter offering then there is BDCA, Architecture Review and Strategy Definition depending on your chosen focus area.</a:t>
            </a:r>
          </a:p>
          <a:p>
            <a:pPr marL="0" lvl="0" indent="0" rtl="0">
              <a:lnSpc>
                <a:spcPct val="115000"/>
              </a:lnSpc>
              <a:spcBef>
                <a:spcPts val="0"/>
              </a:spcBef>
              <a:spcAft>
                <a:spcPts val="0"/>
              </a:spcAft>
              <a:buNone/>
            </a:pPr>
            <a:endParaRPr sz="1400" b="1">
              <a:solidFill>
                <a:srgbClr val="222222"/>
              </a:solidFill>
            </a:endParaRPr>
          </a:p>
          <a:p>
            <a:pPr marL="0" lvl="0" indent="0" rtl="0">
              <a:lnSpc>
                <a:spcPct val="115000"/>
              </a:lnSpc>
              <a:spcBef>
                <a:spcPts val="0"/>
              </a:spcBef>
              <a:spcAft>
                <a:spcPts val="0"/>
              </a:spcAft>
              <a:buNone/>
            </a:pPr>
            <a:r>
              <a:rPr lang="en-US" sz="1400" b="1">
                <a:solidFill>
                  <a:srgbClr val="222222"/>
                </a:solidFill>
              </a:rPr>
              <a:t>We know our business and what we need. Why do we need consultants to tell us that</a:t>
            </a:r>
          </a:p>
          <a:p>
            <a:pPr marL="0" lvl="0" indent="0" rtl="0">
              <a:lnSpc>
                <a:spcPct val="115000"/>
              </a:lnSpc>
              <a:spcBef>
                <a:spcPts val="0"/>
              </a:spcBef>
              <a:spcAft>
                <a:spcPts val="0"/>
              </a:spcAft>
              <a:buNone/>
            </a:pPr>
            <a:endParaRPr sz="1400" b="1">
              <a:solidFill>
                <a:srgbClr val="222222"/>
              </a:solidFill>
            </a:endParaRPr>
          </a:p>
          <a:p>
            <a:pPr marL="0" lvl="0" indent="0" rtl="0">
              <a:lnSpc>
                <a:spcPct val="115000"/>
              </a:lnSpc>
              <a:spcBef>
                <a:spcPts val="0"/>
              </a:spcBef>
              <a:spcAft>
                <a:spcPts val="0"/>
              </a:spcAft>
              <a:buNone/>
            </a:pPr>
            <a:r>
              <a:rPr lang="en-US" sz="1400">
                <a:solidFill>
                  <a:srgbClr val="222222"/>
                </a:solidFill>
              </a:rPr>
              <a:t>Whilst each and every part of your business expertise in their chosen area, bringing everything together and combining this with expert knowledge on Big Data delivery is key. We will leverage all of that knowledge and harness it into a joined up strategy and roadmap that makes sense for everyone.</a:t>
            </a:r>
          </a:p>
          <a:p>
            <a:pPr marL="0" lvl="0" indent="0" rtl="0">
              <a:lnSpc>
                <a:spcPct val="115000"/>
              </a:lnSpc>
              <a:spcBef>
                <a:spcPts val="0"/>
              </a:spcBef>
              <a:spcAft>
                <a:spcPts val="0"/>
              </a:spcAft>
              <a:buNone/>
            </a:pPr>
            <a:endParaRPr sz="1200" b="1">
              <a:solidFill>
                <a:srgbClr val="222222"/>
              </a:solidFill>
            </a:endParaRPr>
          </a:p>
          <a:p>
            <a:pPr marL="0" lvl="0" indent="0" rtl="0">
              <a:lnSpc>
                <a:spcPct val="115000"/>
              </a:lnSpc>
              <a:spcBef>
                <a:spcPts val="0"/>
              </a:spcBef>
              <a:spcAft>
                <a:spcPts val="0"/>
              </a:spcAft>
              <a:buNone/>
            </a:pPr>
            <a:endParaRPr sz="1200" b="1">
              <a:solidFill>
                <a:srgbClr val="000000"/>
              </a:solidFill>
            </a:endParaRPr>
          </a:p>
          <a:p>
            <a:pPr marL="0" lvl="0" indent="0" rtl="0">
              <a:lnSpc>
                <a:spcPct val="115000"/>
              </a:lnSpc>
              <a:spcBef>
                <a:spcPts val="0"/>
              </a:spcBef>
              <a:spcAft>
                <a:spcPts val="0"/>
              </a:spcAft>
              <a:buNone/>
            </a:pPr>
            <a:endParaRPr sz="1400">
              <a:solidFill>
                <a:srgbClr val="000000"/>
              </a:solidFill>
            </a:endParaRPr>
          </a:p>
          <a:p>
            <a:pPr marL="0" lvl="0" indent="-69850" rtl="0">
              <a:lnSpc>
                <a:spcPct val="100000"/>
              </a:lnSpc>
              <a:spcBef>
                <a:spcPts val="0"/>
              </a:spcBef>
              <a:spcAft>
                <a:spcPts val="0"/>
              </a:spcAft>
              <a:buClr>
                <a:srgbClr val="000000"/>
              </a:buClr>
              <a:buSzPct val="78571"/>
              <a:buNone/>
            </a:pPr>
            <a:endParaRPr sz="1400">
              <a:solidFill>
                <a:srgbClr val="000000"/>
              </a:solidFill>
            </a:endParaRPr>
          </a:p>
          <a:p>
            <a:pPr marL="0" marR="0" lvl="0" indent="0" algn="l" rtl="0">
              <a:lnSpc>
                <a:spcPct val="95000"/>
              </a:lnSpc>
              <a:spcBef>
                <a:spcPts val="0"/>
              </a:spcBef>
              <a:spcAft>
                <a:spcPts val="0"/>
              </a:spcAft>
              <a:buNone/>
            </a:pPr>
            <a:endParaRPr/>
          </a:p>
        </p:txBody>
      </p:sp>
      <p:sp>
        <p:nvSpPr>
          <p:cNvPr id="459" name="Shape 459"/>
          <p:cNvSpPr txBox="1">
            <a:spLocks noGrp="1"/>
          </p:cNvSpPr>
          <p:nvPr>
            <p:ph type="ftr" idx="11"/>
          </p:nvPr>
        </p:nvSpPr>
        <p:spPr>
          <a:xfrm>
            <a:off x="457200" y="4857864"/>
            <a:ext cx="1762200" cy="107700"/>
          </a:xfrm>
          <a:prstGeom prst="rect">
            <a:avLst/>
          </a:prstGeom>
          <a:noFill/>
          <a:ln>
            <a:noFill/>
          </a:ln>
        </p:spPr>
        <p:txBody>
          <a:bodyPr lIns="0" tIns="0" rIns="0" bIns="0" anchor="ctr" anchorCtr="0">
            <a:noAutofit/>
          </a:bodyPr>
          <a:lstStyle/>
          <a:p>
            <a:pPr marL="0" marR="0" lvl="0" indent="0" algn="l" rtl="0">
              <a:spcBef>
                <a:spcPts val="0"/>
              </a:spcBef>
              <a:buSzPct val="25000"/>
              <a:buNone/>
            </a:pPr>
            <a:r>
              <a:rPr lang="en-US" sz="700" b="0" i="0" u="none" strike="noStrike" cap="none" dirty="0">
                <a:solidFill>
                  <a:srgbClr val="A2A2A2"/>
                </a:solidFill>
                <a:latin typeface="Century Gothic"/>
                <a:ea typeface="Century Gothic"/>
                <a:cs typeface="Century Gothic"/>
                <a:sym typeface="Century Gothic"/>
              </a:rPr>
              <a:t>© </a:t>
            </a:r>
            <a:r>
              <a:rPr lang="is-IS" sz="700" b="0" i="0" u="none" strike="noStrike" cap="none" dirty="0" smtClean="0">
                <a:solidFill>
                  <a:srgbClr val="A2A2A2"/>
                </a:solidFill>
                <a:latin typeface="Century Gothic"/>
                <a:ea typeface="Century Gothic"/>
                <a:cs typeface="Century Gothic"/>
                <a:sym typeface="Century Gothic"/>
              </a:rPr>
              <a:t>2017</a:t>
            </a:r>
            <a:r>
              <a:rPr lang="en-US" sz="700" b="0" i="0" u="none" strike="noStrike" cap="none" dirty="0" smtClean="0">
                <a:solidFill>
                  <a:srgbClr val="A2A2A2"/>
                </a:solidFill>
                <a:latin typeface="Century Gothic"/>
                <a:ea typeface="Century Gothic"/>
                <a:cs typeface="Century Gothic"/>
                <a:sym typeface="Century Gothic"/>
              </a:rPr>
              <a:t> </a:t>
            </a:r>
            <a:r>
              <a:rPr lang="en-US" sz="700" b="0" i="0" u="none" strike="noStrike" cap="none" dirty="0">
                <a:solidFill>
                  <a:srgbClr val="A2A2A2"/>
                </a:solidFill>
                <a:latin typeface="Century Gothic"/>
                <a:ea typeface="Century Gothic"/>
                <a:cs typeface="Century Gothic"/>
                <a:sym typeface="Century Gothic"/>
              </a:rPr>
              <a:t>Think Big, a Teradata Company</a:t>
            </a:r>
          </a:p>
        </p:txBody>
      </p:sp>
      <p:sp>
        <p:nvSpPr>
          <p:cNvPr id="460" name="Shape 460"/>
          <p:cNvSpPr txBox="1">
            <a:spLocks noGrp="1"/>
          </p:cNvSpPr>
          <p:nvPr>
            <p:ph type="dt" idx="10"/>
          </p:nvPr>
        </p:nvSpPr>
        <p:spPr>
          <a:xfrm>
            <a:off x="3505200" y="4864346"/>
            <a:ext cx="2133600" cy="107700"/>
          </a:xfrm>
          <a:prstGeom prst="rect">
            <a:avLst/>
          </a:prstGeom>
          <a:noFill/>
          <a:ln>
            <a:noFill/>
          </a:ln>
        </p:spPr>
        <p:txBody>
          <a:bodyPr lIns="0" tIns="0" rIns="0" bIns="0" anchor="ctr" anchorCtr="0">
            <a:noAutofit/>
          </a:bodyPr>
          <a:lstStyle/>
          <a:p>
            <a:pPr marL="0" marR="0" lvl="0" indent="0" algn="ctr" rtl="0">
              <a:spcBef>
                <a:spcPts val="0"/>
              </a:spcBef>
              <a:buSzPct val="25000"/>
              <a:buNone/>
            </a:pPr>
            <a:r>
              <a:rPr lang="mr-IN" sz="700" b="0" i="0" u="none" strike="noStrike" cap="none" dirty="0" smtClean="0">
                <a:solidFill>
                  <a:srgbClr val="A2A2A2"/>
                </a:solidFill>
                <a:latin typeface="Century Gothic"/>
                <a:ea typeface="Century Gothic"/>
                <a:cs typeface="Century Gothic"/>
                <a:sym typeface="Century Gothic"/>
              </a:rPr>
              <a:t>01/11/2016</a:t>
            </a:r>
            <a:endParaRPr lang="en-US" sz="700" b="0" i="0" u="none" strike="noStrike" cap="none" dirty="0">
              <a:solidFill>
                <a:srgbClr val="A2A2A2"/>
              </a:solidFill>
              <a:latin typeface="Century Gothic"/>
              <a:ea typeface="Century Gothic"/>
              <a:cs typeface="Century Gothic"/>
              <a:sym typeface="Century Gothic"/>
            </a:endParaRPr>
          </a:p>
        </p:txBody>
      </p:sp>
    </p:spTree>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Shape 466"/>
          <p:cNvSpPr txBox="1">
            <a:spLocks noGrp="1"/>
          </p:cNvSpPr>
          <p:nvPr>
            <p:ph type="dt" idx="10"/>
          </p:nvPr>
        </p:nvSpPr>
        <p:spPr>
          <a:xfrm>
            <a:off x="3505200" y="4864346"/>
            <a:ext cx="2133599" cy="107721"/>
          </a:xfrm>
          <a:prstGeom prst="rect">
            <a:avLst/>
          </a:prstGeom>
          <a:noFill/>
          <a:ln>
            <a:noFill/>
          </a:ln>
        </p:spPr>
        <p:txBody>
          <a:bodyPr lIns="0" tIns="0" rIns="0" bIns="0" anchor="ctr" anchorCtr="0">
            <a:noAutofit/>
          </a:bodyPr>
          <a:lstStyle/>
          <a:p>
            <a:pPr marL="0" marR="0" lvl="0" indent="0" algn="ctr" rtl="0">
              <a:spcBef>
                <a:spcPts val="0"/>
              </a:spcBef>
              <a:buSzPct val="25000"/>
              <a:buNone/>
            </a:pPr>
            <a:r>
              <a:rPr lang="mr-IN" sz="700" b="0" i="0" u="none" strike="noStrike" cap="none" dirty="0" smtClean="0">
                <a:solidFill>
                  <a:srgbClr val="A2A2A2"/>
                </a:solidFill>
                <a:latin typeface="Century Gothic"/>
                <a:ea typeface="Century Gothic"/>
                <a:cs typeface="Century Gothic"/>
                <a:sym typeface="Century Gothic"/>
              </a:rPr>
              <a:t>01/11/2016</a:t>
            </a:r>
            <a:endParaRPr lang="en-US" sz="700" b="0" i="0" u="none" strike="noStrike" cap="none" dirty="0">
              <a:solidFill>
                <a:srgbClr val="A2A2A2"/>
              </a:solidFill>
              <a:latin typeface="Century Gothic"/>
              <a:ea typeface="Century Gothic"/>
              <a:cs typeface="Century Gothic"/>
              <a:sym typeface="Century Gothic"/>
            </a:endParaRPr>
          </a:p>
        </p:txBody>
      </p:sp>
      <p:sp>
        <p:nvSpPr>
          <p:cNvPr id="467" name="Shape 467"/>
          <p:cNvSpPr txBox="1">
            <a:spLocks noGrp="1"/>
          </p:cNvSpPr>
          <p:nvPr>
            <p:ph type="ftr" idx="11"/>
          </p:nvPr>
        </p:nvSpPr>
        <p:spPr>
          <a:xfrm>
            <a:off x="457200" y="4857864"/>
            <a:ext cx="1762124" cy="107721"/>
          </a:xfrm>
          <a:prstGeom prst="rect">
            <a:avLst/>
          </a:prstGeom>
          <a:noFill/>
          <a:ln>
            <a:noFill/>
          </a:ln>
        </p:spPr>
        <p:txBody>
          <a:bodyPr lIns="0" tIns="0" rIns="0" bIns="0" anchor="ctr" anchorCtr="0">
            <a:noAutofit/>
          </a:bodyPr>
          <a:lstStyle/>
          <a:p>
            <a:pPr marL="0" marR="0" lvl="0" indent="0" algn="l" rtl="0">
              <a:spcBef>
                <a:spcPts val="0"/>
              </a:spcBef>
              <a:buSzPct val="25000"/>
              <a:buNone/>
            </a:pPr>
            <a:r>
              <a:rPr lang="en-US" sz="700" b="0" i="0" u="none" strike="noStrike" cap="none" dirty="0">
                <a:solidFill>
                  <a:srgbClr val="A2A2A2"/>
                </a:solidFill>
                <a:latin typeface="Century Gothic"/>
                <a:ea typeface="Century Gothic"/>
                <a:cs typeface="Century Gothic"/>
                <a:sym typeface="Century Gothic"/>
              </a:rPr>
              <a:t>© </a:t>
            </a:r>
            <a:r>
              <a:rPr lang="is-IS" sz="700" b="0" i="0" u="none" strike="noStrike" cap="none" dirty="0" smtClean="0">
                <a:solidFill>
                  <a:srgbClr val="A2A2A2"/>
                </a:solidFill>
                <a:latin typeface="Century Gothic"/>
                <a:ea typeface="Century Gothic"/>
                <a:cs typeface="Century Gothic"/>
                <a:sym typeface="Century Gothic"/>
              </a:rPr>
              <a:t>2017</a:t>
            </a:r>
            <a:r>
              <a:rPr lang="en-US" sz="700" b="0" i="0" u="none" strike="noStrike" cap="none" dirty="0" smtClean="0">
                <a:solidFill>
                  <a:srgbClr val="A2A2A2"/>
                </a:solidFill>
                <a:latin typeface="Century Gothic"/>
                <a:ea typeface="Century Gothic"/>
                <a:cs typeface="Century Gothic"/>
                <a:sym typeface="Century Gothic"/>
              </a:rPr>
              <a:t> </a:t>
            </a:r>
            <a:r>
              <a:rPr lang="en-US" sz="700" b="0" i="0" u="none" strike="noStrike" cap="none" dirty="0">
                <a:solidFill>
                  <a:srgbClr val="A2A2A2"/>
                </a:solidFill>
                <a:latin typeface="Century Gothic"/>
                <a:ea typeface="Century Gothic"/>
                <a:cs typeface="Century Gothic"/>
                <a:sym typeface="Century Gothic"/>
              </a:rPr>
              <a:t>Think Big, a Teradata Company</a:t>
            </a: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457200" y="173735"/>
            <a:ext cx="7129500" cy="698699"/>
          </a:xfrm>
          <a:prstGeom prst="rect">
            <a:avLst/>
          </a:prstGeom>
          <a:noFill/>
          <a:ln>
            <a:noFill/>
          </a:ln>
        </p:spPr>
        <p:txBody>
          <a:bodyPr lIns="0" tIns="0" rIns="0" bIns="0" anchor="b" anchorCtr="0">
            <a:noAutofit/>
          </a:bodyPr>
          <a:lstStyle/>
          <a:p>
            <a:pPr marL="0" marR="0" lvl="0" indent="0" algn="l" rtl="0">
              <a:lnSpc>
                <a:spcPct val="95000"/>
              </a:lnSpc>
              <a:spcBef>
                <a:spcPts val="0"/>
              </a:spcBef>
              <a:buClr>
                <a:schemeClr val="accent1"/>
              </a:buClr>
              <a:buSzPct val="25000"/>
              <a:buFont typeface="Century Gothic"/>
              <a:buNone/>
            </a:pPr>
            <a:r>
              <a:rPr lang="en-US" dirty="0" smtClean="0"/>
              <a:t>Vision</a:t>
            </a:r>
            <a:endParaRPr lang="en-US" dirty="0"/>
          </a:p>
        </p:txBody>
      </p:sp>
      <p:sp>
        <p:nvSpPr>
          <p:cNvPr id="156" name="Shape 156"/>
          <p:cNvSpPr txBox="1">
            <a:spLocks noGrp="1"/>
          </p:cNvSpPr>
          <p:nvPr>
            <p:ph type="body" idx="1"/>
          </p:nvPr>
        </p:nvSpPr>
        <p:spPr>
          <a:xfrm>
            <a:off x="457200" y="1122851"/>
            <a:ext cx="8229600" cy="3107399"/>
          </a:xfrm>
          <a:prstGeom prst="rect">
            <a:avLst/>
          </a:prstGeom>
          <a:noFill/>
          <a:ln>
            <a:noFill/>
          </a:ln>
        </p:spPr>
        <p:txBody>
          <a:bodyPr lIns="0" tIns="0" rIns="0" bIns="0" anchor="t" anchorCtr="0">
            <a:noAutofit/>
          </a:bodyPr>
          <a:lstStyle/>
          <a:p>
            <a:pPr marL="0" marR="0" lvl="0" indent="0" algn="l" rtl="0">
              <a:lnSpc>
                <a:spcPct val="95000"/>
              </a:lnSpc>
              <a:spcBef>
                <a:spcPts val="0"/>
              </a:spcBef>
              <a:spcAft>
                <a:spcPts val="0"/>
              </a:spcAft>
              <a:buNone/>
            </a:pPr>
            <a:r>
              <a:rPr lang="de-DE" sz="1100" dirty="0" err="1" smtClean="0"/>
              <a:t>Efefdf</a:t>
            </a:r>
            <a:endParaRPr lang="de-DE" sz="1100" dirty="0" smtClean="0"/>
          </a:p>
          <a:p>
            <a:pPr marL="0" marR="0" lvl="0" indent="0" algn="l" rtl="0">
              <a:lnSpc>
                <a:spcPct val="95000"/>
              </a:lnSpc>
              <a:spcBef>
                <a:spcPts val="0"/>
              </a:spcBef>
              <a:spcAft>
                <a:spcPts val="0"/>
              </a:spcAft>
              <a:buNone/>
            </a:pPr>
            <a:r>
              <a:rPr lang="de-DE" sz="1100" dirty="0" err="1" smtClean="0"/>
              <a:t>Df</a:t>
            </a:r>
            <a:endParaRPr lang="de-DE" sz="1100" dirty="0" smtClean="0"/>
          </a:p>
          <a:p>
            <a:pPr marL="0" marR="0" lvl="0" indent="0" algn="l" rtl="0">
              <a:lnSpc>
                <a:spcPct val="95000"/>
              </a:lnSpc>
              <a:spcBef>
                <a:spcPts val="0"/>
              </a:spcBef>
              <a:spcAft>
                <a:spcPts val="0"/>
              </a:spcAft>
              <a:buNone/>
            </a:pPr>
            <a:r>
              <a:rPr lang="de-DE" sz="1100" dirty="0" err="1" smtClean="0"/>
              <a:t>Dsf</a:t>
            </a:r>
            <a:endParaRPr lang="de-DE" sz="1100" dirty="0" smtClean="0"/>
          </a:p>
          <a:p>
            <a:pPr marL="0" marR="0" lvl="0" indent="0" algn="l" rtl="0">
              <a:lnSpc>
                <a:spcPct val="95000"/>
              </a:lnSpc>
              <a:spcBef>
                <a:spcPts val="0"/>
              </a:spcBef>
              <a:spcAft>
                <a:spcPts val="0"/>
              </a:spcAft>
              <a:buNone/>
            </a:pPr>
            <a:r>
              <a:rPr lang="de-DE" sz="1100" dirty="0" err="1" smtClean="0"/>
              <a:t>Dsf</a:t>
            </a:r>
            <a:endParaRPr lang="de-DE" sz="1100" dirty="0" smtClean="0"/>
          </a:p>
          <a:p>
            <a:pPr marL="0" marR="0" lvl="0" indent="0" algn="l" rtl="0">
              <a:lnSpc>
                <a:spcPct val="95000"/>
              </a:lnSpc>
              <a:spcBef>
                <a:spcPts val="0"/>
              </a:spcBef>
              <a:spcAft>
                <a:spcPts val="0"/>
              </a:spcAft>
              <a:buNone/>
            </a:pPr>
            <a:r>
              <a:rPr lang="de-DE" sz="1100" dirty="0" err="1" smtClean="0"/>
              <a:t>Sdf</a:t>
            </a:r>
            <a:endParaRPr lang="de-DE" sz="1100" dirty="0" smtClean="0"/>
          </a:p>
          <a:p>
            <a:pPr marL="0" marR="0" lvl="0" indent="0" algn="l" rtl="0">
              <a:lnSpc>
                <a:spcPct val="95000"/>
              </a:lnSpc>
              <a:spcBef>
                <a:spcPts val="0"/>
              </a:spcBef>
              <a:spcAft>
                <a:spcPts val="0"/>
              </a:spcAft>
              <a:buNone/>
            </a:pPr>
            <a:r>
              <a:rPr lang="de-DE" sz="1100" dirty="0" err="1" smtClean="0"/>
              <a:t>Sdf</a:t>
            </a:r>
            <a:endParaRPr lang="de-DE" sz="1100" dirty="0" smtClean="0"/>
          </a:p>
          <a:p>
            <a:pPr marL="0" marR="0" lvl="0" indent="0" algn="l" rtl="0">
              <a:lnSpc>
                <a:spcPct val="95000"/>
              </a:lnSpc>
              <a:spcBef>
                <a:spcPts val="0"/>
              </a:spcBef>
              <a:spcAft>
                <a:spcPts val="0"/>
              </a:spcAft>
              <a:buNone/>
            </a:pPr>
            <a:r>
              <a:rPr lang="de-DE" sz="1100" dirty="0" err="1" smtClean="0"/>
              <a:t>Sdf</a:t>
            </a:r>
            <a:endParaRPr lang="de-DE" sz="1100" dirty="0" smtClean="0"/>
          </a:p>
          <a:p>
            <a:pPr marL="0" marR="0" lvl="0" indent="0" algn="l" rtl="0">
              <a:lnSpc>
                <a:spcPct val="95000"/>
              </a:lnSpc>
              <a:spcBef>
                <a:spcPts val="0"/>
              </a:spcBef>
              <a:spcAft>
                <a:spcPts val="0"/>
              </a:spcAft>
              <a:buNone/>
            </a:pPr>
            <a:endParaRPr sz="1100" dirty="0"/>
          </a:p>
        </p:txBody>
      </p:sp>
      <p:sp>
        <p:nvSpPr>
          <p:cNvPr id="157" name="Shape 157"/>
          <p:cNvSpPr txBox="1">
            <a:spLocks noGrp="1"/>
          </p:cNvSpPr>
          <p:nvPr>
            <p:ph type="ftr" idx="11"/>
          </p:nvPr>
        </p:nvSpPr>
        <p:spPr>
          <a:xfrm>
            <a:off x="457200" y="4857864"/>
            <a:ext cx="1762200" cy="107700"/>
          </a:xfrm>
          <a:prstGeom prst="rect">
            <a:avLst/>
          </a:prstGeom>
          <a:noFill/>
          <a:ln>
            <a:noFill/>
          </a:ln>
        </p:spPr>
        <p:txBody>
          <a:bodyPr lIns="0" tIns="0" rIns="0" bIns="0" anchor="ctr" anchorCtr="0">
            <a:noAutofit/>
          </a:bodyPr>
          <a:lstStyle/>
          <a:p>
            <a:pPr marL="0" marR="0" lvl="0" indent="0" algn="l" rtl="0">
              <a:spcBef>
                <a:spcPts val="0"/>
              </a:spcBef>
              <a:buSzPct val="25000"/>
              <a:buNone/>
            </a:pPr>
            <a:r>
              <a:rPr lang="en-US" sz="700" b="0" i="0" u="none" strike="noStrike" cap="none" dirty="0">
                <a:solidFill>
                  <a:srgbClr val="A2A2A2"/>
                </a:solidFill>
                <a:latin typeface="Century Gothic"/>
                <a:ea typeface="Century Gothic"/>
                <a:cs typeface="Century Gothic"/>
                <a:sym typeface="Century Gothic"/>
              </a:rPr>
              <a:t>© </a:t>
            </a:r>
            <a:r>
              <a:rPr lang="en-US" sz="700" b="0" i="0" u="none" strike="noStrike" cap="none" dirty="0" smtClean="0">
                <a:solidFill>
                  <a:srgbClr val="A2A2A2"/>
                </a:solidFill>
                <a:latin typeface="Century Gothic"/>
                <a:ea typeface="Century Gothic"/>
                <a:cs typeface="Century Gothic"/>
                <a:sym typeface="Century Gothic"/>
              </a:rPr>
              <a:t>2017 </a:t>
            </a:r>
            <a:r>
              <a:rPr lang="en-US" sz="700" b="0" i="0" u="none" strike="noStrike" cap="none" dirty="0">
                <a:solidFill>
                  <a:srgbClr val="A2A2A2"/>
                </a:solidFill>
                <a:latin typeface="Century Gothic"/>
                <a:ea typeface="Century Gothic"/>
                <a:cs typeface="Century Gothic"/>
                <a:sym typeface="Century Gothic"/>
              </a:rPr>
              <a:t>Think Big, a Teradata Company</a:t>
            </a:r>
          </a:p>
        </p:txBody>
      </p:sp>
      <p:sp>
        <p:nvSpPr>
          <p:cNvPr id="158" name="Shape 158"/>
          <p:cNvSpPr txBox="1">
            <a:spLocks noGrp="1"/>
          </p:cNvSpPr>
          <p:nvPr>
            <p:ph type="dt" idx="10"/>
          </p:nvPr>
        </p:nvSpPr>
        <p:spPr>
          <a:xfrm>
            <a:off x="3505200" y="4864346"/>
            <a:ext cx="2133600" cy="107700"/>
          </a:xfrm>
          <a:prstGeom prst="rect">
            <a:avLst/>
          </a:prstGeom>
          <a:noFill/>
          <a:ln>
            <a:noFill/>
          </a:ln>
        </p:spPr>
        <p:txBody>
          <a:bodyPr lIns="0" tIns="0" rIns="0" bIns="0" anchor="ctr" anchorCtr="0">
            <a:noAutofit/>
          </a:bodyPr>
          <a:lstStyle/>
          <a:p>
            <a:pPr marL="0" marR="0" lvl="0" indent="0" algn="ctr" rtl="0">
              <a:spcBef>
                <a:spcPts val="0"/>
              </a:spcBef>
              <a:buSzPct val="25000"/>
              <a:buNone/>
            </a:pPr>
            <a:r>
              <a:rPr lang="mr-IN" sz="700" b="0" i="0" u="none" strike="noStrike" cap="none" dirty="0" smtClean="0">
                <a:solidFill>
                  <a:srgbClr val="A2A2A2"/>
                </a:solidFill>
                <a:latin typeface="Century Gothic"/>
                <a:ea typeface="Century Gothic"/>
                <a:cs typeface="Century Gothic"/>
                <a:sym typeface="Century Gothic"/>
              </a:rPr>
              <a:t>01/11/2016</a:t>
            </a:r>
            <a:endParaRPr lang="en-US" sz="700" b="0" i="0" u="none" strike="noStrike" cap="none" dirty="0">
              <a:solidFill>
                <a:srgbClr val="A2A2A2"/>
              </a:solidFill>
              <a:latin typeface="Century Gothic"/>
              <a:ea typeface="Century Gothic"/>
              <a:cs typeface="Century Gothic"/>
              <a:sym typeface="Century Gothic"/>
            </a:endParaRP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457200" y="173735"/>
            <a:ext cx="7129500" cy="698699"/>
          </a:xfrm>
          <a:prstGeom prst="rect">
            <a:avLst/>
          </a:prstGeom>
          <a:noFill/>
          <a:ln>
            <a:noFill/>
          </a:ln>
        </p:spPr>
        <p:txBody>
          <a:bodyPr lIns="0" tIns="0" rIns="0" bIns="0" anchor="b" anchorCtr="0">
            <a:noAutofit/>
          </a:bodyPr>
          <a:lstStyle/>
          <a:p>
            <a:pPr marL="0" marR="0" lvl="0" indent="0" algn="l" rtl="0">
              <a:lnSpc>
                <a:spcPct val="95000"/>
              </a:lnSpc>
              <a:spcBef>
                <a:spcPts val="0"/>
              </a:spcBef>
              <a:buClr>
                <a:schemeClr val="accent1"/>
              </a:buClr>
              <a:buSzPct val="25000"/>
              <a:buFont typeface="Century Gothic"/>
              <a:buNone/>
            </a:pPr>
            <a:r>
              <a:rPr lang="en-US" dirty="0" smtClean="0"/>
              <a:t>Roadmap</a:t>
            </a:r>
            <a:endParaRPr lang="en-US" dirty="0"/>
          </a:p>
        </p:txBody>
      </p:sp>
      <p:sp>
        <p:nvSpPr>
          <p:cNvPr id="164" name="Shape 164"/>
          <p:cNvSpPr txBox="1">
            <a:spLocks noGrp="1"/>
          </p:cNvSpPr>
          <p:nvPr>
            <p:ph type="ftr" idx="11"/>
          </p:nvPr>
        </p:nvSpPr>
        <p:spPr>
          <a:xfrm>
            <a:off x="-74710" y="5003800"/>
            <a:ext cx="1762200" cy="921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600" dirty="0">
                <a:solidFill>
                  <a:schemeClr val="dk1"/>
                </a:solidFill>
                <a:latin typeface="Century Gothic"/>
                <a:ea typeface="Century Gothic"/>
                <a:cs typeface="Century Gothic"/>
                <a:sym typeface="Century Gothic"/>
              </a:rPr>
              <a:t>© </a:t>
            </a:r>
            <a:r>
              <a:rPr lang="is-IS" sz="600" dirty="0" smtClean="0">
                <a:solidFill>
                  <a:schemeClr val="dk1"/>
                </a:solidFill>
                <a:latin typeface="Century Gothic"/>
                <a:ea typeface="Century Gothic"/>
                <a:cs typeface="Century Gothic"/>
                <a:sym typeface="Century Gothic"/>
              </a:rPr>
              <a:t>2017</a:t>
            </a:r>
            <a:r>
              <a:rPr lang="en-US" sz="600" dirty="0" smtClean="0">
                <a:solidFill>
                  <a:schemeClr val="dk1"/>
                </a:solidFill>
                <a:latin typeface="Century Gothic"/>
                <a:ea typeface="Century Gothic"/>
                <a:cs typeface="Century Gothic"/>
                <a:sym typeface="Century Gothic"/>
              </a:rPr>
              <a:t> </a:t>
            </a:r>
            <a:r>
              <a:rPr lang="en-US" sz="600" dirty="0">
                <a:solidFill>
                  <a:schemeClr val="dk1"/>
                </a:solidFill>
                <a:latin typeface="Century Gothic"/>
                <a:ea typeface="Century Gothic"/>
                <a:cs typeface="Century Gothic"/>
                <a:sym typeface="Century Gothic"/>
              </a:rPr>
              <a:t>Think Big, A Teradata Company</a:t>
            </a:r>
          </a:p>
        </p:txBody>
      </p:sp>
      <p:grpSp>
        <p:nvGrpSpPr>
          <p:cNvPr id="165" name="Shape 165"/>
          <p:cNvGrpSpPr/>
          <p:nvPr/>
        </p:nvGrpSpPr>
        <p:grpSpPr>
          <a:xfrm>
            <a:off x="441723" y="1309099"/>
            <a:ext cx="8247568" cy="440100"/>
            <a:chOff x="926" y="0"/>
            <a:chExt cx="8247568" cy="440100"/>
          </a:xfrm>
        </p:grpSpPr>
        <p:sp>
          <p:nvSpPr>
            <p:cNvPr id="166" name="Shape 166"/>
            <p:cNvSpPr/>
            <p:nvPr/>
          </p:nvSpPr>
          <p:spPr>
            <a:xfrm>
              <a:off x="926" y="0"/>
              <a:ext cx="2198100" cy="440100"/>
            </a:xfrm>
            <a:prstGeom prst="chevron">
              <a:avLst>
                <a:gd name="adj" fmla="val 50000"/>
              </a:avLst>
            </a:prstGeom>
            <a:gradFill>
              <a:gsLst>
                <a:gs pos="0">
                  <a:srgbClr val="C46300"/>
                </a:gs>
                <a:gs pos="80000">
                  <a:srgbClr val="FF8300"/>
                </a:gs>
                <a:gs pos="100000">
                  <a:srgbClr val="FF8400"/>
                </a:gs>
              </a:gsLst>
              <a:lin ang="16200038" scaled="0"/>
            </a:gradFill>
            <a:ln>
              <a:noFill/>
            </a:ln>
            <a:effectLst>
              <a:outerShdw blurRad="39999" dist="23000" dir="5400000" rotWithShape="0">
                <a:srgbClr val="000000">
                  <a:alpha val="34900"/>
                </a:srgbClr>
              </a:outerShdw>
            </a:effectLst>
          </p:spPr>
          <p:txBody>
            <a:bodyPr lIns="91425" tIns="91425" rIns="91425" bIns="91425" anchor="ctr" anchorCtr="0">
              <a:noAutofit/>
            </a:bodyPr>
            <a:lstStyle/>
            <a:p>
              <a:pPr lvl="0">
                <a:spcBef>
                  <a:spcPts val="0"/>
                </a:spcBef>
                <a:buNone/>
              </a:pPr>
              <a:endParaRPr/>
            </a:p>
          </p:txBody>
        </p:sp>
        <p:sp>
          <p:nvSpPr>
            <p:cNvPr id="167" name="Shape 167"/>
            <p:cNvSpPr txBox="1"/>
            <p:nvPr/>
          </p:nvSpPr>
          <p:spPr>
            <a:xfrm>
              <a:off x="220937" y="0"/>
              <a:ext cx="1758000" cy="440100"/>
            </a:xfrm>
            <a:prstGeom prst="rect">
              <a:avLst/>
            </a:prstGeom>
            <a:noFill/>
            <a:ln>
              <a:noFill/>
            </a:ln>
          </p:spPr>
          <p:txBody>
            <a:bodyPr lIns="48000" tIns="16000" rIns="16000" bIns="16000" anchor="ctr" anchorCtr="0">
              <a:noAutofit/>
            </a:bodyPr>
            <a:lstStyle/>
            <a:p>
              <a:pPr marL="0" marR="0" lvl="0" indent="0" algn="ctr" rtl="0">
                <a:lnSpc>
                  <a:spcPct val="90000"/>
                </a:lnSpc>
                <a:spcBef>
                  <a:spcPts val="0"/>
                </a:spcBef>
                <a:spcAft>
                  <a:spcPts val="0"/>
                </a:spcAft>
                <a:buSzPct val="25000"/>
                <a:buNone/>
              </a:pPr>
              <a:r>
                <a:rPr lang="en-US" sz="1200">
                  <a:solidFill>
                    <a:schemeClr val="lt1"/>
                  </a:solidFill>
                  <a:latin typeface="Century Gothic"/>
                  <a:ea typeface="Century Gothic"/>
                  <a:cs typeface="Century Gothic"/>
                  <a:sym typeface="Century Gothic"/>
                </a:rPr>
                <a:t>Big Data Strategy</a:t>
              </a:r>
            </a:p>
          </p:txBody>
        </p:sp>
        <p:sp>
          <p:nvSpPr>
            <p:cNvPr id="168" name="Shape 168"/>
            <p:cNvSpPr/>
            <p:nvPr/>
          </p:nvSpPr>
          <p:spPr>
            <a:xfrm>
              <a:off x="2017416" y="0"/>
              <a:ext cx="2198099" cy="440100"/>
            </a:xfrm>
            <a:prstGeom prst="chevron">
              <a:avLst>
                <a:gd name="adj" fmla="val 50000"/>
              </a:avLst>
            </a:prstGeom>
            <a:gradFill>
              <a:gsLst>
                <a:gs pos="0">
                  <a:srgbClr val="C46300"/>
                </a:gs>
                <a:gs pos="80000">
                  <a:srgbClr val="FF8300"/>
                </a:gs>
                <a:gs pos="100000">
                  <a:srgbClr val="FF8400"/>
                </a:gs>
              </a:gsLst>
              <a:lin ang="16200038" scaled="0"/>
            </a:gradFill>
            <a:ln>
              <a:noFill/>
            </a:ln>
            <a:effectLst>
              <a:outerShdw blurRad="39999" dist="23000" dir="5400000" rotWithShape="0">
                <a:srgbClr val="000000">
                  <a:alpha val="34900"/>
                </a:srgbClr>
              </a:outerShdw>
            </a:effectLst>
          </p:spPr>
          <p:txBody>
            <a:bodyPr lIns="91425" tIns="91425" rIns="91425" bIns="91425" anchor="ctr" anchorCtr="0">
              <a:noAutofit/>
            </a:bodyPr>
            <a:lstStyle/>
            <a:p>
              <a:pPr lvl="0">
                <a:spcBef>
                  <a:spcPts val="0"/>
                </a:spcBef>
                <a:buNone/>
              </a:pPr>
              <a:endParaRPr/>
            </a:p>
          </p:txBody>
        </p:sp>
        <p:sp>
          <p:nvSpPr>
            <p:cNvPr id="169" name="Shape 169"/>
            <p:cNvSpPr txBox="1"/>
            <p:nvPr/>
          </p:nvSpPr>
          <p:spPr>
            <a:xfrm>
              <a:off x="2237427" y="0"/>
              <a:ext cx="1757999" cy="440100"/>
            </a:xfrm>
            <a:prstGeom prst="rect">
              <a:avLst/>
            </a:prstGeom>
            <a:noFill/>
            <a:ln>
              <a:noFill/>
            </a:ln>
          </p:spPr>
          <p:txBody>
            <a:bodyPr lIns="48000" tIns="16000" rIns="16000" bIns="16000" anchor="ctr" anchorCtr="0">
              <a:noAutofit/>
            </a:bodyPr>
            <a:lstStyle/>
            <a:p>
              <a:pPr marL="0" marR="0" lvl="0" indent="0" algn="ctr" rtl="0">
                <a:lnSpc>
                  <a:spcPct val="90000"/>
                </a:lnSpc>
                <a:spcBef>
                  <a:spcPts val="0"/>
                </a:spcBef>
                <a:spcAft>
                  <a:spcPts val="0"/>
                </a:spcAft>
                <a:buSzPct val="25000"/>
                <a:buNone/>
              </a:pPr>
              <a:r>
                <a:rPr lang="en-US" sz="1200">
                  <a:solidFill>
                    <a:schemeClr val="lt1"/>
                  </a:solidFill>
                  <a:latin typeface="Century Gothic"/>
                  <a:ea typeface="Century Gothic"/>
                  <a:cs typeface="Century Gothic"/>
                  <a:sym typeface="Century Gothic"/>
                </a:rPr>
                <a:t>Readiness Analysis</a:t>
              </a:r>
            </a:p>
          </p:txBody>
        </p:sp>
        <p:sp>
          <p:nvSpPr>
            <p:cNvPr id="170" name="Shape 170"/>
            <p:cNvSpPr/>
            <p:nvPr/>
          </p:nvSpPr>
          <p:spPr>
            <a:xfrm>
              <a:off x="4033905" y="0"/>
              <a:ext cx="2198100" cy="440100"/>
            </a:xfrm>
            <a:prstGeom prst="chevron">
              <a:avLst>
                <a:gd name="adj" fmla="val 50000"/>
              </a:avLst>
            </a:prstGeom>
            <a:gradFill>
              <a:gsLst>
                <a:gs pos="0">
                  <a:srgbClr val="C46300"/>
                </a:gs>
                <a:gs pos="80000">
                  <a:srgbClr val="FF8300"/>
                </a:gs>
                <a:gs pos="100000">
                  <a:srgbClr val="FF8400"/>
                </a:gs>
              </a:gsLst>
              <a:lin ang="16200038" scaled="0"/>
            </a:gradFill>
            <a:ln>
              <a:noFill/>
            </a:ln>
            <a:effectLst>
              <a:outerShdw blurRad="39999" dist="23000" dir="5400000" rotWithShape="0">
                <a:srgbClr val="000000">
                  <a:alpha val="34900"/>
                </a:srgbClr>
              </a:outerShdw>
            </a:effectLst>
          </p:spPr>
          <p:txBody>
            <a:bodyPr lIns="91425" tIns="91425" rIns="91425" bIns="91425" anchor="ctr" anchorCtr="0">
              <a:noAutofit/>
            </a:bodyPr>
            <a:lstStyle/>
            <a:p>
              <a:pPr lvl="0">
                <a:spcBef>
                  <a:spcPts val="0"/>
                </a:spcBef>
                <a:buNone/>
              </a:pPr>
              <a:endParaRPr/>
            </a:p>
          </p:txBody>
        </p:sp>
        <p:sp>
          <p:nvSpPr>
            <p:cNvPr id="171" name="Shape 171"/>
            <p:cNvSpPr txBox="1"/>
            <p:nvPr/>
          </p:nvSpPr>
          <p:spPr>
            <a:xfrm>
              <a:off x="4253917" y="0"/>
              <a:ext cx="1758000" cy="440100"/>
            </a:xfrm>
            <a:prstGeom prst="rect">
              <a:avLst/>
            </a:prstGeom>
            <a:noFill/>
            <a:ln>
              <a:noFill/>
            </a:ln>
          </p:spPr>
          <p:txBody>
            <a:bodyPr lIns="48000" tIns="16000" rIns="16000" bIns="16000" anchor="ctr" anchorCtr="0">
              <a:noAutofit/>
            </a:bodyPr>
            <a:lstStyle/>
            <a:p>
              <a:pPr marL="0" marR="0" lvl="0" indent="0" algn="ctr" rtl="0">
                <a:lnSpc>
                  <a:spcPct val="90000"/>
                </a:lnSpc>
                <a:spcBef>
                  <a:spcPts val="0"/>
                </a:spcBef>
                <a:spcAft>
                  <a:spcPts val="0"/>
                </a:spcAft>
                <a:buSzPct val="25000"/>
                <a:buNone/>
              </a:pPr>
              <a:r>
                <a:rPr lang="en-US" sz="1200">
                  <a:solidFill>
                    <a:schemeClr val="lt1"/>
                  </a:solidFill>
                  <a:latin typeface="Century Gothic"/>
                  <a:ea typeface="Century Gothic"/>
                  <a:cs typeface="Century Gothic"/>
                  <a:sym typeface="Century Gothic"/>
                </a:rPr>
                <a:t>Key Recommendations</a:t>
              </a:r>
            </a:p>
          </p:txBody>
        </p:sp>
        <p:sp>
          <p:nvSpPr>
            <p:cNvPr id="172" name="Shape 172"/>
            <p:cNvSpPr/>
            <p:nvPr/>
          </p:nvSpPr>
          <p:spPr>
            <a:xfrm>
              <a:off x="6050394" y="0"/>
              <a:ext cx="2198099" cy="440100"/>
            </a:xfrm>
            <a:prstGeom prst="chevron">
              <a:avLst>
                <a:gd name="adj" fmla="val 50000"/>
              </a:avLst>
            </a:prstGeom>
            <a:gradFill>
              <a:gsLst>
                <a:gs pos="0">
                  <a:srgbClr val="C46300"/>
                </a:gs>
                <a:gs pos="80000">
                  <a:srgbClr val="FF8300"/>
                </a:gs>
                <a:gs pos="100000">
                  <a:srgbClr val="FF8400"/>
                </a:gs>
              </a:gsLst>
              <a:lin ang="16200038" scaled="0"/>
            </a:gradFill>
            <a:ln>
              <a:noFill/>
            </a:ln>
            <a:effectLst>
              <a:outerShdw blurRad="39999" dist="23000" dir="5400000" rotWithShape="0">
                <a:srgbClr val="000000">
                  <a:alpha val="34900"/>
                </a:srgbClr>
              </a:outerShdw>
            </a:effectLst>
          </p:spPr>
          <p:txBody>
            <a:bodyPr lIns="91425" tIns="91425" rIns="91425" bIns="91425" anchor="ctr" anchorCtr="0">
              <a:noAutofit/>
            </a:bodyPr>
            <a:lstStyle/>
            <a:p>
              <a:pPr lvl="0">
                <a:spcBef>
                  <a:spcPts val="0"/>
                </a:spcBef>
                <a:buNone/>
              </a:pPr>
              <a:endParaRPr/>
            </a:p>
          </p:txBody>
        </p:sp>
        <p:sp>
          <p:nvSpPr>
            <p:cNvPr id="173" name="Shape 173"/>
            <p:cNvSpPr txBox="1"/>
            <p:nvPr/>
          </p:nvSpPr>
          <p:spPr>
            <a:xfrm>
              <a:off x="6270407" y="0"/>
              <a:ext cx="1758000" cy="440100"/>
            </a:xfrm>
            <a:prstGeom prst="rect">
              <a:avLst/>
            </a:prstGeom>
            <a:noFill/>
            <a:ln>
              <a:noFill/>
            </a:ln>
          </p:spPr>
          <p:txBody>
            <a:bodyPr lIns="48000" tIns="16000" rIns="16000" bIns="16000" anchor="ctr" anchorCtr="0">
              <a:noAutofit/>
            </a:bodyPr>
            <a:lstStyle/>
            <a:p>
              <a:pPr marL="0" marR="0" lvl="0" indent="0" algn="ctr" rtl="0">
                <a:lnSpc>
                  <a:spcPct val="90000"/>
                </a:lnSpc>
                <a:spcBef>
                  <a:spcPts val="0"/>
                </a:spcBef>
                <a:spcAft>
                  <a:spcPts val="0"/>
                </a:spcAft>
                <a:buSzPct val="25000"/>
                <a:buNone/>
              </a:pPr>
              <a:r>
                <a:rPr lang="en-US" sz="1200">
                  <a:solidFill>
                    <a:schemeClr val="lt1"/>
                  </a:solidFill>
                  <a:latin typeface="Century Gothic"/>
                  <a:ea typeface="Century Gothic"/>
                  <a:cs typeface="Century Gothic"/>
                  <a:sym typeface="Century Gothic"/>
                </a:rPr>
                <a:t>Roadmap</a:t>
              </a:r>
            </a:p>
          </p:txBody>
        </p:sp>
      </p:grpSp>
      <p:cxnSp>
        <p:nvCxnSpPr>
          <p:cNvPr id="174" name="Shape 174"/>
          <p:cNvCxnSpPr/>
          <p:nvPr/>
        </p:nvCxnSpPr>
        <p:spPr>
          <a:xfrm>
            <a:off x="2381556" y="1835205"/>
            <a:ext cx="0" cy="1508699"/>
          </a:xfrm>
          <a:prstGeom prst="straightConnector1">
            <a:avLst/>
          </a:prstGeom>
          <a:noFill/>
          <a:ln w="25400" cap="flat" cmpd="sng">
            <a:solidFill>
              <a:schemeClr val="accent5"/>
            </a:solidFill>
            <a:prstDash val="solid"/>
            <a:round/>
            <a:headEnd type="none" w="med" len="med"/>
            <a:tailEnd type="none" w="med" len="med"/>
          </a:ln>
          <a:effectLst>
            <a:outerShdw blurRad="39999" dist="20000" dir="5400000" rotWithShape="0">
              <a:srgbClr val="000000">
                <a:alpha val="37650"/>
              </a:srgbClr>
            </a:outerShdw>
          </a:effectLst>
        </p:spPr>
      </p:cxnSp>
      <p:cxnSp>
        <p:nvCxnSpPr>
          <p:cNvPr id="175" name="Shape 175"/>
          <p:cNvCxnSpPr/>
          <p:nvPr/>
        </p:nvCxnSpPr>
        <p:spPr>
          <a:xfrm>
            <a:off x="4393953" y="1835205"/>
            <a:ext cx="0" cy="1508699"/>
          </a:xfrm>
          <a:prstGeom prst="straightConnector1">
            <a:avLst/>
          </a:prstGeom>
          <a:noFill/>
          <a:ln w="25400" cap="flat" cmpd="sng">
            <a:solidFill>
              <a:schemeClr val="accent5"/>
            </a:solidFill>
            <a:prstDash val="solid"/>
            <a:round/>
            <a:headEnd type="none" w="med" len="med"/>
            <a:tailEnd type="none" w="med" len="med"/>
          </a:ln>
          <a:effectLst>
            <a:outerShdw blurRad="39999" dist="20000" dir="5400000" rotWithShape="0">
              <a:srgbClr val="000000">
                <a:alpha val="37650"/>
              </a:srgbClr>
            </a:outerShdw>
          </a:effectLst>
        </p:spPr>
      </p:cxnSp>
      <p:cxnSp>
        <p:nvCxnSpPr>
          <p:cNvPr id="176" name="Shape 176"/>
          <p:cNvCxnSpPr/>
          <p:nvPr/>
        </p:nvCxnSpPr>
        <p:spPr>
          <a:xfrm>
            <a:off x="6404275" y="1835205"/>
            <a:ext cx="0" cy="1508699"/>
          </a:xfrm>
          <a:prstGeom prst="straightConnector1">
            <a:avLst/>
          </a:prstGeom>
          <a:noFill/>
          <a:ln w="25400" cap="flat" cmpd="sng">
            <a:solidFill>
              <a:schemeClr val="accent5"/>
            </a:solidFill>
            <a:prstDash val="solid"/>
            <a:round/>
            <a:headEnd type="none" w="med" len="med"/>
            <a:tailEnd type="none" w="med" len="med"/>
          </a:ln>
          <a:effectLst>
            <a:outerShdw blurRad="39999" dist="20000" dir="5400000" rotWithShape="0">
              <a:srgbClr val="000000">
                <a:alpha val="37650"/>
              </a:srgbClr>
            </a:outerShdw>
          </a:effectLst>
        </p:spPr>
      </p:cxnSp>
      <p:sp>
        <p:nvSpPr>
          <p:cNvPr id="177" name="Shape 177"/>
          <p:cNvSpPr txBox="1"/>
          <p:nvPr/>
        </p:nvSpPr>
        <p:spPr>
          <a:xfrm>
            <a:off x="382488" y="2507925"/>
            <a:ext cx="1995900" cy="938700"/>
          </a:xfrm>
          <a:prstGeom prst="rect">
            <a:avLst/>
          </a:prstGeom>
          <a:noFill/>
          <a:ln>
            <a:noFill/>
          </a:ln>
        </p:spPr>
        <p:txBody>
          <a:bodyPr lIns="91425" tIns="45700" rIns="91425" bIns="45700" anchor="t" anchorCtr="0">
            <a:noAutofit/>
          </a:bodyPr>
          <a:lstStyle/>
          <a:p>
            <a:pPr marL="171450" marR="0" lvl="0" indent="-171450" algn="l" rtl="0">
              <a:spcBef>
                <a:spcPts val="0"/>
              </a:spcBef>
              <a:spcAft>
                <a:spcPts val="0"/>
              </a:spcAft>
              <a:buClr>
                <a:srgbClr val="53246D"/>
              </a:buClr>
              <a:buSzPct val="125000"/>
              <a:buFont typeface="Noto Sans Symbols"/>
              <a:buChar char="✓"/>
            </a:pPr>
            <a:r>
              <a:rPr lang="en-US" sz="1000">
                <a:solidFill>
                  <a:srgbClr val="53246D"/>
                </a:solidFill>
                <a:latin typeface="Century Gothic"/>
                <a:ea typeface="Century Gothic"/>
                <a:cs typeface="Century Gothic"/>
                <a:sym typeface="Century Gothic"/>
              </a:rPr>
              <a:t>Collaborative workshops across business lines</a:t>
            </a:r>
          </a:p>
          <a:p>
            <a:pPr marL="171450" marR="0" lvl="0" indent="-171450" algn="l" rtl="0">
              <a:spcBef>
                <a:spcPts val="600"/>
              </a:spcBef>
              <a:spcAft>
                <a:spcPts val="0"/>
              </a:spcAft>
              <a:buClr>
                <a:srgbClr val="53246D"/>
              </a:buClr>
              <a:buSzPct val="125000"/>
              <a:buFont typeface="Noto Sans Symbols"/>
              <a:buChar char="✓"/>
            </a:pPr>
            <a:r>
              <a:rPr lang="en-US" sz="1000">
                <a:solidFill>
                  <a:srgbClr val="53246D"/>
                </a:solidFill>
                <a:latin typeface="Century Gothic"/>
                <a:ea typeface="Century Gothic"/>
                <a:cs typeface="Century Gothic"/>
                <a:sym typeface="Century Gothic"/>
              </a:rPr>
              <a:t>Identification and prioritization of high-value use cases</a:t>
            </a:r>
          </a:p>
        </p:txBody>
      </p:sp>
      <p:sp>
        <p:nvSpPr>
          <p:cNvPr id="178" name="Shape 178"/>
          <p:cNvSpPr txBox="1"/>
          <p:nvPr/>
        </p:nvSpPr>
        <p:spPr>
          <a:xfrm>
            <a:off x="2381358" y="2507925"/>
            <a:ext cx="1989900" cy="938700"/>
          </a:xfrm>
          <a:prstGeom prst="rect">
            <a:avLst/>
          </a:prstGeom>
          <a:noFill/>
          <a:ln>
            <a:noFill/>
          </a:ln>
        </p:spPr>
        <p:txBody>
          <a:bodyPr lIns="91425" tIns="45700" rIns="91425" bIns="45700" anchor="t" anchorCtr="0">
            <a:noAutofit/>
          </a:bodyPr>
          <a:lstStyle/>
          <a:p>
            <a:pPr marL="171450" marR="0" lvl="0" indent="-171450" algn="l" rtl="0">
              <a:spcBef>
                <a:spcPts val="0"/>
              </a:spcBef>
              <a:spcAft>
                <a:spcPts val="0"/>
              </a:spcAft>
              <a:buClr>
                <a:srgbClr val="53246D"/>
              </a:buClr>
              <a:buSzPct val="125000"/>
              <a:buFont typeface="Noto Sans Symbols"/>
              <a:buChar char="✓"/>
            </a:pPr>
            <a:r>
              <a:rPr lang="en-US" sz="1000">
                <a:solidFill>
                  <a:srgbClr val="53246D"/>
                </a:solidFill>
                <a:latin typeface="Century Gothic"/>
                <a:ea typeface="Century Gothic"/>
                <a:cs typeface="Century Gothic"/>
                <a:sym typeface="Century Gothic"/>
              </a:rPr>
              <a:t>Gap analysis of current systems and organization against best practices</a:t>
            </a:r>
          </a:p>
          <a:p>
            <a:pPr marL="171450" marR="0" lvl="0" indent="-171450" algn="l" rtl="0">
              <a:spcBef>
                <a:spcPts val="600"/>
              </a:spcBef>
              <a:spcAft>
                <a:spcPts val="0"/>
              </a:spcAft>
              <a:buClr>
                <a:srgbClr val="53246D"/>
              </a:buClr>
              <a:buSzPct val="125000"/>
              <a:buFont typeface="Noto Sans Symbols"/>
              <a:buChar char="✓"/>
            </a:pPr>
            <a:r>
              <a:rPr lang="en-US" sz="1000">
                <a:solidFill>
                  <a:srgbClr val="53246D"/>
                </a:solidFill>
                <a:latin typeface="Century Gothic"/>
                <a:ea typeface="Century Gothic"/>
                <a:cs typeface="Century Gothic"/>
                <a:sym typeface="Century Gothic"/>
              </a:rPr>
              <a:t>Initial prioritization of identified gaps</a:t>
            </a:r>
          </a:p>
        </p:txBody>
      </p:sp>
      <p:sp>
        <p:nvSpPr>
          <p:cNvPr id="179" name="Shape 179"/>
          <p:cNvSpPr txBox="1"/>
          <p:nvPr/>
        </p:nvSpPr>
        <p:spPr>
          <a:xfrm>
            <a:off x="4389423" y="2507925"/>
            <a:ext cx="2021700" cy="784800"/>
          </a:xfrm>
          <a:prstGeom prst="rect">
            <a:avLst/>
          </a:prstGeom>
          <a:noFill/>
          <a:ln>
            <a:noFill/>
          </a:ln>
        </p:spPr>
        <p:txBody>
          <a:bodyPr lIns="91425" tIns="45700" rIns="91425" bIns="45700" anchor="t" anchorCtr="0">
            <a:noAutofit/>
          </a:bodyPr>
          <a:lstStyle/>
          <a:p>
            <a:pPr marL="171450" marR="0" lvl="0" indent="-171450" algn="l" rtl="0">
              <a:spcBef>
                <a:spcPts val="0"/>
              </a:spcBef>
              <a:spcAft>
                <a:spcPts val="0"/>
              </a:spcAft>
              <a:buClr>
                <a:srgbClr val="53246D"/>
              </a:buClr>
              <a:buSzPct val="125000"/>
              <a:buFont typeface="Noto Sans Symbols"/>
              <a:buChar char="✓"/>
            </a:pPr>
            <a:r>
              <a:rPr lang="en-US" sz="1000">
                <a:solidFill>
                  <a:srgbClr val="53246D"/>
                </a:solidFill>
                <a:latin typeface="Century Gothic"/>
                <a:ea typeface="Century Gothic"/>
                <a:cs typeface="Century Gothic"/>
                <a:sym typeface="Century Gothic"/>
              </a:rPr>
              <a:t>Phased Architecture recommendations</a:t>
            </a:r>
          </a:p>
          <a:p>
            <a:pPr marL="171450" marR="0" lvl="0" indent="-171450" algn="l" rtl="0">
              <a:spcBef>
                <a:spcPts val="600"/>
              </a:spcBef>
              <a:spcAft>
                <a:spcPts val="0"/>
              </a:spcAft>
              <a:buClr>
                <a:srgbClr val="53246D"/>
              </a:buClr>
              <a:buSzPct val="125000"/>
              <a:buFont typeface="Noto Sans Symbols"/>
              <a:buChar char="✓"/>
            </a:pPr>
            <a:r>
              <a:rPr lang="en-US" sz="1000">
                <a:solidFill>
                  <a:srgbClr val="53246D"/>
                </a:solidFill>
                <a:latin typeface="Century Gothic"/>
                <a:ea typeface="Century Gothic"/>
                <a:cs typeface="Century Gothic"/>
                <a:sym typeface="Century Gothic"/>
              </a:rPr>
              <a:t>Phased Organizational Recommendations</a:t>
            </a:r>
          </a:p>
        </p:txBody>
      </p:sp>
      <p:sp>
        <p:nvSpPr>
          <p:cNvPr id="180" name="Shape 180"/>
          <p:cNvSpPr txBox="1"/>
          <p:nvPr/>
        </p:nvSpPr>
        <p:spPr>
          <a:xfrm>
            <a:off x="6431701" y="2507925"/>
            <a:ext cx="1861799" cy="1015800"/>
          </a:xfrm>
          <a:prstGeom prst="rect">
            <a:avLst/>
          </a:prstGeom>
          <a:noFill/>
          <a:ln>
            <a:noFill/>
          </a:ln>
        </p:spPr>
        <p:txBody>
          <a:bodyPr lIns="91425" tIns="45700" rIns="91425" bIns="45700" anchor="t" anchorCtr="0">
            <a:noAutofit/>
          </a:bodyPr>
          <a:lstStyle/>
          <a:p>
            <a:pPr marL="171450" marR="0" lvl="0" indent="-171450" algn="l" rtl="0">
              <a:spcBef>
                <a:spcPts val="0"/>
              </a:spcBef>
              <a:spcAft>
                <a:spcPts val="0"/>
              </a:spcAft>
              <a:buClr>
                <a:srgbClr val="53246D"/>
              </a:buClr>
              <a:buSzPct val="125000"/>
              <a:buFont typeface="Noto Sans Symbols"/>
              <a:buChar char="✓"/>
            </a:pPr>
            <a:r>
              <a:rPr lang="en-US" sz="1000">
                <a:solidFill>
                  <a:srgbClr val="53246D"/>
                </a:solidFill>
                <a:latin typeface="Century Gothic"/>
                <a:ea typeface="Century Gothic"/>
                <a:cs typeface="Century Gothic"/>
                <a:sym typeface="Century Gothic"/>
              </a:rPr>
              <a:t>Creation of 12-month roadmap based on priorities</a:t>
            </a:r>
          </a:p>
          <a:p>
            <a:pPr marL="171450" marR="0" lvl="0" indent="-171450" algn="l" rtl="0">
              <a:spcBef>
                <a:spcPts val="600"/>
              </a:spcBef>
              <a:spcAft>
                <a:spcPts val="0"/>
              </a:spcAft>
              <a:buClr>
                <a:srgbClr val="53246D"/>
              </a:buClr>
              <a:buSzPct val="125000"/>
              <a:buFont typeface="Noto Sans Symbols"/>
              <a:buChar char="✓"/>
            </a:pPr>
            <a:r>
              <a:rPr lang="en-US" sz="1000">
                <a:solidFill>
                  <a:srgbClr val="53246D"/>
                </a:solidFill>
                <a:latin typeface="Century Gothic"/>
                <a:ea typeface="Century Gothic"/>
                <a:cs typeface="Century Gothic"/>
                <a:sym typeface="Century Gothic"/>
              </a:rPr>
              <a:t>Executive Presentation</a:t>
            </a:r>
          </a:p>
          <a:p>
            <a:pPr marL="171450" marR="0" lvl="0" indent="-171450" algn="l" rtl="0">
              <a:spcBef>
                <a:spcPts val="600"/>
              </a:spcBef>
              <a:spcAft>
                <a:spcPts val="0"/>
              </a:spcAft>
              <a:buClr>
                <a:srgbClr val="4D353B"/>
              </a:buClr>
              <a:buFont typeface="Noto Sans Symbols"/>
              <a:buNone/>
            </a:pPr>
            <a:endParaRPr sz="1000">
              <a:solidFill>
                <a:srgbClr val="53246D"/>
              </a:solidFill>
              <a:latin typeface="Century Gothic"/>
              <a:ea typeface="Century Gothic"/>
              <a:cs typeface="Century Gothic"/>
              <a:sym typeface="Century Gothic"/>
            </a:endParaRPr>
          </a:p>
        </p:txBody>
      </p:sp>
      <p:pic>
        <p:nvPicPr>
          <p:cNvPr id="181" name="Shape 181"/>
          <p:cNvPicPr preferRelativeResize="0"/>
          <p:nvPr/>
        </p:nvPicPr>
        <p:blipFill rotWithShape="1">
          <a:blip r:embed="rId3">
            <a:alphaModFix amt="46000"/>
          </a:blip>
          <a:srcRect/>
          <a:stretch/>
        </p:blipFill>
        <p:spPr>
          <a:xfrm>
            <a:off x="2575480" y="3606396"/>
            <a:ext cx="1628399" cy="847800"/>
          </a:xfrm>
          <a:prstGeom prst="rect">
            <a:avLst/>
          </a:prstGeom>
          <a:noFill/>
          <a:ln w="9525" cap="flat" cmpd="sng">
            <a:solidFill>
              <a:srgbClr val="A5A5A5"/>
            </a:solidFill>
            <a:prstDash val="solid"/>
            <a:round/>
            <a:headEnd type="none" w="med" len="med"/>
            <a:tailEnd type="none" w="med" len="med"/>
          </a:ln>
        </p:spPr>
      </p:pic>
      <p:sp>
        <p:nvSpPr>
          <p:cNvPr id="182" name="Shape 182"/>
          <p:cNvSpPr txBox="1"/>
          <p:nvPr/>
        </p:nvSpPr>
        <p:spPr>
          <a:xfrm>
            <a:off x="2623451" y="3786380"/>
            <a:ext cx="1438799" cy="577200"/>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Clr>
                <a:srgbClr val="000000"/>
              </a:buClr>
              <a:buSzPct val="25000"/>
              <a:buFont typeface="Century Gothic"/>
              <a:buNone/>
            </a:pPr>
            <a:r>
              <a:rPr lang="en-US" sz="1050" b="1">
                <a:solidFill>
                  <a:srgbClr val="000000"/>
                </a:solidFill>
                <a:latin typeface="Century Gothic"/>
                <a:ea typeface="Century Gothic"/>
                <a:cs typeface="Century Gothic"/>
                <a:sym typeface="Century Gothic"/>
              </a:rPr>
              <a:t>Gap Analysis </a:t>
            </a:r>
            <a:r>
              <a:rPr lang="en-US" sz="1050">
                <a:solidFill>
                  <a:srgbClr val="000000"/>
                </a:solidFill>
                <a:latin typeface="Century Gothic"/>
                <a:ea typeface="Century Gothic"/>
                <a:cs typeface="Century Gothic"/>
                <a:sym typeface="Century Gothic"/>
              </a:rPr>
              <a:t>(Against Best Practices)</a:t>
            </a:r>
          </a:p>
        </p:txBody>
      </p:sp>
      <p:pic>
        <p:nvPicPr>
          <p:cNvPr id="183" name="Shape 183"/>
          <p:cNvPicPr preferRelativeResize="0"/>
          <p:nvPr/>
        </p:nvPicPr>
        <p:blipFill rotWithShape="1">
          <a:blip r:embed="rId4">
            <a:alphaModFix amt="46000"/>
          </a:blip>
          <a:srcRect/>
          <a:stretch/>
        </p:blipFill>
        <p:spPr>
          <a:xfrm>
            <a:off x="482283" y="3645689"/>
            <a:ext cx="1661100" cy="726300"/>
          </a:xfrm>
          <a:prstGeom prst="rect">
            <a:avLst/>
          </a:prstGeom>
          <a:noFill/>
          <a:ln w="9525" cap="flat" cmpd="sng">
            <a:solidFill>
              <a:srgbClr val="A5A5A5"/>
            </a:solidFill>
            <a:prstDash val="solid"/>
            <a:round/>
            <a:headEnd type="none" w="med" len="med"/>
            <a:tailEnd type="none" w="med" len="med"/>
          </a:ln>
        </p:spPr>
      </p:pic>
      <p:sp>
        <p:nvSpPr>
          <p:cNvPr id="184" name="Shape 184"/>
          <p:cNvSpPr txBox="1"/>
          <p:nvPr/>
        </p:nvSpPr>
        <p:spPr>
          <a:xfrm>
            <a:off x="604462" y="3768707"/>
            <a:ext cx="1438800" cy="430800"/>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Clr>
                <a:srgbClr val="000000"/>
              </a:buClr>
              <a:buSzPct val="25000"/>
              <a:buFont typeface="Century Gothic"/>
              <a:buNone/>
            </a:pPr>
            <a:r>
              <a:rPr lang="en-US" sz="1050" b="1">
                <a:solidFill>
                  <a:srgbClr val="000000"/>
                </a:solidFill>
                <a:latin typeface="Century Gothic"/>
                <a:ea typeface="Century Gothic"/>
                <a:cs typeface="Century Gothic"/>
                <a:sym typeface="Century Gothic"/>
              </a:rPr>
              <a:t>Use Case Prioritization</a:t>
            </a:r>
          </a:p>
        </p:txBody>
      </p:sp>
      <p:pic>
        <p:nvPicPr>
          <p:cNvPr id="185" name="Shape 185"/>
          <p:cNvPicPr preferRelativeResize="0"/>
          <p:nvPr/>
        </p:nvPicPr>
        <p:blipFill rotWithShape="1">
          <a:blip r:embed="rId5">
            <a:alphaModFix amt="46000"/>
          </a:blip>
          <a:srcRect/>
          <a:stretch/>
        </p:blipFill>
        <p:spPr>
          <a:xfrm>
            <a:off x="4746483" y="3603951"/>
            <a:ext cx="1227000" cy="946500"/>
          </a:xfrm>
          <a:prstGeom prst="rect">
            <a:avLst/>
          </a:prstGeom>
          <a:noFill/>
          <a:ln w="9525" cap="flat" cmpd="sng">
            <a:solidFill>
              <a:srgbClr val="A5A5A5"/>
            </a:solidFill>
            <a:prstDash val="solid"/>
            <a:round/>
            <a:headEnd type="none" w="med" len="med"/>
            <a:tailEnd type="none" w="med" len="med"/>
          </a:ln>
        </p:spPr>
      </p:pic>
      <p:pic>
        <p:nvPicPr>
          <p:cNvPr id="186" name="Shape 186"/>
          <p:cNvPicPr preferRelativeResize="0"/>
          <p:nvPr/>
        </p:nvPicPr>
        <p:blipFill rotWithShape="1">
          <a:blip r:embed="rId6">
            <a:alphaModFix amt="46000"/>
          </a:blip>
          <a:srcRect/>
          <a:stretch/>
        </p:blipFill>
        <p:spPr>
          <a:xfrm>
            <a:off x="4944373" y="4090717"/>
            <a:ext cx="1347000" cy="666600"/>
          </a:xfrm>
          <a:prstGeom prst="rect">
            <a:avLst/>
          </a:prstGeom>
          <a:noFill/>
          <a:ln w="9525" cap="flat" cmpd="sng">
            <a:solidFill>
              <a:srgbClr val="A5A5A5"/>
            </a:solidFill>
            <a:prstDash val="solid"/>
            <a:round/>
            <a:headEnd type="none" w="med" len="med"/>
            <a:tailEnd type="none" w="med" len="med"/>
          </a:ln>
        </p:spPr>
      </p:pic>
      <p:sp>
        <p:nvSpPr>
          <p:cNvPr id="187" name="Shape 187"/>
          <p:cNvSpPr txBox="1"/>
          <p:nvPr/>
        </p:nvSpPr>
        <p:spPr>
          <a:xfrm>
            <a:off x="4641944" y="3614569"/>
            <a:ext cx="1438800" cy="415500"/>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Clr>
                <a:srgbClr val="000000"/>
              </a:buClr>
              <a:buSzPct val="25000"/>
              <a:buFont typeface="Century Gothic"/>
              <a:buNone/>
            </a:pPr>
            <a:r>
              <a:rPr lang="en-US" sz="1050" b="1">
                <a:solidFill>
                  <a:srgbClr val="000000"/>
                </a:solidFill>
                <a:latin typeface="Century Gothic"/>
                <a:ea typeface="Century Gothic"/>
                <a:cs typeface="Century Gothic"/>
                <a:sym typeface="Century Gothic"/>
              </a:rPr>
              <a:t>Architecture Roadmap</a:t>
            </a:r>
          </a:p>
        </p:txBody>
      </p:sp>
      <p:sp>
        <p:nvSpPr>
          <p:cNvPr id="188" name="Shape 188"/>
          <p:cNvSpPr txBox="1"/>
          <p:nvPr/>
        </p:nvSpPr>
        <p:spPr>
          <a:xfrm>
            <a:off x="4893010" y="4231903"/>
            <a:ext cx="1438800" cy="430800"/>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Clr>
                <a:srgbClr val="000000"/>
              </a:buClr>
              <a:buSzPct val="25000"/>
              <a:buFont typeface="Century Gothic"/>
              <a:buNone/>
            </a:pPr>
            <a:r>
              <a:rPr lang="en-US" sz="1050" b="1">
                <a:solidFill>
                  <a:srgbClr val="000000"/>
                </a:solidFill>
                <a:latin typeface="Century Gothic"/>
                <a:ea typeface="Century Gothic"/>
                <a:cs typeface="Century Gothic"/>
                <a:sym typeface="Century Gothic"/>
              </a:rPr>
              <a:t>Capability Definition</a:t>
            </a:r>
          </a:p>
        </p:txBody>
      </p:sp>
      <p:pic>
        <p:nvPicPr>
          <p:cNvPr id="189" name="Shape 189"/>
          <p:cNvPicPr preferRelativeResize="0"/>
          <p:nvPr/>
        </p:nvPicPr>
        <p:blipFill rotWithShape="1">
          <a:blip r:embed="rId7">
            <a:alphaModFix amt="46000"/>
          </a:blip>
          <a:srcRect/>
          <a:stretch/>
        </p:blipFill>
        <p:spPr>
          <a:xfrm>
            <a:off x="6678678" y="3639912"/>
            <a:ext cx="1365000" cy="766500"/>
          </a:xfrm>
          <a:prstGeom prst="rect">
            <a:avLst/>
          </a:prstGeom>
          <a:noFill/>
          <a:ln w="9525" cap="flat" cmpd="sng">
            <a:solidFill>
              <a:srgbClr val="A5A5A5"/>
            </a:solidFill>
            <a:prstDash val="solid"/>
            <a:round/>
            <a:headEnd type="none" w="med" len="med"/>
            <a:tailEnd type="none" w="med" len="med"/>
          </a:ln>
        </p:spPr>
      </p:pic>
      <p:sp>
        <p:nvSpPr>
          <p:cNvPr id="190" name="Shape 190"/>
          <p:cNvSpPr txBox="1"/>
          <p:nvPr/>
        </p:nvSpPr>
        <p:spPr>
          <a:xfrm>
            <a:off x="6648746" y="3650032"/>
            <a:ext cx="1438800" cy="415500"/>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Clr>
                <a:srgbClr val="000000"/>
              </a:buClr>
              <a:buSzPct val="25000"/>
              <a:buFont typeface="Century Gothic"/>
              <a:buNone/>
            </a:pPr>
            <a:r>
              <a:rPr lang="en-US" sz="1050" b="1">
                <a:solidFill>
                  <a:srgbClr val="000000"/>
                </a:solidFill>
                <a:latin typeface="Century Gothic"/>
                <a:ea typeface="Century Gothic"/>
                <a:cs typeface="Century Gothic"/>
                <a:sym typeface="Century Gothic"/>
              </a:rPr>
              <a:t>12-Month Roadmap</a:t>
            </a:r>
          </a:p>
        </p:txBody>
      </p:sp>
      <p:pic>
        <p:nvPicPr>
          <p:cNvPr id="191" name="Shape 191"/>
          <p:cNvPicPr preferRelativeResize="0"/>
          <p:nvPr/>
        </p:nvPicPr>
        <p:blipFill rotWithShape="1">
          <a:blip r:embed="rId8">
            <a:alphaModFix amt="46000"/>
          </a:blip>
          <a:srcRect/>
          <a:stretch/>
        </p:blipFill>
        <p:spPr>
          <a:xfrm>
            <a:off x="7457204" y="4065126"/>
            <a:ext cx="1183500" cy="664500"/>
          </a:xfrm>
          <a:prstGeom prst="rect">
            <a:avLst/>
          </a:prstGeom>
          <a:noFill/>
          <a:ln w="9525" cap="flat" cmpd="sng">
            <a:solidFill>
              <a:srgbClr val="A5A5A5"/>
            </a:solidFill>
            <a:prstDash val="solid"/>
            <a:round/>
            <a:headEnd type="none" w="med" len="med"/>
            <a:tailEnd type="none" w="med" len="med"/>
          </a:ln>
        </p:spPr>
      </p:pic>
      <p:sp>
        <p:nvSpPr>
          <p:cNvPr id="192" name="Shape 192"/>
          <p:cNvSpPr txBox="1"/>
          <p:nvPr/>
        </p:nvSpPr>
        <p:spPr>
          <a:xfrm>
            <a:off x="7324214" y="4182712"/>
            <a:ext cx="1438800" cy="430800"/>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Clr>
                <a:srgbClr val="000000"/>
              </a:buClr>
              <a:buSzPct val="25000"/>
              <a:buFont typeface="Century Gothic"/>
              <a:buNone/>
            </a:pPr>
            <a:r>
              <a:rPr lang="en-US" sz="1050" b="1">
                <a:solidFill>
                  <a:srgbClr val="000000"/>
                </a:solidFill>
                <a:latin typeface="Century Gothic"/>
                <a:ea typeface="Century Gothic"/>
                <a:cs typeface="Century Gothic"/>
                <a:sym typeface="Century Gothic"/>
              </a:rPr>
              <a:t>Executive</a:t>
            </a:r>
          </a:p>
          <a:p>
            <a:pPr marL="0" marR="0" lvl="0" indent="0" algn="ctr" rtl="0">
              <a:spcBef>
                <a:spcPts val="0"/>
              </a:spcBef>
              <a:spcAft>
                <a:spcPts val="0"/>
              </a:spcAft>
              <a:buClr>
                <a:srgbClr val="000000"/>
              </a:buClr>
              <a:buSzPct val="25000"/>
              <a:buFont typeface="Century Gothic"/>
              <a:buNone/>
            </a:pPr>
            <a:r>
              <a:rPr lang="en-US" sz="1050" b="1">
                <a:solidFill>
                  <a:srgbClr val="000000"/>
                </a:solidFill>
                <a:latin typeface="Century Gothic"/>
                <a:ea typeface="Century Gothic"/>
                <a:cs typeface="Century Gothic"/>
                <a:sym typeface="Century Gothic"/>
              </a:rPr>
              <a:t>Presentation</a:t>
            </a:r>
          </a:p>
        </p:txBody>
      </p:sp>
      <p:sp>
        <p:nvSpPr>
          <p:cNvPr id="193" name="Shape 193"/>
          <p:cNvSpPr txBox="1"/>
          <p:nvPr/>
        </p:nvSpPr>
        <p:spPr>
          <a:xfrm>
            <a:off x="482283" y="1784107"/>
            <a:ext cx="1828800" cy="7080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rgbClr val="000000"/>
              </a:buClr>
              <a:buSzPct val="25000"/>
              <a:buFont typeface="Century Gothic"/>
              <a:buNone/>
            </a:pPr>
            <a:r>
              <a:rPr lang="en-US" sz="1000" b="1" i="1">
                <a:solidFill>
                  <a:srgbClr val="000000"/>
                </a:solidFill>
                <a:latin typeface="Century Gothic"/>
                <a:ea typeface="Century Gothic"/>
                <a:cs typeface="Century Gothic"/>
                <a:sym typeface="Century Gothic"/>
              </a:rPr>
              <a:t>“Where can Big Data drive value for my business? How can it unlock new services?”</a:t>
            </a:r>
          </a:p>
        </p:txBody>
      </p:sp>
      <p:sp>
        <p:nvSpPr>
          <p:cNvPr id="194" name="Shape 194"/>
          <p:cNvSpPr txBox="1"/>
          <p:nvPr/>
        </p:nvSpPr>
        <p:spPr>
          <a:xfrm>
            <a:off x="2481157" y="1775824"/>
            <a:ext cx="1824000" cy="5541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rgbClr val="000000"/>
              </a:buClr>
              <a:buSzPct val="25000"/>
              <a:buFont typeface="Century Gothic"/>
              <a:buNone/>
            </a:pPr>
            <a:r>
              <a:rPr lang="en-US" sz="1000" b="1" i="1">
                <a:solidFill>
                  <a:srgbClr val="000000"/>
                </a:solidFill>
                <a:latin typeface="Century Gothic"/>
                <a:ea typeface="Century Gothic"/>
                <a:cs typeface="Century Gothic"/>
                <a:sym typeface="Century Gothic"/>
              </a:rPr>
              <a:t>“What is my current state technical and organizationally?”</a:t>
            </a:r>
          </a:p>
        </p:txBody>
      </p:sp>
      <p:sp>
        <p:nvSpPr>
          <p:cNvPr id="195" name="Shape 195"/>
          <p:cNvSpPr txBox="1"/>
          <p:nvPr/>
        </p:nvSpPr>
        <p:spPr>
          <a:xfrm>
            <a:off x="6520017" y="1817235"/>
            <a:ext cx="1828800" cy="5541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rgbClr val="000000"/>
              </a:buClr>
              <a:buSzPct val="25000"/>
              <a:buFont typeface="Century Gothic"/>
              <a:buNone/>
            </a:pPr>
            <a:r>
              <a:rPr lang="en-US" sz="1000" b="1" i="1">
                <a:solidFill>
                  <a:srgbClr val="000000"/>
                </a:solidFill>
                <a:latin typeface="Century Gothic"/>
                <a:ea typeface="Century Gothic"/>
                <a:cs typeface="Century Gothic"/>
                <a:sym typeface="Century Gothic"/>
              </a:rPr>
              <a:t>“How do I take action now and over the next 12 months?”</a:t>
            </a:r>
          </a:p>
        </p:txBody>
      </p:sp>
      <p:sp>
        <p:nvSpPr>
          <p:cNvPr id="196" name="Shape 196"/>
          <p:cNvSpPr txBox="1"/>
          <p:nvPr/>
        </p:nvSpPr>
        <p:spPr>
          <a:xfrm>
            <a:off x="4469733" y="1775824"/>
            <a:ext cx="1845600" cy="7080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rgbClr val="000000"/>
              </a:buClr>
              <a:buSzPct val="25000"/>
              <a:buFont typeface="Century Gothic"/>
              <a:buNone/>
            </a:pPr>
            <a:r>
              <a:rPr lang="en-US" sz="1000" b="1" i="1">
                <a:solidFill>
                  <a:srgbClr val="000000"/>
                </a:solidFill>
                <a:latin typeface="Century Gothic"/>
                <a:ea typeface="Century Gothic"/>
                <a:cs typeface="Century Gothic"/>
                <a:sym typeface="Century Gothic"/>
              </a:rPr>
              <a:t>“What market-leading technologies best fit my needs? How do I prepare my organization?”</a:t>
            </a: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457200" y="173735"/>
            <a:ext cx="7129551" cy="698571"/>
          </a:xfrm>
          <a:prstGeom prst="rect">
            <a:avLst/>
          </a:prstGeom>
          <a:noFill/>
          <a:ln>
            <a:noFill/>
          </a:ln>
        </p:spPr>
        <p:txBody>
          <a:bodyPr lIns="0" tIns="0" rIns="0" bIns="0" anchor="b" anchorCtr="0">
            <a:noAutofit/>
          </a:bodyPr>
          <a:lstStyle/>
          <a:p>
            <a:pPr marL="0" marR="0" lvl="0" indent="0" algn="l" rtl="0">
              <a:lnSpc>
                <a:spcPct val="95000"/>
              </a:lnSpc>
              <a:spcBef>
                <a:spcPts val="0"/>
              </a:spcBef>
              <a:buClr>
                <a:schemeClr val="accent1"/>
              </a:buClr>
              <a:buSzPct val="25000"/>
              <a:buFont typeface="Century Gothic"/>
              <a:buNone/>
            </a:pPr>
            <a:r>
              <a:rPr lang="en-US" dirty="0" smtClean="0"/>
              <a:t>Engagement</a:t>
            </a:r>
            <a:endParaRPr lang="en-US" dirty="0"/>
          </a:p>
        </p:txBody>
      </p:sp>
      <p:sp>
        <p:nvSpPr>
          <p:cNvPr id="202" name="Shape 202"/>
          <p:cNvSpPr txBox="1">
            <a:spLocks noGrp="1"/>
          </p:cNvSpPr>
          <p:nvPr>
            <p:ph type="ftr" idx="11"/>
          </p:nvPr>
        </p:nvSpPr>
        <p:spPr>
          <a:xfrm>
            <a:off x="457200" y="4857864"/>
            <a:ext cx="1762124" cy="107721"/>
          </a:xfrm>
          <a:prstGeom prst="rect">
            <a:avLst/>
          </a:prstGeom>
          <a:noFill/>
          <a:ln>
            <a:noFill/>
          </a:ln>
        </p:spPr>
        <p:txBody>
          <a:bodyPr lIns="0" tIns="0" rIns="0" bIns="0" anchor="ctr" anchorCtr="0">
            <a:noAutofit/>
          </a:bodyPr>
          <a:lstStyle/>
          <a:p>
            <a:pPr marL="0" marR="0" lvl="0" indent="0" algn="l" rtl="0">
              <a:spcBef>
                <a:spcPts val="0"/>
              </a:spcBef>
              <a:buSzPct val="25000"/>
              <a:buNone/>
            </a:pPr>
            <a:r>
              <a:rPr lang="en-US" sz="700" b="0" i="0" u="none" strike="noStrike" cap="none" dirty="0">
                <a:solidFill>
                  <a:srgbClr val="A2A2A2"/>
                </a:solidFill>
                <a:latin typeface="Century Gothic"/>
                <a:ea typeface="Century Gothic"/>
                <a:cs typeface="Century Gothic"/>
                <a:sym typeface="Century Gothic"/>
              </a:rPr>
              <a:t>© </a:t>
            </a:r>
            <a:r>
              <a:rPr lang="is-IS" sz="700" b="0" i="0" u="none" strike="noStrike" cap="none" dirty="0" smtClean="0">
                <a:solidFill>
                  <a:srgbClr val="A2A2A2"/>
                </a:solidFill>
                <a:latin typeface="Century Gothic"/>
                <a:ea typeface="Century Gothic"/>
                <a:cs typeface="Century Gothic"/>
                <a:sym typeface="Century Gothic"/>
              </a:rPr>
              <a:t>2017</a:t>
            </a:r>
            <a:r>
              <a:rPr lang="en-US" sz="700" b="0" i="0" u="none" strike="noStrike" cap="none" dirty="0" smtClean="0">
                <a:solidFill>
                  <a:srgbClr val="A2A2A2"/>
                </a:solidFill>
                <a:latin typeface="Century Gothic"/>
                <a:ea typeface="Century Gothic"/>
                <a:cs typeface="Century Gothic"/>
                <a:sym typeface="Century Gothic"/>
              </a:rPr>
              <a:t> </a:t>
            </a:r>
            <a:r>
              <a:rPr lang="en-US" sz="700" b="0" i="0" u="none" strike="noStrike" cap="none" dirty="0">
                <a:solidFill>
                  <a:srgbClr val="A2A2A2"/>
                </a:solidFill>
                <a:latin typeface="Century Gothic"/>
                <a:ea typeface="Century Gothic"/>
                <a:cs typeface="Century Gothic"/>
                <a:sym typeface="Century Gothic"/>
              </a:rPr>
              <a:t>Think Big, a Teradata Company</a:t>
            </a:r>
          </a:p>
        </p:txBody>
      </p:sp>
      <p:sp>
        <p:nvSpPr>
          <p:cNvPr id="203" name="Shape 203"/>
          <p:cNvSpPr txBox="1">
            <a:spLocks noGrp="1"/>
          </p:cNvSpPr>
          <p:nvPr>
            <p:ph type="dt" idx="10"/>
          </p:nvPr>
        </p:nvSpPr>
        <p:spPr>
          <a:xfrm>
            <a:off x="3505200" y="4864346"/>
            <a:ext cx="2133599" cy="107721"/>
          </a:xfrm>
          <a:prstGeom prst="rect">
            <a:avLst/>
          </a:prstGeom>
          <a:noFill/>
          <a:ln>
            <a:noFill/>
          </a:ln>
        </p:spPr>
        <p:txBody>
          <a:bodyPr lIns="0" tIns="0" rIns="0" bIns="0" anchor="ctr" anchorCtr="0">
            <a:noAutofit/>
          </a:bodyPr>
          <a:lstStyle/>
          <a:p>
            <a:pPr marL="0" marR="0" lvl="0" indent="0" algn="ctr" rtl="0">
              <a:spcBef>
                <a:spcPts val="0"/>
              </a:spcBef>
              <a:buSzPct val="25000"/>
              <a:buNone/>
            </a:pPr>
            <a:r>
              <a:rPr lang="mr-IN" sz="700" b="0" i="0" u="none" strike="noStrike" cap="none" dirty="0" smtClean="0">
                <a:solidFill>
                  <a:srgbClr val="A2A2A2"/>
                </a:solidFill>
                <a:latin typeface="Century Gothic"/>
                <a:ea typeface="Century Gothic"/>
                <a:cs typeface="Century Gothic"/>
                <a:sym typeface="Century Gothic"/>
              </a:rPr>
              <a:t>01/11/2016</a:t>
            </a:r>
            <a:endParaRPr lang="en-US" sz="700" b="0" i="0" u="none" strike="noStrike" cap="none" dirty="0">
              <a:solidFill>
                <a:srgbClr val="A2A2A2"/>
              </a:solidFill>
              <a:latin typeface="Century Gothic"/>
              <a:ea typeface="Century Gothic"/>
              <a:cs typeface="Century Gothic"/>
              <a:sym typeface="Century Gothic"/>
            </a:endParaRPr>
          </a:p>
        </p:txBody>
      </p:sp>
      <p:pic>
        <p:nvPicPr>
          <p:cNvPr id="204" name="Shape 204" descr="Screen Shot 2016-12-20 at 22.12.22.png"/>
          <p:cNvPicPr preferRelativeResize="0"/>
          <p:nvPr/>
        </p:nvPicPr>
        <p:blipFill>
          <a:blip r:embed="rId3">
            <a:alphaModFix/>
          </a:blip>
          <a:stretch>
            <a:fillRect/>
          </a:stretch>
        </p:blipFill>
        <p:spPr>
          <a:xfrm>
            <a:off x="901525" y="839485"/>
            <a:ext cx="6645668" cy="3966264"/>
          </a:xfrm>
          <a:prstGeom prst="rect">
            <a:avLst/>
          </a:prstGeom>
          <a:noFill/>
          <a:ln>
            <a:noFill/>
          </a:ln>
        </p:spPr>
      </p:pic>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Shape 209"/>
          <p:cNvSpPr txBox="1">
            <a:spLocks noGrp="1"/>
          </p:cNvSpPr>
          <p:nvPr>
            <p:ph type="title"/>
          </p:nvPr>
        </p:nvSpPr>
        <p:spPr>
          <a:xfrm>
            <a:off x="457200" y="173735"/>
            <a:ext cx="7129500" cy="698699"/>
          </a:xfrm>
          <a:prstGeom prst="rect">
            <a:avLst/>
          </a:prstGeom>
          <a:noFill/>
          <a:ln>
            <a:noFill/>
          </a:ln>
        </p:spPr>
        <p:txBody>
          <a:bodyPr lIns="0" tIns="0" rIns="0" bIns="0" anchor="b" anchorCtr="0">
            <a:noAutofit/>
          </a:bodyPr>
          <a:lstStyle/>
          <a:p>
            <a:pPr marL="0" marR="0" lvl="0" indent="0" algn="l" rtl="0">
              <a:lnSpc>
                <a:spcPct val="95000"/>
              </a:lnSpc>
              <a:spcBef>
                <a:spcPts val="0"/>
              </a:spcBef>
              <a:buClr>
                <a:schemeClr val="accent1"/>
              </a:buClr>
              <a:buSzPct val="25000"/>
              <a:buFont typeface="Century Gothic"/>
              <a:buNone/>
            </a:pPr>
            <a:r>
              <a:rPr lang="en-US" dirty="0" smtClean="0"/>
              <a:t>Value</a:t>
            </a:r>
            <a:endParaRPr lang="en-US" dirty="0"/>
          </a:p>
        </p:txBody>
      </p:sp>
      <p:sp>
        <p:nvSpPr>
          <p:cNvPr id="210" name="Shape 210"/>
          <p:cNvSpPr txBox="1">
            <a:spLocks noGrp="1"/>
          </p:cNvSpPr>
          <p:nvPr>
            <p:ph type="body" idx="1"/>
          </p:nvPr>
        </p:nvSpPr>
        <p:spPr>
          <a:xfrm>
            <a:off x="457200" y="1018051"/>
            <a:ext cx="8229600" cy="3107399"/>
          </a:xfrm>
          <a:prstGeom prst="rect">
            <a:avLst/>
          </a:prstGeom>
          <a:noFill/>
          <a:ln>
            <a:noFill/>
          </a:ln>
        </p:spPr>
        <p:txBody>
          <a:bodyPr lIns="0" tIns="0" rIns="0" bIns="0" anchor="t" anchorCtr="0">
            <a:noAutofit/>
          </a:bodyPr>
          <a:lstStyle/>
          <a:p>
            <a:pPr marL="0" lvl="0" indent="-69850" rtl="0">
              <a:lnSpc>
                <a:spcPct val="115000"/>
              </a:lnSpc>
              <a:spcBef>
                <a:spcPts val="0"/>
              </a:spcBef>
              <a:spcAft>
                <a:spcPts val="0"/>
              </a:spcAft>
              <a:buClr>
                <a:srgbClr val="000000"/>
              </a:buClr>
              <a:buSzPct val="91666"/>
              <a:buNone/>
            </a:pPr>
            <a:r>
              <a:rPr lang="en-US" sz="1200" b="1">
                <a:solidFill>
                  <a:srgbClr val="000000"/>
                </a:solidFill>
              </a:rPr>
              <a:t>This Offering is perfect for organisations that:</a:t>
            </a:r>
          </a:p>
          <a:p>
            <a:pPr marL="0" lvl="0" indent="-69850" rtl="0">
              <a:lnSpc>
                <a:spcPct val="115000"/>
              </a:lnSpc>
              <a:spcBef>
                <a:spcPts val="0"/>
              </a:spcBef>
              <a:spcAft>
                <a:spcPts val="0"/>
              </a:spcAft>
              <a:buClr>
                <a:srgbClr val="000000"/>
              </a:buClr>
              <a:buSzPct val="91666"/>
              <a:buNone/>
            </a:pPr>
            <a:endParaRPr sz="1200">
              <a:solidFill>
                <a:srgbClr val="000000"/>
              </a:solidFill>
            </a:endParaRPr>
          </a:p>
          <a:p>
            <a:pPr marL="457200" lvl="0" indent="-304800" rtl="0">
              <a:lnSpc>
                <a:spcPct val="115000"/>
              </a:lnSpc>
              <a:spcBef>
                <a:spcPts val="0"/>
              </a:spcBef>
              <a:spcAft>
                <a:spcPts val="0"/>
              </a:spcAft>
              <a:buClr>
                <a:srgbClr val="000000"/>
              </a:buClr>
              <a:buSzPct val="100000"/>
            </a:pPr>
            <a:r>
              <a:rPr lang="en-US" sz="1200">
                <a:solidFill>
                  <a:srgbClr val="000000"/>
                </a:solidFill>
              </a:rPr>
              <a:t>Are undertaking or considering a complex multi-year big data programme</a:t>
            </a:r>
          </a:p>
          <a:p>
            <a:pPr marL="457200" lvl="0" indent="-304800" rtl="0">
              <a:lnSpc>
                <a:spcPct val="115000"/>
              </a:lnSpc>
              <a:spcBef>
                <a:spcPts val="0"/>
              </a:spcBef>
              <a:spcAft>
                <a:spcPts val="0"/>
              </a:spcAft>
              <a:buClr>
                <a:srgbClr val="000000"/>
              </a:buClr>
              <a:buSzPct val="100000"/>
            </a:pPr>
            <a:r>
              <a:rPr lang="en-US" sz="1200">
                <a:solidFill>
                  <a:srgbClr val="000000"/>
                </a:solidFill>
              </a:rPr>
              <a:t>Are at the start of the journey and want to make the right decisions</a:t>
            </a:r>
          </a:p>
          <a:p>
            <a:pPr marL="457200" lvl="0" indent="-304800" rtl="0">
              <a:lnSpc>
                <a:spcPct val="115000"/>
              </a:lnSpc>
              <a:spcBef>
                <a:spcPts val="0"/>
              </a:spcBef>
              <a:spcAft>
                <a:spcPts val="0"/>
              </a:spcAft>
              <a:buClr>
                <a:srgbClr val="000000"/>
              </a:buClr>
              <a:buSzPct val="100000"/>
              <a:buFont typeface="Century Gothic"/>
            </a:pPr>
            <a:r>
              <a:rPr lang="en-US" sz="1200">
                <a:solidFill>
                  <a:srgbClr val="333333"/>
                </a:solidFill>
                <a:highlight>
                  <a:srgbClr val="FFFFFF"/>
                </a:highlight>
              </a:rPr>
              <a:t>Think that they have a "big data opportunity", but need help identifying the focus areas/use cases.</a:t>
            </a:r>
          </a:p>
          <a:p>
            <a:pPr marL="0" lvl="0" indent="-69850" rtl="0">
              <a:lnSpc>
                <a:spcPct val="100000"/>
              </a:lnSpc>
              <a:spcBef>
                <a:spcPts val="0"/>
              </a:spcBef>
              <a:spcAft>
                <a:spcPts val="0"/>
              </a:spcAft>
              <a:buClr>
                <a:srgbClr val="000000"/>
              </a:buClr>
              <a:buSzPct val="91666"/>
              <a:buNone/>
            </a:pPr>
            <a:endParaRPr sz="1200">
              <a:solidFill>
                <a:srgbClr val="000000"/>
              </a:solidFill>
            </a:endParaRPr>
          </a:p>
          <a:p>
            <a:pPr marL="0" lvl="0" indent="-69850" rtl="0">
              <a:lnSpc>
                <a:spcPct val="100000"/>
              </a:lnSpc>
              <a:spcBef>
                <a:spcPts val="0"/>
              </a:spcBef>
              <a:spcAft>
                <a:spcPts val="0"/>
              </a:spcAft>
              <a:buClr>
                <a:srgbClr val="000000"/>
              </a:buClr>
              <a:buSzPct val="91666"/>
              <a:buNone/>
            </a:pPr>
            <a:r>
              <a:rPr lang="en-US" sz="1200" b="1">
                <a:solidFill>
                  <a:srgbClr val="000000"/>
                </a:solidFill>
              </a:rPr>
              <a:t>Qualification Considerations</a:t>
            </a:r>
          </a:p>
          <a:p>
            <a:pPr marL="0" lvl="0" indent="-69850" rtl="0">
              <a:lnSpc>
                <a:spcPct val="100000"/>
              </a:lnSpc>
              <a:spcBef>
                <a:spcPts val="0"/>
              </a:spcBef>
              <a:spcAft>
                <a:spcPts val="0"/>
              </a:spcAft>
              <a:buClr>
                <a:srgbClr val="000000"/>
              </a:buClr>
              <a:buSzPct val="91666"/>
              <a:buNone/>
            </a:pPr>
            <a:endParaRPr sz="1200" b="1">
              <a:solidFill>
                <a:srgbClr val="000000"/>
              </a:solidFill>
            </a:endParaRPr>
          </a:p>
          <a:p>
            <a:pPr marL="457200" lvl="0" indent="-304800" rtl="0">
              <a:lnSpc>
                <a:spcPct val="115000"/>
              </a:lnSpc>
              <a:spcBef>
                <a:spcPts val="0"/>
              </a:spcBef>
              <a:spcAft>
                <a:spcPts val="0"/>
              </a:spcAft>
              <a:buClr>
                <a:srgbClr val="000000"/>
              </a:buClr>
              <a:buSzPct val="100000"/>
            </a:pPr>
            <a:r>
              <a:rPr lang="en-US" sz="1200">
                <a:solidFill>
                  <a:srgbClr val="000000"/>
                </a:solidFill>
              </a:rPr>
              <a:t>They have a big data strategy or at least know that they need a Big Data Implementation.</a:t>
            </a:r>
            <a:br>
              <a:rPr lang="en-US" sz="1200">
                <a:solidFill>
                  <a:srgbClr val="000000"/>
                </a:solidFill>
              </a:rPr>
            </a:br>
            <a:r>
              <a:rPr lang="en-US" sz="1200">
                <a:solidFill>
                  <a:srgbClr val="000000"/>
                </a:solidFill>
              </a:rPr>
              <a:t>If no then redirect to Big Data Roadmap offering which will help define a Big Data Strategy or Big Data Strategy Definition which will help them to understand we a big data strategy is important and get wider buy in.</a:t>
            </a:r>
          </a:p>
          <a:p>
            <a:pPr marL="457200" lvl="0" indent="-304800" rtl="0">
              <a:lnSpc>
                <a:spcPct val="115000"/>
              </a:lnSpc>
              <a:spcBef>
                <a:spcPts val="0"/>
              </a:spcBef>
              <a:spcAft>
                <a:spcPts val="0"/>
              </a:spcAft>
              <a:buClr>
                <a:srgbClr val="000000"/>
              </a:buClr>
              <a:buSzPct val="100000"/>
            </a:pPr>
            <a:r>
              <a:rPr lang="en-US" sz="1200">
                <a:solidFill>
                  <a:srgbClr val="000000"/>
                </a:solidFill>
              </a:rPr>
              <a:t>They are clear on their long-term needs.</a:t>
            </a:r>
            <a:br>
              <a:rPr lang="en-US" sz="1200">
                <a:solidFill>
                  <a:srgbClr val="000000"/>
                </a:solidFill>
              </a:rPr>
            </a:br>
            <a:r>
              <a:rPr lang="en-US" sz="1200">
                <a:solidFill>
                  <a:srgbClr val="000000"/>
                </a:solidFill>
              </a:rPr>
              <a:t>If no then redirect to Big Data Strategy Definition offering as they probably haven’t even decided they need a big data strategy yet.</a:t>
            </a:r>
          </a:p>
          <a:p>
            <a:pPr marL="457200" lvl="0" indent="-304800" rtl="0">
              <a:lnSpc>
                <a:spcPct val="115000"/>
              </a:lnSpc>
              <a:spcBef>
                <a:spcPts val="0"/>
              </a:spcBef>
              <a:spcAft>
                <a:spcPts val="0"/>
              </a:spcAft>
              <a:buClr>
                <a:srgbClr val="000000"/>
              </a:buClr>
              <a:buSzPct val="100000"/>
            </a:pPr>
            <a:r>
              <a:rPr lang="en-US" sz="1200">
                <a:solidFill>
                  <a:srgbClr val="000000"/>
                </a:solidFill>
              </a:rPr>
              <a:t>They are embarking on a strategic programme with C level sponsorship?</a:t>
            </a:r>
            <a:br>
              <a:rPr lang="en-US" sz="1200">
                <a:solidFill>
                  <a:srgbClr val="000000"/>
                </a:solidFill>
              </a:rPr>
            </a:br>
            <a:r>
              <a:rPr lang="en-US" sz="1200">
                <a:solidFill>
                  <a:srgbClr val="000000"/>
                </a:solidFill>
              </a:rPr>
              <a:t>If not then unlikely they will get budget for something like this. Big Data Strategy Definition offering may be an option to build interest with senior stakeholders.</a:t>
            </a:r>
          </a:p>
          <a:p>
            <a:pPr marL="457200" lvl="0" indent="-304800" rtl="0">
              <a:lnSpc>
                <a:spcPct val="115000"/>
              </a:lnSpc>
              <a:spcBef>
                <a:spcPts val="0"/>
              </a:spcBef>
              <a:spcAft>
                <a:spcPts val="0"/>
              </a:spcAft>
              <a:buClr>
                <a:srgbClr val="000000"/>
              </a:buClr>
              <a:buSzPct val="100000"/>
            </a:pPr>
            <a:r>
              <a:rPr lang="en-US" sz="1200">
                <a:solidFill>
                  <a:srgbClr val="000000"/>
                </a:solidFill>
              </a:rPr>
              <a:t>They have $500k+ budget to build something production-grade</a:t>
            </a:r>
          </a:p>
          <a:p>
            <a:pPr marL="0" lvl="0" indent="0" rtl="0">
              <a:lnSpc>
                <a:spcPct val="100000"/>
              </a:lnSpc>
              <a:spcBef>
                <a:spcPts val="0"/>
              </a:spcBef>
              <a:spcAft>
                <a:spcPts val="0"/>
              </a:spcAft>
              <a:buNone/>
            </a:pPr>
            <a:endParaRPr sz="1400">
              <a:solidFill>
                <a:srgbClr val="000000"/>
              </a:solidFill>
            </a:endParaRPr>
          </a:p>
          <a:p>
            <a:pPr marL="0" lvl="0" indent="-69850" rtl="0">
              <a:lnSpc>
                <a:spcPct val="100000"/>
              </a:lnSpc>
              <a:spcBef>
                <a:spcPts val="0"/>
              </a:spcBef>
              <a:spcAft>
                <a:spcPts val="0"/>
              </a:spcAft>
              <a:buClr>
                <a:srgbClr val="000000"/>
              </a:buClr>
              <a:buSzPct val="78571"/>
              <a:buNone/>
            </a:pPr>
            <a:endParaRPr sz="1400">
              <a:solidFill>
                <a:srgbClr val="000000"/>
              </a:solidFill>
            </a:endParaRPr>
          </a:p>
          <a:p>
            <a:pPr marL="0" marR="0" lvl="0" indent="0" algn="l" rtl="0">
              <a:lnSpc>
                <a:spcPct val="95000"/>
              </a:lnSpc>
              <a:spcBef>
                <a:spcPts val="0"/>
              </a:spcBef>
              <a:spcAft>
                <a:spcPts val="0"/>
              </a:spcAft>
              <a:buNone/>
            </a:pPr>
            <a:endParaRPr/>
          </a:p>
        </p:txBody>
      </p:sp>
      <p:sp>
        <p:nvSpPr>
          <p:cNvPr id="211" name="Shape 211"/>
          <p:cNvSpPr txBox="1">
            <a:spLocks noGrp="1"/>
          </p:cNvSpPr>
          <p:nvPr>
            <p:ph type="ftr" idx="11"/>
          </p:nvPr>
        </p:nvSpPr>
        <p:spPr>
          <a:xfrm>
            <a:off x="457200" y="4857864"/>
            <a:ext cx="1762200" cy="107700"/>
          </a:xfrm>
          <a:prstGeom prst="rect">
            <a:avLst/>
          </a:prstGeom>
          <a:noFill/>
          <a:ln>
            <a:noFill/>
          </a:ln>
        </p:spPr>
        <p:txBody>
          <a:bodyPr lIns="0" tIns="0" rIns="0" bIns="0" anchor="ctr" anchorCtr="0">
            <a:noAutofit/>
          </a:bodyPr>
          <a:lstStyle/>
          <a:p>
            <a:pPr marL="0" marR="0" lvl="0" indent="0" algn="l" rtl="0">
              <a:spcBef>
                <a:spcPts val="0"/>
              </a:spcBef>
              <a:buSzPct val="25000"/>
              <a:buNone/>
            </a:pPr>
            <a:r>
              <a:rPr lang="en-US" sz="700" b="0" i="0" u="none" strike="noStrike" cap="none" dirty="0">
                <a:solidFill>
                  <a:srgbClr val="A2A2A2"/>
                </a:solidFill>
                <a:latin typeface="Century Gothic"/>
                <a:ea typeface="Century Gothic"/>
                <a:cs typeface="Century Gothic"/>
                <a:sym typeface="Century Gothic"/>
              </a:rPr>
              <a:t>© </a:t>
            </a:r>
            <a:r>
              <a:rPr lang="is-IS" sz="700" b="0" i="0" u="none" strike="noStrike" cap="none" dirty="0" smtClean="0">
                <a:solidFill>
                  <a:srgbClr val="A2A2A2"/>
                </a:solidFill>
                <a:latin typeface="Century Gothic"/>
                <a:ea typeface="Century Gothic"/>
                <a:cs typeface="Century Gothic"/>
                <a:sym typeface="Century Gothic"/>
              </a:rPr>
              <a:t>2017</a:t>
            </a:r>
            <a:r>
              <a:rPr lang="en-US" sz="700" b="0" i="0" u="none" strike="noStrike" cap="none" dirty="0" smtClean="0">
                <a:solidFill>
                  <a:srgbClr val="A2A2A2"/>
                </a:solidFill>
                <a:latin typeface="Century Gothic"/>
                <a:ea typeface="Century Gothic"/>
                <a:cs typeface="Century Gothic"/>
                <a:sym typeface="Century Gothic"/>
              </a:rPr>
              <a:t> </a:t>
            </a:r>
            <a:r>
              <a:rPr lang="en-US" sz="700" b="0" i="0" u="none" strike="noStrike" cap="none" dirty="0">
                <a:solidFill>
                  <a:srgbClr val="A2A2A2"/>
                </a:solidFill>
                <a:latin typeface="Century Gothic"/>
                <a:ea typeface="Century Gothic"/>
                <a:cs typeface="Century Gothic"/>
                <a:sym typeface="Century Gothic"/>
              </a:rPr>
              <a:t>Think Big, a Teradata Company</a:t>
            </a:r>
          </a:p>
        </p:txBody>
      </p:sp>
      <p:sp>
        <p:nvSpPr>
          <p:cNvPr id="212" name="Shape 212"/>
          <p:cNvSpPr txBox="1">
            <a:spLocks noGrp="1"/>
          </p:cNvSpPr>
          <p:nvPr>
            <p:ph type="dt" idx="10"/>
          </p:nvPr>
        </p:nvSpPr>
        <p:spPr>
          <a:xfrm>
            <a:off x="3505200" y="4864346"/>
            <a:ext cx="2133600" cy="107700"/>
          </a:xfrm>
          <a:prstGeom prst="rect">
            <a:avLst/>
          </a:prstGeom>
          <a:noFill/>
          <a:ln>
            <a:noFill/>
          </a:ln>
        </p:spPr>
        <p:txBody>
          <a:bodyPr lIns="0" tIns="0" rIns="0" bIns="0" anchor="ctr" anchorCtr="0">
            <a:noAutofit/>
          </a:bodyPr>
          <a:lstStyle/>
          <a:p>
            <a:pPr marL="0" marR="0" lvl="0" indent="0" algn="ctr" rtl="0">
              <a:spcBef>
                <a:spcPts val="0"/>
              </a:spcBef>
              <a:buSzPct val="25000"/>
              <a:buNone/>
            </a:pPr>
            <a:r>
              <a:rPr lang="mr-IN" sz="700" b="0" i="0" u="none" strike="noStrike" cap="none" dirty="0" smtClean="0">
                <a:solidFill>
                  <a:srgbClr val="A2A2A2"/>
                </a:solidFill>
                <a:latin typeface="Century Gothic"/>
                <a:ea typeface="Century Gothic"/>
                <a:cs typeface="Century Gothic"/>
                <a:sym typeface="Century Gothic"/>
              </a:rPr>
              <a:t>01/11/2016</a:t>
            </a:r>
            <a:endParaRPr lang="en-US" sz="700" b="0" i="0" u="none" strike="noStrike" cap="none" dirty="0">
              <a:solidFill>
                <a:srgbClr val="A2A2A2"/>
              </a:solidFill>
              <a:latin typeface="Century Gothic"/>
              <a:ea typeface="Century Gothic"/>
              <a:cs typeface="Century Gothic"/>
              <a:sym typeface="Century Gothic"/>
            </a:endParaRPr>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Shape 217"/>
          <p:cNvSpPr txBox="1">
            <a:spLocks noGrp="1"/>
          </p:cNvSpPr>
          <p:nvPr>
            <p:ph type="title"/>
          </p:nvPr>
        </p:nvSpPr>
        <p:spPr>
          <a:xfrm>
            <a:off x="457200" y="173735"/>
            <a:ext cx="7129500" cy="698699"/>
          </a:xfrm>
          <a:prstGeom prst="rect">
            <a:avLst/>
          </a:prstGeom>
          <a:noFill/>
          <a:ln>
            <a:noFill/>
          </a:ln>
        </p:spPr>
        <p:txBody>
          <a:bodyPr lIns="0" tIns="0" rIns="0" bIns="0" anchor="b" anchorCtr="0">
            <a:noAutofit/>
          </a:bodyPr>
          <a:lstStyle/>
          <a:p>
            <a:pPr marL="0" marR="0" lvl="0" indent="0" algn="l" rtl="0">
              <a:lnSpc>
                <a:spcPct val="95000"/>
              </a:lnSpc>
              <a:spcBef>
                <a:spcPts val="0"/>
              </a:spcBef>
              <a:buClr>
                <a:schemeClr val="accent1"/>
              </a:buClr>
              <a:buSzPct val="25000"/>
              <a:buFont typeface="Century Gothic"/>
              <a:buNone/>
            </a:pPr>
            <a:r>
              <a:rPr lang="en-US"/>
              <a:t>Target Audience</a:t>
            </a:r>
          </a:p>
        </p:txBody>
      </p:sp>
      <p:sp>
        <p:nvSpPr>
          <p:cNvPr id="218" name="Shape 218"/>
          <p:cNvSpPr txBox="1">
            <a:spLocks noGrp="1"/>
          </p:cNvSpPr>
          <p:nvPr>
            <p:ph type="body" idx="1"/>
          </p:nvPr>
        </p:nvSpPr>
        <p:spPr>
          <a:xfrm>
            <a:off x="457200" y="1100551"/>
            <a:ext cx="8229600" cy="3107399"/>
          </a:xfrm>
          <a:prstGeom prst="rect">
            <a:avLst/>
          </a:prstGeom>
          <a:noFill/>
          <a:ln>
            <a:noFill/>
          </a:ln>
        </p:spPr>
        <p:txBody>
          <a:bodyPr lIns="0" tIns="0" rIns="0" bIns="0" anchor="t" anchorCtr="0">
            <a:noAutofit/>
          </a:bodyPr>
          <a:lstStyle/>
          <a:p>
            <a:pPr marL="457200" lvl="0" indent="-317500" rtl="0">
              <a:lnSpc>
                <a:spcPct val="100000"/>
              </a:lnSpc>
              <a:spcBef>
                <a:spcPts val="0"/>
              </a:spcBef>
              <a:spcAft>
                <a:spcPts val="0"/>
              </a:spcAft>
              <a:buClr>
                <a:srgbClr val="000000"/>
              </a:buClr>
              <a:buSzPct val="100000"/>
            </a:pPr>
            <a:r>
              <a:rPr lang="en-US" sz="1400">
                <a:solidFill>
                  <a:srgbClr val="000000"/>
                </a:solidFill>
              </a:rPr>
              <a:t>CEO</a:t>
            </a:r>
          </a:p>
          <a:p>
            <a:pPr marL="457200" lvl="0" indent="-317500" rtl="0">
              <a:lnSpc>
                <a:spcPct val="100000"/>
              </a:lnSpc>
              <a:spcBef>
                <a:spcPts val="0"/>
              </a:spcBef>
              <a:spcAft>
                <a:spcPts val="0"/>
              </a:spcAft>
              <a:buClr>
                <a:srgbClr val="000000"/>
              </a:buClr>
              <a:buSzPct val="100000"/>
            </a:pPr>
            <a:r>
              <a:rPr lang="en-US" sz="1400">
                <a:solidFill>
                  <a:srgbClr val="000000"/>
                </a:solidFill>
              </a:rPr>
              <a:t>CIO</a:t>
            </a:r>
          </a:p>
          <a:p>
            <a:pPr marL="457200" lvl="0" indent="-317500" rtl="0">
              <a:lnSpc>
                <a:spcPct val="100000"/>
              </a:lnSpc>
              <a:spcBef>
                <a:spcPts val="0"/>
              </a:spcBef>
              <a:spcAft>
                <a:spcPts val="0"/>
              </a:spcAft>
              <a:buClr>
                <a:srgbClr val="000000"/>
              </a:buClr>
              <a:buSzPct val="100000"/>
            </a:pPr>
            <a:r>
              <a:rPr lang="en-US" sz="1400">
                <a:solidFill>
                  <a:srgbClr val="000000"/>
                </a:solidFill>
              </a:rPr>
              <a:t>CTO (although less so)</a:t>
            </a:r>
          </a:p>
          <a:p>
            <a:pPr marL="457200" lvl="0" indent="-317500" rtl="0">
              <a:lnSpc>
                <a:spcPct val="100000"/>
              </a:lnSpc>
              <a:spcBef>
                <a:spcPts val="0"/>
              </a:spcBef>
              <a:spcAft>
                <a:spcPts val="0"/>
              </a:spcAft>
              <a:buClr>
                <a:srgbClr val="000000"/>
              </a:buClr>
              <a:buSzPct val="100000"/>
            </a:pPr>
            <a:r>
              <a:rPr lang="en-US" sz="1400">
                <a:solidFill>
                  <a:srgbClr val="000000"/>
                </a:solidFill>
              </a:rPr>
              <a:t>Head of Analytics</a:t>
            </a:r>
          </a:p>
          <a:p>
            <a:pPr marL="457200" lvl="0" indent="-317500" rtl="0">
              <a:lnSpc>
                <a:spcPct val="100000"/>
              </a:lnSpc>
              <a:spcBef>
                <a:spcPts val="0"/>
              </a:spcBef>
              <a:spcAft>
                <a:spcPts val="0"/>
              </a:spcAft>
              <a:buClr>
                <a:srgbClr val="000000"/>
              </a:buClr>
              <a:buSzPct val="100000"/>
            </a:pPr>
            <a:r>
              <a:rPr lang="en-US" sz="1400">
                <a:solidFill>
                  <a:srgbClr val="000000"/>
                </a:solidFill>
              </a:rPr>
              <a:t>CDO</a:t>
            </a:r>
          </a:p>
          <a:p>
            <a:pPr marL="457200" lvl="0" indent="-317500" rtl="0">
              <a:lnSpc>
                <a:spcPct val="100000"/>
              </a:lnSpc>
              <a:spcBef>
                <a:spcPts val="0"/>
              </a:spcBef>
              <a:spcAft>
                <a:spcPts val="0"/>
              </a:spcAft>
              <a:buClr>
                <a:srgbClr val="000000"/>
              </a:buClr>
              <a:buSzPct val="100000"/>
            </a:pPr>
            <a:r>
              <a:rPr lang="en-US" sz="1400">
                <a:solidFill>
                  <a:srgbClr val="000000"/>
                </a:solidFill>
              </a:rPr>
              <a:t>CSO</a:t>
            </a:r>
          </a:p>
          <a:p>
            <a:pPr marL="0" lvl="0" indent="0" rtl="0">
              <a:lnSpc>
                <a:spcPct val="100000"/>
              </a:lnSpc>
              <a:spcBef>
                <a:spcPts val="0"/>
              </a:spcBef>
              <a:spcAft>
                <a:spcPts val="0"/>
              </a:spcAft>
              <a:buNone/>
            </a:pPr>
            <a:endParaRPr sz="1400">
              <a:solidFill>
                <a:srgbClr val="000000"/>
              </a:solidFill>
            </a:endParaRPr>
          </a:p>
          <a:p>
            <a:pPr marL="0" lvl="0" indent="0" rtl="0">
              <a:lnSpc>
                <a:spcPct val="100000"/>
              </a:lnSpc>
              <a:spcBef>
                <a:spcPts val="0"/>
              </a:spcBef>
              <a:spcAft>
                <a:spcPts val="0"/>
              </a:spcAft>
              <a:buNone/>
            </a:pPr>
            <a:r>
              <a:rPr lang="en-US" sz="1400">
                <a:solidFill>
                  <a:srgbClr val="000000"/>
                </a:solidFill>
              </a:rPr>
              <a:t>Although this covers all aspects of the business, the overall Big Data Programme owner is the key target here.</a:t>
            </a:r>
          </a:p>
          <a:p>
            <a:pPr marL="0" lvl="0" indent="0" rtl="0">
              <a:lnSpc>
                <a:spcPct val="100000"/>
              </a:lnSpc>
              <a:spcBef>
                <a:spcPts val="0"/>
              </a:spcBef>
              <a:spcAft>
                <a:spcPts val="0"/>
              </a:spcAft>
              <a:buNone/>
            </a:pPr>
            <a:endParaRPr sz="1400">
              <a:solidFill>
                <a:srgbClr val="000000"/>
              </a:solidFill>
            </a:endParaRPr>
          </a:p>
          <a:p>
            <a:pPr marL="0" lvl="0" indent="0" rtl="0">
              <a:lnSpc>
                <a:spcPct val="100000"/>
              </a:lnSpc>
              <a:spcBef>
                <a:spcPts val="0"/>
              </a:spcBef>
              <a:spcAft>
                <a:spcPts val="0"/>
              </a:spcAft>
              <a:buNone/>
            </a:pPr>
            <a:endParaRPr sz="1400">
              <a:solidFill>
                <a:srgbClr val="000000"/>
              </a:solidFill>
            </a:endParaRPr>
          </a:p>
          <a:p>
            <a:pPr marL="0" lvl="0" indent="0" rtl="0">
              <a:lnSpc>
                <a:spcPct val="100000"/>
              </a:lnSpc>
              <a:spcBef>
                <a:spcPts val="0"/>
              </a:spcBef>
              <a:spcAft>
                <a:spcPts val="0"/>
              </a:spcAft>
              <a:buNone/>
            </a:pPr>
            <a:endParaRPr sz="1400">
              <a:solidFill>
                <a:srgbClr val="000000"/>
              </a:solidFill>
            </a:endParaRPr>
          </a:p>
          <a:p>
            <a:pPr marL="0" marR="0" lvl="0" indent="0" algn="l" rtl="0">
              <a:lnSpc>
                <a:spcPct val="95000"/>
              </a:lnSpc>
              <a:spcBef>
                <a:spcPts val="0"/>
              </a:spcBef>
              <a:spcAft>
                <a:spcPts val="0"/>
              </a:spcAft>
              <a:buNone/>
            </a:pPr>
            <a:endParaRPr/>
          </a:p>
        </p:txBody>
      </p:sp>
      <p:sp>
        <p:nvSpPr>
          <p:cNvPr id="219" name="Shape 219"/>
          <p:cNvSpPr txBox="1">
            <a:spLocks noGrp="1"/>
          </p:cNvSpPr>
          <p:nvPr>
            <p:ph type="ftr" idx="11"/>
          </p:nvPr>
        </p:nvSpPr>
        <p:spPr>
          <a:xfrm>
            <a:off x="457200" y="4857864"/>
            <a:ext cx="1762200" cy="107700"/>
          </a:xfrm>
          <a:prstGeom prst="rect">
            <a:avLst/>
          </a:prstGeom>
          <a:noFill/>
          <a:ln>
            <a:noFill/>
          </a:ln>
        </p:spPr>
        <p:txBody>
          <a:bodyPr lIns="0" tIns="0" rIns="0" bIns="0" anchor="ctr" anchorCtr="0">
            <a:noAutofit/>
          </a:bodyPr>
          <a:lstStyle/>
          <a:p>
            <a:pPr marL="0" marR="0" lvl="0" indent="0" algn="l" rtl="0">
              <a:spcBef>
                <a:spcPts val="0"/>
              </a:spcBef>
              <a:buSzPct val="25000"/>
              <a:buNone/>
            </a:pPr>
            <a:r>
              <a:rPr lang="en-US" sz="700" b="0" i="0" u="none" strike="noStrike" cap="none" dirty="0">
                <a:solidFill>
                  <a:srgbClr val="A2A2A2"/>
                </a:solidFill>
                <a:latin typeface="Century Gothic"/>
                <a:ea typeface="Century Gothic"/>
                <a:cs typeface="Century Gothic"/>
                <a:sym typeface="Century Gothic"/>
              </a:rPr>
              <a:t>© </a:t>
            </a:r>
            <a:r>
              <a:rPr lang="is-IS" sz="700" b="0" i="0" u="none" strike="noStrike" cap="none" dirty="0" smtClean="0">
                <a:solidFill>
                  <a:srgbClr val="A2A2A2"/>
                </a:solidFill>
                <a:latin typeface="Century Gothic"/>
                <a:ea typeface="Century Gothic"/>
                <a:cs typeface="Century Gothic"/>
                <a:sym typeface="Century Gothic"/>
              </a:rPr>
              <a:t>2017</a:t>
            </a:r>
            <a:r>
              <a:rPr lang="en-US" sz="700" b="0" i="0" u="none" strike="noStrike" cap="none" dirty="0" smtClean="0">
                <a:solidFill>
                  <a:srgbClr val="A2A2A2"/>
                </a:solidFill>
                <a:latin typeface="Century Gothic"/>
                <a:ea typeface="Century Gothic"/>
                <a:cs typeface="Century Gothic"/>
                <a:sym typeface="Century Gothic"/>
              </a:rPr>
              <a:t> </a:t>
            </a:r>
            <a:r>
              <a:rPr lang="en-US" sz="700" b="0" i="0" u="none" strike="noStrike" cap="none" dirty="0">
                <a:solidFill>
                  <a:srgbClr val="A2A2A2"/>
                </a:solidFill>
                <a:latin typeface="Century Gothic"/>
                <a:ea typeface="Century Gothic"/>
                <a:cs typeface="Century Gothic"/>
                <a:sym typeface="Century Gothic"/>
              </a:rPr>
              <a:t>Think Big, a Teradata Company</a:t>
            </a:r>
          </a:p>
        </p:txBody>
      </p:sp>
      <p:sp>
        <p:nvSpPr>
          <p:cNvPr id="220" name="Shape 220"/>
          <p:cNvSpPr txBox="1">
            <a:spLocks noGrp="1"/>
          </p:cNvSpPr>
          <p:nvPr>
            <p:ph type="dt" idx="10"/>
          </p:nvPr>
        </p:nvSpPr>
        <p:spPr>
          <a:xfrm>
            <a:off x="3505200" y="4864346"/>
            <a:ext cx="2133600" cy="107700"/>
          </a:xfrm>
          <a:prstGeom prst="rect">
            <a:avLst/>
          </a:prstGeom>
          <a:noFill/>
          <a:ln>
            <a:noFill/>
          </a:ln>
        </p:spPr>
        <p:txBody>
          <a:bodyPr lIns="0" tIns="0" rIns="0" bIns="0" anchor="ctr" anchorCtr="0">
            <a:noAutofit/>
          </a:bodyPr>
          <a:lstStyle/>
          <a:p>
            <a:pPr marL="0" marR="0" lvl="0" indent="0" algn="ctr" rtl="0">
              <a:spcBef>
                <a:spcPts val="0"/>
              </a:spcBef>
              <a:buSzPct val="25000"/>
              <a:buNone/>
            </a:pPr>
            <a:r>
              <a:rPr lang="mr-IN" sz="700" b="0" i="0" u="none" strike="noStrike" cap="none" dirty="0" smtClean="0">
                <a:solidFill>
                  <a:srgbClr val="A2A2A2"/>
                </a:solidFill>
                <a:latin typeface="Century Gothic"/>
                <a:ea typeface="Century Gothic"/>
                <a:cs typeface="Century Gothic"/>
                <a:sym typeface="Century Gothic"/>
              </a:rPr>
              <a:t>01/11/2016</a:t>
            </a:r>
            <a:endParaRPr lang="en-US" sz="700" b="0" i="0" u="none" strike="noStrike" cap="none" dirty="0">
              <a:solidFill>
                <a:srgbClr val="A2A2A2"/>
              </a:solidFill>
              <a:latin typeface="Century Gothic"/>
              <a:ea typeface="Century Gothic"/>
              <a:cs typeface="Century Gothic"/>
              <a:sym typeface="Century Gothic"/>
            </a:endParaRPr>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Shape 225"/>
          <p:cNvSpPr txBox="1">
            <a:spLocks noGrp="1"/>
          </p:cNvSpPr>
          <p:nvPr>
            <p:ph type="title"/>
          </p:nvPr>
        </p:nvSpPr>
        <p:spPr>
          <a:xfrm>
            <a:off x="457200" y="173735"/>
            <a:ext cx="7129500" cy="698699"/>
          </a:xfrm>
          <a:prstGeom prst="rect">
            <a:avLst/>
          </a:prstGeom>
          <a:noFill/>
          <a:ln>
            <a:noFill/>
          </a:ln>
        </p:spPr>
        <p:txBody>
          <a:bodyPr lIns="0" tIns="0" rIns="0" bIns="0" anchor="b" anchorCtr="0">
            <a:noAutofit/>
          </a:bodyPr>
          <a:lstStyle/>
          <a:p>
            <a:pPr marL="0" marR="0" lvl="0" indent="0" algn="l" rtl="0">
              <a:lnSpc>
                <a:spcPct val="95000"/>
              </a:lnSpc>
              <a:spcBef>
                <a:spcPts val="0"/>
              </a:spcBef>
              <a:buClr>
                <a:schemeClr val="accent1"/>
              </a:buClr>
              <a:buSzPct val="25000"/>
              <a:buFont typeface="Century Gothic"/>
              <a:buNone/>
            </a:pPr>
            <a:r>
              <a:rPr lang="en-US"/>
              <a:t>Key Selling Points</a:t>
            </a:r>
          </a:p>
        </p:txBody>
      </p:sp>
      <p:sp>
        <p:nvSpPr>
          <p:cNvPr id="226" name="Shape 226"/>
          <p:cNvSpPr txBox="1">
            <a:spLocks noGrp="1"/>
          </p:cNvSpPr>
          <p:nvPr>
            <p:ph type="ftr" idx="11"/>
          </p:nvPr>
        </p:nvSpPr>
        <p:spPr>
          <a:xfrm>
            <a:off x="457200" y="4857864"/>
            <a:ext cx="1762200" cy="107700"/>
          </a:xfrm>
          <a:prstGeom prst="rect">
            <a:avLst/>
          </a:prstGeom>
          <a:noFill/>
          <a:ln>
            <a:noFill/>
          </a:ln>
        </p:spPr>
        <p:txBody>
          <a:bodyPr lIns="0" tIns="0" rIns="0" bIns="0" anchor="ctr" anchorCtr="0">
            <a:noAutofit/>
          </a:bodyPr>
          <a:lstStyle/>
          <a:p>
            <a:pPr marL="0" marR="0" lvl="0" indent="0" algn="l" rtl="0">
              <a:spcBef>
                <a:spcPts val="0"/>
              </a:spcBef>
              <a:buSzPct val="25000"/>
              <a:buNone/>
            </a:pPr>
            <a:r>
              <a:rPr lang="en-US" sz="700" b="0" i="0" u="none" strike="noStrike" cap="none" dirty="0">
                <a:solidFill>
                  <a:srgbClr val="A2A2A2"/>
                </a:solidFill>
                <a:latin typeface="Century Gothic"/>
                <a:ea typeface="Century Gothic"/>
                <a:cs typeface="Century Gothic"/>
                <a:sym typeface="Century Gothic"/>
              </a:rPr>
              <a:t>© </a:t>
            </a:r>
            <a:r>
              <a:rPr lang="is-IS" sz="700" b="0" i="0" u="none" strike="noStrike" cap="none" dirty="0" smtClean="0">
                <a:solidFill>
                  <a:srgbClr val="A2A2A2"/>
                </a:solidFill>
                <a:latin typeface="Century Gothic"/>
                <a:ea typeface="Century Gothic"/>
                <a:cs typeface="Century Gothic"/>
                <a:sym typeface="Century Gothic"/>
              </a:rPr>
              <a:t>2017</a:t>
            </a:r>
            <a:r>
              <a:rPr lang="en-US" sz="700" b="0" i="0" u="none" strike="noStrike" cap="none" dirty="0" smtClean="0">
                <a:solidFill>
                  <a:srgbClr val="A2A2A2"/>
                </a:solidFill>
                <a:latin typeface="Century Gothic"/>
                <a:ea typeface="Century Gothic"/>
                <a:cs typeface="Century Gothic"/>
                <a:sym typeface="Century Gothic"/>
              </a:rPr>
              <a:t> </a:t>
            </a:r>
            <a:r>
              <a:rPr lang="en-US" sz="700" b="0" i="0" u="none" strike="noStrike" cap="none" dirty="0">
                <a:solidFill>
                  <a:srgbClr val="A2A2A2"/>
                </a:solidFill>
                <a:latin typeface="Century Gothic"/>
                <a:ea typeface="Century Gothic"/>
                <a:cs typeface="Century Gothic"/>
                <a:sym typeface="Century Gothic"/>
              </a:rPr>
              <a:t>Think Big, a Teradata Company</a:t>
            </a:r>
          </a:p>
        </p:txBody>
      </p:sp>
      <p:sp>
        <p:nvSpPr>
          <p:cNvPr id="227" name="Shape 227"/>
          <p:cNvSpPr txBox="1">
            <a:spLocks noGrp="1"/>
          </p:cNvSpPr>
          <p:nvPr>
            <p:ph type="dt" idx="10"/>
          </p:nvPr>
        </p:nvSpPr>
        <p:spPr>
          <a:xfrm>
            <a:off x="3505200" y="4864346"/>
            <a:ext cx="2133600" cy="107700"/>
          </a:xfrm>
          <a:prstGeom prst="rect">
            <a:avLst/>
          </a:prstGeom>
          <a:noFill/>
          <a:ln>
            <a:noFill/>
          </a:ln>
        </p:spPr>
        <p:txBody>
          <a:bodyPr lIns="0" tIns="0" rIns="0" bIns="0" anchor="ctr" anchorCtr="0">
            <a:noAutofit/>
          </a:bodyPr>
          <a:lstStyle/>
          <a:p>
            <a:pPr marL="0" marR="0" lvl="0" indent="0" algn="ctr" rtl="0">
              <a:spcBef>
                <a:spcPts val="0"/>
              </a:spcBef>
              <a:buSzPct val="25000"/>
              <a:buNone/>
            </a:pPr>
            <a:r>
              <a:rPr lang="mr-IN" sz="700" b="0" i="0" u="none" strike="noStrike" cap="none" dirty="0" smtClean="0">
                <a:solidFill>
                  <a:srgbClr val="A2A2A2"/>
                </a:solidFill>
                <a:latin typeface="Century Gothic"/>
                <a:ea typeface="Century Gothic"/>
                <a:cs typeface="Century Gothic"/>
                <a:sym typeface="Century Gothic"/>
              </a:rPr>
              <a:t>01/11/2016</a:t>
            </a:r>
            <a:endParaRPr lang="en-US" sz="700" b="0" i="0" u="none" strike="noStrike" cap="none" dirty="0">
              <a:solidFill>
                <a:srgbClr val="A2A2A2"/>
              </a:solidFill>
              <a:latin typeface="Century Gothic"/>
              <a:ea typeface="Century Gothic"/>
              <a:cs typeface="Century Gothic"/>
              <a:sym typeface="Century Gothic"/>
            </a:endParaRPr>
          </a:p>
        </p:txBody>
      </p:sp>
      <p:sp>
        <p:nvSpPr>
          <p:cNvPr id="228" name="Shape 228"/>
          <p:cNvSpPr txBox="1"/>
          <p:nvPr/>
        </p:nvSpPr>
        <p:spPr>
          <a:xfrm>
            <a:off x="298575" y="1071750"/>
            <a:ext cx="8466600" cy="3000000"/>
          </a:xfrm>
          <a:prstGeom prst="rect">
            <a:avLst/>
          </a:prstGeom>
          <a:noFill/>
          <a:ln>
            <a:noFill/>
          </a:ln>
        </p:spPr>
        <p:txBody>
          <a:bodyPr lIns="91425" tIns="91425" rIns="91425" bIns="91425" anchor="t" anchorCtr="0">
            <a:noAutofit/>
          </a:bodyPr>
          <a:lstStyle/>
          <a:p>
            <a:pPr lvl="0" rtl="0">
              <a:spcBef>
                <a:spcPts val="0"/>
              </a:spcBef>
              <a:buNone/>
            </a:pPr>
            <a:r>
              <a:rPr lang="en-US">
                <a:latin typeface="Century Gothic"/>
                <a:ea typeface="Century Gothic"/>
                <a:cs typeface="Century Gothic"/>
                <a:sym typeface="Century Gothic"/>
              </a:rPr>
              <a:t>When embarking on a strategic Big Data programme with aspirations on accessing multiple data sources and enabling many business units it can be difficult to understand where to start and at this point in the process, the risks are high of making the wrong decisions. </a:t>
            </a:r>
          </a:p>
          <a:p>
            <a:pPr lvl="0" rtl="0">
              <a:spcBef>
                <a:spcPts val="0"/>
              </a:spcBef>
              <a:buNone/>
            </a:pPr>
            <a:endParaRPr>
              <a:latin typeface="Century Gothic"/>
              <a:ea typeface="Century Gothic"/>
              <a:cs typeface="Century Gothic"/>
              <a:sym typeface="Century Gothic"/>
            </a:endParaRPr>
          </a:p>
          <a:p>
            <a:pPr lvl="0" rtl="0">
              <a:spcBef>
                <a:spcPts val="0"/>
              </a:spcBef>
              <a:buNone/>
            </a:pPr>
            <a:r>
              <a:rPr lang="en-US">
                <a:latin typeface="Century Gothic"/>
                <a:ea typeface="Century Gothic"/>
                <a:cs typeface="Century Gothic"/>
                <a:sym typeface="Century Gothic"/>
              </a:rPr>
              <a:t>The Roadmap offering provides executives with a clear picture of the opportunities where big data analytics can drive value within your organization, and a prioritized roadmap to execute on the plan.</a:t>
            </a:r>
          </a:p>
          <a:p>
            <a:pPr lvl="0" rtl="0">
              <a:spcBef>
                <a:spcPts val="0"/>
              </a:spcBef>
              <a:buNone/>
            </a:pPr>
            <a:endParaRPr>
              <a:latin typeface="Century Gothic"/>
              <a:ea typeface="Century Gothic"/>
              <a:cs typeface="Century Gothic"/>
              <a:sym typeface="Century Gothic"/>
            </a:endParaRPr>
          </a:p>
          <a:p>
            <a:pPr lvl="0" rtl="0">
              <a:spcBef>
                <a:spcPts val="0"/>
              </a:spcBef>
              <a:buNone/>
            </a:pPr>
            <a:r>
              <a:rPr lang="en-US">
                <a:latin typeface="Century Gothic"/>
                <a:ea typeface="Century Gothic"/>
                <a:cs typeface="Century Gothic"/>
                <a:sym typeface="Century Gothic"/>
              </a:rPr>
              <a:t>This is a full but quick engagement that ensure you start the journey on the right foot. Speed and Direction.</a:t>
            </a: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body" idx="1"/>
          </p:nvPr>
        </p:nvSpPr>
        <p:spPr>
          <a:xfrm>
            <a:off x="5067051" y="1352636"/>
            <a:ext cx="3387299" cy="3698100"/>
          </a:xfrm>
          <a:prstGeom prst="rect">
            <a:avLst/>
          </a:prstGeom>
          <a:noFill/>
          <a:ln>
            <a:noFill/>
          </a:ln>
        </p:spPr>
        <p:txBody>
          <a:bodyPr lIns="0" tIns="0" rIns="0" bIns="0" anchor="t" anchorCtr="0">
            <a:noAutofit/>
          </a:bodyPr>
          <a:lstStyle/>
          <a:p>
            <a:pPr marL="169862" marR="0" lvl="0" indent="-169862" algn="l" rtl="0">
              <a:lnSpc>
                <a:spcPct val="95000"/>
              </a:lnSpc>
              <a:spcBef>
                <a:spcPts val="0"/>
              </a:spcBef>
              <a:spcAft>
                <a:spcPts val="0"/>
              </a:spcAft>
              <a:buClr>
                <a:schemeClr val="dk1"/>
              </a:buClr>
              <a:buSzPct val="100000"/>
              <a:buFont typeface="Arial"/>
              <a:buChar char="•"/>
            </a:pPr>
            <a:r>
              <a:rPr lang="en-US" sz="1800" b="0" i="0" u="none" strike="noStrike" cap="none">
                <a:solidFill>
                  <a:schemeClr val="dk1"/>
                </a:solidFill>
                <a:latin typeface="Century Gothic"/>
                <a:ea typeface="Century Gothic"/>
                <a:cs typeface="Century Gothic"/>
                <a:sym typeface="Century Gothic"/>
              </a:rPr>
              <a:t>Architecture Planning</a:t>
            </a:r>
          </a:p>
          <a:p>
            <a:pPr marL="457200" marR="0" lvl="1" indent="-228600" algn="l" rtl="0">
              <a:lnSpc>
                <a:spcPct val="85000"/>
              </a:lnSpc>
              <a:spcBef>
                <a:spcPts val="400"/>
              </a:spcBef>
              <a:spcAft>
                <a:spcPts val="0"/>
              </a:spcAft>
              <a:buClr>
                <a:schemeClr val="dk1"/>
              </a:buClr>
              <a:buSzPct val="100000"/>
              <a:buFont typeface="Arial"/>
              <a:buChar char="–"/>
            </a:pPr>
            <a:r>
              <a:rPr lang="en-US" sz="1400"/>
              <a:t>Phased architectural recommendations to support early use cases and long-term growth plans</a:t>
            </a:r>
          </a:p>
          <a:p>
            <a:pPr marL="0" marR="0" lvl="0" indent="0" algn="l" rtl="0">
              <a:lnSpc>
                <a:spcPct val="150000"/>
              </a:lnSpc>
              <a:spcBef>
                <a:spcPts val="800"/>
              </a:spcBef>
              <a:spcAft>
                <a:spcPts val="0"/>
              </a:spcAft>
              <a:buClr>
                <a:schemeClr val="dk1"/>
              </a:buClr>
              <a:buSzPct val="25000"/>
              <a:buFont typeface="Arial"/>
              <a:buNone/>
            </a:pPr>
            <a:endParaRPr sz="1800" b="0" i="0" u="none" strike="noStrike" cap="none">
              <a:solidFill>
                <a:schemeClr val="dk1"/>
              </a:solidFill>
              <a:latin typeface="Century Gothic"/>
              <a:ea typeface="Century Gothic"/>
              <a:cs typeface="Century Gothic"/>
              <a:sym typeface="Century Gothic"/>
            </a:endParaRPr>
          </a:p>
          <a:p>
            <a:pPr marL="0" marR="0" lvl="0" indent="0" algn="l" rtl="0">
              <a:lnSpc>
                <a:spcPct val="100000"/>
              </a:lnSpc>
              <a:spcBef>
                <a:spcPts val="800"/>
              </a:spcBef>
              <a:spcAft>
                <a:spcPts val="0"/>
              </a:spcAft>
              <a:buNone/>
            </a:pPr>
            <a:endParaRPr sz="800"/>
          </a:p>
          <a:p>
            <a:pPr marL="169862" marR="0" lvl="0" indent="-169862" algn="l" rtl="0">
              <a:lnSpc>
                <a:spcPct val="95000"/>
              </a:lnSpc>
              <a:spcBef>
                <a:spcPts val="800"/>
              </a:spcBef>
              <a:spcAft>
                <a:spcPts val="0"/>
              </a:spcAft>
              <a:buClr>
                <a:schemeClr val="dk1"/>
              </a:buClr>
              <a:buSzPct val="100000"/>
              <a:buFont typeface="Arial"/>
              <a:buChar char="•"/>
            </a:pPr>
            <a:r>
              <a:rPr lang="en-US" sz="1800" b="0" i="0" u="none" strike="noStrike" cap="none">
                <a:solidFill>
                  <a:schemeClr val="dk1"/>
                </a:solidFill>
                <a:latin typeface="Century Gothic"/>
                <a:ea typeface="Century Gothic"/>
                <a:cs typeface="Century Gothic"/>
                <a:sym typeface="Century Gothic"/>
              </a:rPr>
              <a:t>Capability Design</a:t>
            </a:r>
          </a:p>
          <a:p>
            <a:pPr marL="457200" marR="0" lvl="1" indent="-228600" algn="l" rtl="0">
              <a:lnSpc>
                <a:spcPct val="85000"/>
              </a:lnSpc>
              <a:spcBef>
                <a:spcPts val="400"/>
              </a:spcBef>
              <a:spcAft>
                <a:spcPts val="0"/>
              </a:spcAft>
              <a:buClr>
                <a:schemeClr val="dk1"/>
              </a:buClr>
              <a:buSzPct val="100000"/>
              <a:buFont typeface="Arial"/>
              <a:buChar char="–"/>
            </a:pPr>
            <a:r>
              <a:rPr lang="en-US" sz="1400" b="0" i="0" u="none" strike="noStrike" cap="none">
                <a:solidFill>
                  <a:schemeClr val="dk1"/>
                </a:solidFill>
                <a:latin typeface="Century Gothic"/>
                <a:ea typeface="Century Gothic"/>
                <a:cs typeface="Century Gothic"/>
                <a:sym typeface="Century Gothic"/>
              </a:rPr>
              <a:t>Recommendations and planning to make IT and business groups “Big Data” ready</a:t>
            </a:r>
          </a:p>
        </p:txBody>
      </p:sp>
      <p:sp>
        <p:nvSpPr>
          <p:cNvPr id="235" name="Shape 235"/>
          <p:cNvSpPr txBox="1">
            <a:spLocks noGrp="1"/>
          </p:cNvSpPr>
          <p:nvPr>
            <p:ph type="body" idx="2"/>
          </p:nvPr>
        </p:nvSpPr>
        <p:spPr>
          <a:xfrm>
            <a:off x="856344" y="1352637"/>
            <a:ext cx="3484500" cy="3698100"/>
          </a:xfrm>
          <a:prstGeom prst="rect">
            <a:avLst/>
          </a:prstGeom>
          <a:noFill/>
          <a:ln>
            <a:noFill/>
          </a:ln>
        </p:spPr>
        <p:txBody>
          <a:bodyPr lIns="0" tIns="0" rIns="0" bIns="0" anchor="t" anchorCtr="0">
            <a:noAutofit/>
          </a:bodyPr>
          <a:lstStyle/>
          <a:p>
            <a:pPr marL="169862" marR="0" lvl="0" indent="-169862" algn="l" rtl="0">
              <a:lnSpc>
                <a:spcPct val="95000"/>
              </a:lnSpc>
              <a:spcBef>
                <a:spcPts val="0"/>
              </a:spcBef>
              <a:spcAft>
                <a:spcPts val="0"/>
              </a:spcAft>
              <a:buClr>
                <a:schemeClr val="dk1"/>
              </a:buClr>
              <a:buSzPct val="100000"/>
              <a:buFont typeface="Arial"/>
              <a:buChar char="•"/>
            </a:pPr>
            <a:r>
              <a:rPr lang="en-US" sz="1800" b="0" i="0" u="none" strike="noStrike" cap="none">
                <a:solidFill>
                  <a:schemeClr val="dk1"/>
                </a:solidFill>
                <a:latin typeface="Century Gothic"/>
                <a:ea typeface="Century Gothic"/>
                <a:cs typeface="Century Gothic"/>
                <a:sym typeface="Century Gothic"/>
              </a:rPr>
              <a:t>Strategy &amp; Prioritization</a:t>
            </a:r>
          </a:p>
          <a:p>
            <a:pPr marL="515937" marR="0" lvl="1" indent="-236537" algn="l" rtl="0">
              <a:lnSpc>
                <a:spcPct val="85000"/>
              </a:lnSpc>
              <a:spcBef>
                <a:spcPts val="400"/>
              </a:spcBef>
              <a:spcAft>
                <a:spcPts val="0"/>
              </a:spcAft>
              <a:buClr>
                <a:schemeClr val="dk1"/>
              </a:buClr>
              <a:buSzPct val="100000"/>
              <a:buFont typeface="Arial"/>
              <a:buChar char="–"/>
            </a:pPr>
            <a:r>
              <a:rPr lang="en-US" sz="1400" b="0" i="0" u="none" strike="noStrike" cap="none">
                <a:solidFill>
                  <a:schemeClr val="dk1"/>
                </a:solidFill>
                <a:latin typeface="Century Gothic"/>
                <a:ea typeface="Century Gothic"/>
                <a:cs typeface="Century Gothic"/>
                <a:sym typeface="Century Gothic"/>
              </a:rPr>
              <a:t>Alignment of key value drivers with technology planning</a:t>
            </a:r>
          </a:p>
          <a:p>
            <a:pPr marL="515937" marR="0" lvl="1" indent="-236537" algn="l" rtl="0">
              <a:lnSpc>
                <a:spcPct val="85000"/>
              </a:lnSpc>
              <a:spcBef>
                <a:spcPts val="400"/>
              </a:spcBef>
              <a:spcAft>
                <a:spcPts val="0"/>
              </a:spcAft>
              <a:buClr>
                <a:schemeClr val="dk1"/>
              </a:buClr>
              <a:buSzPct val="100000"/>
              <a:buFont typeface="Arial"/>
              <a:buChar char="–"/>
            </a:pPr>
            <a:r>
              <a:rPr lang="en-US" sz="1400" b="0" i="0" u="none" strike="noStrike" cap="none">
                <a:solidFill>
                  <a:schemeClr val="dk1"/>
                </a:solidFill>
                <a:latin typeface="Century Gothic"/>
                <a:ea typeface="Century Gothic"/>
                <a:cs typeface="Century Gothic"/>
                <a:sym typeface="Century Gothic"/>
              </a:rPr>
              <a:t>Prioritized use cases where Big Data Analy</a:t>
            </a:r>
            <a:r>
              <a:rPr lang="en-US" sz="1400"/>
              <a:t>tics </a:t>
            </a:r>
            <a:r>
              <a:rPr lang="en-US" sz="1400" b="0" i="0" u="none" strike="noStrike" cap="none">
                <a:solidFill>
                  <a:schemeClr val="dk1"/>
                </a:solidFill>
                <a:latin typeface="Century Gothic"/>
                <a:ea typeface="Century Gothic"/>
                <a:cs typeface="Century Gothic"/>
                <a:sym typeface="Century Gothic"/>
              </a:rPr>
              <a:t>drives value</a:t>
            </a:r>
          </a:p>
          <a:p>
            <a:pPr marL="515937" marR="0" lvl="1" indent="-236537" algn="l" rtl="0">
              <a:lnSpc>
                <a:spcPct val="85000"/>
              </a:lnSpc>
              <a:spcBef>
                <a:spcPts val="400"/>
              </a:spcBef>
              <a:spcAft>
                <a:spcPts val="0"/>
              </a:spcAft>
              <a:buClr>
                <a:schemeClr val="dk1"/>
              </a:buClr>
              <a:buSzPct val="100000"/>
              <a:buFont typeface="Arial"/>
              <a:buChar char="–"/>
            </a:pPr>
            <a:r>
              <a:rPr lang="en-US" sz="1400"/>
              <a:t>Optional Use Case design using the Solution Planning and Design offering (separate)</a:t>
            </a:r>
          </a:p>
          <a:p>
            <a:pPr marL="169862" marR="0" lvl="0" indent="-169862" algn="l" rtl="0">
              <a:lnSpc>
                <a:spcPct val="95000"/>
              </a:lnSpc>
              <a:spcBef>
                <a:spcPts val="800"/>
              </a:spcBef>
              <a:spcAft>
                <a:spcPts val="0"/>
              </a:spcAft>
              <a:buClr>
                <a:schemeClr val="dk1"/>
              </a:buClr>
              <a:buSzPct val="100000"/>
              <a:buFont typeface="Arial"/>
              <a:buChar char="•"/>
            </a:pPr>
            <a:r>
              <a:rPr lang="en-US" sz="1800" b="0" i="0" u="none" strike="noStrike" cap="none">
                <a:solidFill>
                  <a:schemeClr val="dk1"/>
                </a:solidFill>
                <a:latin typeface="Century Gothic"/>
                <a:ea typeface="Century Gothic"/>
                <a:cs typeface="Century Gothic"/>
                <a:sym typeface="Century Gothic"/>
              </a:rPr>
              <a:t>12 Month Plan</a:t>
            </a:r>
          </a:p>
          <a:p>
            <a:pPr marL="515937" marR="0" lvl="1" indent="-236537" algn="l" rtl="0">
              <a:lnSpc>
                <a:spcPct val="85000"/>
              </a:lnSpc>
              <a:spcBef>
                <a:spcPts val="400"/>
              </a:spcBef>
              <a:spcAft>
                <a:spcPts val="0"/>
              </a:spcAft>
              <a:buClr>
                <a:schemeClr val="dk1"/>
              </a:buClr>
              <a:buSzPct val="100000"/>
              <a:buFont typeface="Arial"/>
              <a:buChar char="–"/>
            </a:pPr>
            <a:r>
              <a:rPr lang="en-US" sz="1400" b="0" i="0" u="none" strike="noStrike" cap="none">
                <a:solidFill>
                  <a:schemeClr val="dk1"/>
                </a:solidFill>
                <a:latin typeface="Century Gothic"/>
                <a:ea typeface="Century Gothic"/>
                <a:cs typeface="Century Gothic"/>
                <a:sym typeface="Century Gothic"/>
              </a:rPr>
              <a:t>Sequenced adoption of technologies against use case execution that provides quarterly value-defined milestones</a:t>
            </a:r>
          </a:p>
        </p:txBody>
      </p:sp>
      <p:grpSp>
        <p:nvGrpSpPr>
          <p:cNvPr id="236" name="Shape 236"/>
          <p:cNvGrpSpPr/>
          <p:nvPr/>
        </p:nvGrpSpPr>
        <p:grpSpPr>
          <a:xfrm>
            <a:off x="359985" y="1268191"/>
            <a:ext cx="604839" cy="463276"/>
            <a:chOff x="3727450" y="0"/>
            <a:chExt cx="2276400" cy="1574700"/>
          </a:xfrm>
        </p:grpSpPr>
        <p:sp>
          <p:nvSpPr>
            <p:cNvPr id="237" name="Shape 237"/>
            <p:cNvSpPr/>
            <p:nvPr/>
          </p:nvSpPr>
          <p:spPr>
            <a:xfrm>
              <a:off x="3727450" y="0"/>
              <a:ext cx="2276400" cy="1574700"/>
            </a:xfrm>
            <a:custGeom>
              <a:avLst/>
              <a:gdLst/>
              <a:ahLst/>
              <a:cxnLst/>
              <a:rect l="0" t="0" r="0" b="0"/>
              <a:pathLst>
                <a:path w="120000" h="120000" extrusionOk="0">
                  <a:moveTo>
                    <a:pt x="119999" y="60000"/>
                  </a:moveTo>
                  <a:cubicBezTo>
                    <a:pt x="119999" y="60000"/>
                    <a:pt x="119999" y="60000"/>
                    <a:pt x="119999" y="60000"/>
                  </a:cubicBezTo>
                  <a:cubicBezTo>
                    <a:pt x="108731" y="23142"/>
                    <a:pt x="85403" y="0"/>
                    <a:pt x="60098" y="0"/>
                  </a:cubicBezTo>
                  <a:cubicBezTo>
                    <a:pt x="34596" y="0"/>
                    <a:pt x="11466" y="23142"/>
                    <a:pt x="0" y="60000"/>
                  </a:cubicBezTo>
                  <a:cubicBezTo>
                    <a:pt x="0" y="60000"/>
                    <a:pt x="0" y="60000"/>
                    <a:pt x="0" y="60000"/>
                  </a:cubicBezTo>
                  <a:cubicBezTo>
                    <a:pt x="0" y="60000"/>
                    <a:pt x="0" y="60000"/>
                    <a:pt x="0" y="60000"/>
                  </a:cubicBezTo>
                  <a:cubicBezTo>
                    <a:pt x="0" y="60000"/>
                    <a:pt x="0" y="60000"/>
                    <a:pt x="0" y="60000"/>
                  </a:cubicBezTo>
                  <a:cubicBezTo>
                    <a:pt x="0" y="60000"/>
                    <a:pt x="0" y="60000"/>
                    <a:pt x="0" y="60000"/>
                  </a:cubicBezTo>
                  <a:cubicBezTo>
                    <a:pt x="11466" y="96857"/>
                    <a:pt x="34596" y="120000"/>
                    <a:pt x="60098" y="120000"/>
                  </a:cubicBezTo>
                  <a:cubicBezTo>
                    <a:pt x="85403" y="120000"/>
                    <a:pt x="108731" y="96857"/>
                    <a:pt x="119999" y="60000"/>
                  </a:cubicBezTo>
                  <a:cubicBezTo>
                    <a:pt x="119999" y="60000"/>
                    <a:pt x="119999" y="60000"/>
                    <a:pt x="119999" y="60000"/>
                  </a:cubicBezTo>
                  <a:cubicBezTo>
                    <a:pt x="119999" y="60000"/>
                    <a:pt x="119999" y="60000"/>
                    <a:pt x="119999" y="60000"/>
                  </a:cubicBezTo>
                  <a:cubicBezTo>
                    <a:pt x="119999" y="60000"/>
                    <a:pt x="119999" y="60000"/>
                    <a:pt x="119999" y="60000"/>
                  </a:cubicBezTo>
                  <a:close/>
                  <a:moveTo>
                    <a:pt x="60098" y="106857"/>
                  </a:moveTo>
                  <a:cubicBezTo>
                    <a:pt x="39341" y="106857"/>
                    <a:pt x="20757" y="88857"/>
                    <a:pt x="10280" y="60000"/>
                  </a:cubicBezTo>
                  <a:cubicBezTo>
                    <a:pt x="20757" y="31142"/>
                    <a:pt x="39341" y="13142"/>
                    <a:pt x="60098" y="13142"/>
                  </a:cubicBezTo>
                  <a:cubicBezTo>
                    <a:pt x="80658" y="13142"/>
                    <a:pt x="99439" y="31142"/>
                    <a:pt x="109719" y="60000"/>
                  </a:cubicBezTo>
                  <a:cubicBezTo>
                    <a:pt x="99439" y="88857"/>
                    <a:pt x="80658" y="106857"/>
                    <a:pt x="60098" y="106857"/>
                  </a:cubicBezTo>
                  <a:close/>
                </a:path>
              </a:pathLst>
            </a:custGeom>
            <a:solidFill>
              <a:srgbClr val="0079DB"/>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entury Gothic"/>
                <a:ea typeface="Century Gothic"/>
                <a:cs typeface="Century Gothic"/>
                <a:sym typeface="Century Gothic"/>
              </a:endParaRPr>
            </a:p>
          </p:txBody>
        </p:sp>
        <p:sp>
          <p:nvSpPr>
            <p:cNvPr id="238" name="Shape 238"/>
            <p:cNvSpPr/>
            <p:nvPr/>
          </p:nvSpPr>
          <p:spPr>
            <a:xfrm>
              <a:off x="4167187" y="85725"/>
              <a:ext cx="1401900" cy="1403400"/>
            </a:xfrm>
            <a:custGeom>
              <a:avLst/>
              <a:gdLst/>
              <a:ahLst/>
              <a:cxnLst/>
              <a:rect l="0" t="0" r="0" b="0"/>
              <a:pathLst>
                <a:path w="120000" h="120000" extrusionOk="0">
                  <a:moveTo>
                    <a:pt x="60000" y="0"/>
                  </a:moveTo>
                  <a:cubicBezTo>
                    <a:pt x="26951" y="0"/>
                    <a:pt x="0" y="26951"/>
                    <a:pt x="0" y="60000"/>
                  </a:cubicBezTo>
                  <a:cubicBezTo>
                    <a:pt x="0" y="93048"/>
                    <a:pt x="26951" y="120000"/>
                    <a:pt x="60000" y="120000"/>
                  </a:cubicBezTo>
                  <a:cubicBezTo>
                    <a:pt x="93048" y="120000"/>
                    <a:pt x="120000" y="93048"/>
                    <a:pt x="120000" y="60000"/>
                  </a:cubicBezTo>
                  <a:cubicBezTo>
                    <a:pt x="120000" y="26951"/>
                    <a:pt x="93048" y="0"/>
                    <a:pt x="60000" y="0"/>
                  </a:cubicBezTo>
                  <a:close/>
                  <a:moveTo>
                    <a:pt x="60000" y="105240"/>
                  </a:moveTo>
                  <a:cubicBezTo>
                    <a:pt x="34973" y="105240"/>
                    <a:pt x="15080" y="85026"/>
                    <a:pt x="15080" y="60000"/>
                  </a:cubicBezTo>
                  <a:cubicBezTo>
                    <a:pt x="15080" y="35294"/>
                    <a:pt x="34973" y="15080"/>
                    <a:pt x="60000" y="15080"/>
                  </a:cubicBezTo>
                  <a:cubicBezTo>
                    <a:pt x="84705" y="15080"/>
                    <a:pt x="104919" y="35294"/>
                    <a:pt x="104919" y="60000"/>
                  </a:cubicBezTo>
                  <a:cubicBezTo>
                    <a:pt x="104919" y="85026"/>
                    <a:pt x="84705" y="105240"/>
                    <a:pt x="60000" y="105240"/>
                  </a:cubicBezTo>
                  <a:close/>
                </a:path>
              </a:pathLst>
            </a:custGeom>
            <a:solidFill>
              <a:srgbClr val="0079DB"/>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entury Gothic"/>
                <a:ea typeface="Century Gothic"/>
                <a:cs typeface="Century Gothic"/>
                <a:sym typeface="Century Gothic"/>
              </a:endParaRPr>
            </a:p>
          </p:txBody>
        </p:sp>
        <p:sp>
          <p:nvSpPr>
            <p:cNvPr id="239" name="Shape 239"/>
            <p:cNvSpPr/>
            <p:nvPr/>
          </p:nvSpPr>
          <p:spPr>
            <a:xfrm>
              <a:off x="4514850" y="438150"/>
              <a:ext cx="701700" cy="701700"/>
            </a:xfrm>
            <a:custGeom>
              <a:avLst/>
              <a:gdLst/>
              <a:ahLst/>
              <a:cxnLst/>
              <a:rect l="0" t="0" r="0" b="0"/>
              <a:pathLst>
                <a:path w="120000" h="120000" extrusionOk="0">
                  <a:moveTo>
                    <a:pt x="116149" y="39144"/>
                  </a:moveTo>
                  <a:cubicBezTo>
                    <a:pt x="118716" y="45561"/>
                    <a:pt x="120000" y="52620"/>
                    <a:pt x="120000" y="59679"/>
                  </a:cubicBezTo>
                  <a:cubicBezTo>
                    <a:pt x="120000" y="93048"/>
                    <a:pt x="93048" y="120000"/>
                    <a:pt x="60320" y="120000"/>
                  </a:cubicBezTo>
                  <a:cubicBezTo>
                    <a:pt x="26951" y="120000"/>
                    <a:pt x="0" y="93048"/>
                    <a:pt x="0" y="59679"/>
                  </a:cubicBezTo>
                  <a:cubicBezTo>
                    <a:pt x="0" y="26951"/>
                    <a:pt x="26951" y="0"/>
                    <a:pt x="60320" y="0"/>
                  </a:cubicBezTo>
                  <a:cubicBezTo>
                    <a:pt x="67379" y="0"/>
                    <a:pt x="74438" y="1283"/>
                    <a:pt x="80855" y="3850"/>
                  </a:cubicBezTo>
                  <a:cubicBezTo>
                    <a:pt x="60320" y="59679"/>
                    <a:pt x="60320" y="59679"/>
                    <a:pt x="60320" y="59679"/>
                  </a:cubicBezTo>
                  <a:lnTo>
                    <a:pt x="116149" y="39144"/>
                  </a:lnTo>
                  <a:close/>
                </a:path>
              </a:pathLst>
            </a:custGeom>
            <a:solidFill>
              <a:srgbClr val="0079DB"/>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entury Gothic"/>
                <a:ea typeface="Century Gothic"/>
                <a:cs typeface="Century Gothic"/>
                <a:sym typeface="Century Gothic"/>
              </a:endParaRPr>
            </a:p>
          </p:txBody>
        </p:sp>
      </p:grpSp>
      <p:sp>
        <p:nvSpPr>
          <p:cNvPr id="240" name="Shape 240"/>
          <p:cNvSpPr/>
          <p:nvPr/>
        </p:nvSpPr>
        <p:spPr>
          <a:xfrm>
            <a:off x="457210" y="3244147"/>
            <a:ext cx="542100" cy="540900"/>
          </a:xfrm>
          <a:custGeom>
            <a:avLst/>
            <a:gdLst/>
            <a:ahLst/>
            <a:cxnLst/>
            <a:rect l="0" t="0" r="0" b="0"/>
            <a:pathLst>
              <a:path w="120000" h="120000" extrusionOk="0">
                <a:moveTo>
                  <a:pt x="120000" y="59857"/>
                </a:moveTo>
                <a:cubicBezTo>
                  <a:pt x="120000" y="93206"/>
                  <a:pt x="92985" y="120000"/>
                  <a:pt x="60000" y="120000"/>
                </a:cubicBezTo>
                <a:cubicBezTo>
                  <a:pt x="27014" y="120000"/>
                  <a:pt x="0" y="93206"/>
                  <a:pt x="0" y="59857"/>
                </a:cubicBezTo>
                <a:cubicBezTo>
                  <a:pt x="0" y="26793"/>
                  <a:pt x="27014" y="0"/>
                  <a:pt x="60000" y="0"/>
                </a:cubicBezTo>
                <a:cubicBezTo>
                  <a:pt x="92985" y="0"/>
                  <a:pt x="120000" y="26793"/>
                  <a:pt x="120000" y="59857"/>
                </a:cubicBezTo>
                <a:close/>
                <a:moveTo>
                  <a:pt x="60000" y="17957"/>
                </a:moveTo>
                <a:cubicBezTo>
                  <a:pt x="36682" y="17957"/>
                  <a:pt x="17914" y="36769"/>
                  <a:pt x="17914" y="59857"/>
                </a:cubicBezTo>
                <a:cubicBezTo>
                  <a:pt x="17914" y="83230"/>
                  <a:pt x="36682" y="102042"/>
                  <a:pt x="60000" y="102042"/>
                </a:cubicBezTo>
                <a:cubicBezTo>
                  <a:pt x="83317" y="102042"/>
                  <a:pt x="102085" y="83230"/>
                  <a:pt x="102085" y="59857"/>
                </a:cubicBezTo>
                <a:cubicBezTo>
                  <a:pt x="102085" y="36769"/>
                  <a:pt x="83317" y="17957"/>
                  <a:pt x="60000" y="17957"/>
                </a:cubicBezTo>
                <a:close/>
                <a:moveTo>
                  <a:pt x="90995" y="45605"/>
                </a:moveTo>
                <a:cubicBezTo>
                  <a:pt x="89573" y="43610"/>
                  <a:pt x="86445" y="43040"/>
                  <a:pt x="84454" y="44465"/>
                </a:cubicBezTo>
                <a:cubicBezTo>
                  <a:pt x="59715" y="60997"/>
                  <a:pt x="59715" y="60997"/>
                  <a:pt x="59715" y="60997"/>
                </a:cubicBezTo>
                <a:cubicBezTo>
                  <a:pt x="51753" y="53016"/>
                  <a:pt x="51753" y="53016"/>
                  <a:pt x="51753" y="53016"/>
                </a:cubicBezTo>
                <a:cubicBezTo>
                  <a:pt x="49763" y="51021"/>
                  <a:pt x="46919" y="51021"/>
                  <a:pt x="44928" y="53016"/>
                </a:cubicBezTo>
                <a:cubicBezTo>
                  <a:pt x="43222" y="54726"/>
                  <a:pt x="43222" y="57862"/>
                  <a:pt x="44928" y="59572"/>
                </a:cubicBezTo>
                <a:cubicBezTo>
                  <a:pt x="55734" y="70403"/>
                  <a:pt x="55734" y="70403"/>
                  <a:pt x="55734" y="70403"/>
                </a:cubicBezTo>
                <a:cubicBezTo>
                  <a:pt x="56303" y="70688"/>
                  <a:pt x="56872" y="70973"/>
                  <a:pt x="57440" y="71258"/>
                </a:cubicBezTo>
                <a:cubicBezTo>
                  <a:pt x="58862" y="71828"/>
                  <a:pt x="60568" y="71828"/>
                  <a:pt x="61706" y="70973"/>
                </a:cubicBezTo>
                <a:cubicBezTo>
                  <a:pt x="89573" y="52161"/>
                  <a:pt x="89573" y="52161"/>
                  <a:pt x="89573" y="52161"/>
                </a:cubicBezTo>
                <a:cubicBezTo>
                  <a:pt x="91848" y="50736"/>
                  <a:pt x="92417" y="47885"/>
                  <a:pt x="90995" y="45605"/>
                </a:cubicBezTo>
                <a:close/>
              </a:path>
            </a:pathLst>
          </a:custGeom>
          <a:solidFill>
            <a:schemeClr val="dk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entury Gothic"/>
              <a:ea typeface="Century Gothic"/>
              <a:cs typeface="Century Gothic"/>
              <a:sym typeface="Century Gothic"/>
            </a:endParaRPr>
          </a:p>
        </p:txBody>
      </p:sp>
      <p:grpSp>
        <p:nvGrpSpPr>
          <p:cNvPr id="241" name="Shape 241"/>
          <p:cNvGrpSpPr/>
          <p:nvPr/>
        </p:nvGrpSpPr>
        <p:grpSpPr>
          <a:xfrm>
            <a:off x="4562901" y="1249270"/>
            <a:ext cx="635546" cy="501128"/>
            <a:chOff x="7601521" y="2083177"/>
            <a:chExt cx="1029725" cy="551115"/>
          </a:xfrm>
        </p:grpSpPr>
        <p:sp>
          <p:nvSpPr>
            <p:cNvPr id="242" name="Shape 242"/>
            <p:cNvSpPr/>
            <p:nvPr/>
          </p:nvSpPr>
          <p:spPr>
            <a:xfrm>
              <a:off x="7977931" y="2299192"/>
              <a:ext cx="276900" cy="335100"/>
            </a:xfrm>
            <a:custGeom>
              <a:avLst/>
              <a:gdLst/>
              <a:ahLst/>
              <a:cxnLst/>
              <a:rect l="0" t="0" r="0" b="0"/>
              <a:pathLst>
                <a:path w="120000" h="120000" extrusionOk="0">
                  <a:moveTo>
                    <a:pt x="120000" y="77052"/>
                  </a:moveTo>
                  <a:cubicBezTo>
                    <a:pt x="120000" y="75789"/>
                    <a:pt x="119491" y="73263"/>
                    <a:pt x="117457" y="70315"/>
                  </a:cubicBezTo>
                  <a:cubicBezTo>
                    <a:pt x="109322" y="59368"/>
                    <a:pt x="109322" y="59368"/>
                    <a:pt x="109322" y="59368"/>
                  </a:cubicBezTo>
                  <a:cubicBezTo>
                    <a:pt x="100677" y="47578"/>
                    <a:pt x="70169" y="5894"/>
                    <a:pt x="70169" y="5894"/>
                  </a:cubicBezTo>
                  <a:cubicBezTo>
                    <a:pt x="67118" y="2105"/>
                    <a:pt x="63559" y="0"/>
                    <a:pt x="60000" y="0"/>
                  </a:cubicBezTo>
                  <a:cubicBezTo>
                    <a:pt x="56440" y="0"/>
                    <a:pt x="52881" y="2105"/>
                    <a:pt x="50338" y="5894"/>
                  </a:cubicBezTo>
                  <a:cubicBezTo>
                    <a:pt x="2542" y="70315"/>
                    <a:pt x="2542" y="70315"/>
                    <a:pt x="2542" y="70315"/>
                  </a:cubicBezTo>
                  <a:cubicBezTo>
                    <a:pt x="1016" y="72842"/>
                    <a:pt x="0" y="74947"/>
                    <a:pt x="0" y="77052"/>
                  </a:cubicBezTo>
                  <a:cubicBezTo>
                    <a:pt x="0" y="78736"/>
                    <a:pt x="1016" y="80000"/>
                    <a:pt x="2542" y="81263"/>
                  </a:cubicBezTo>
                  <a:cubicBezTo>
                    <a:pt x="4576" y="82105"/>
                    <a:pt x="4576" y="82105"/>
                    <a:pt x="4576" y="82105"/>
                  </a:cubicBezTo>
                  <a:cubicBezTo>
                    <a:pt x="6610" y="82947"/>
                    <a:pt x="9152" y="83368"/>
                    <a:pt x="12711" y="83368"/>
                  </a:cubicBezTo>
                  <a:cubicBezTo>
                    <a:pt x="36610" y="83368"/>
                    <a:pt x="36610" y="83368"/>
                    <a:pt x="36610" y="83368"/>
                  </a:cubicBezTo>
                  <a:cubicBezTo>
                    <a:pt x="36610" y="109052"/>
                    <a:pt x="36610" y="109052"/>
                    <a:pt x="36610" y="109052"/>
                  </a:cubicBezTo>
                  <a:cubicBezTo>
                    <a:pt x="36610" y="109052"/>
                    <a:pt x="36610" y="109473"/>
                    <a:pt x="36610" y="109473"/>
                  </a:cubicBezTo>
                  <a:cubicBezTo>
                    <a:pt x="36610" y="116210"/>
                    <a:pt x="36610" y="116210"/>
                    <a:pt x="36610" y="116210"/>
                  </a:cubicBezTo>
                  <a:cubicBezTo>
                    <a:pt x="36610" y="118315"/>
                    <a:pt x="39152" y="119999"/>
                    <a:pt x="41694" y="119999"/>
                  </a:cubicBezTo>
                  <a:cubicBezTo>
                    <a:pt x="78305" y="119999"/>
                    <a:pt x="78305" y="119999"/>
                    <a:pt x="78305" y="119999"/>
                  </a:cubicBezTo>
                  <a:cubicBezTo>
                    <a:pt x="78813" y="119999"/>
                    <a:pt x="78813" y="119578"/>
                    <a:pt x="79322" y="119578"/>
                  </a:cubicBezTo>
                  <a:cubicBezTo>
                    <a:pt x="81864" y="119578"/>
                    <a:pt x="83389" y="117894"/>
                    <a:pt x="83389" y="116210"/>
                  </a:cubicBezTo>
                  <a:cubicBezTo>
                    <a:pt x="83389" y="83368"/>
                    <a:pt x="83389" y="83368"/>
                    <a:pt x="83389" y="83368"/>
                  </a:cubicBezTo>
                  <a:cubicBezTo>
                    <a:pt x="107288" y="83368"/>
                    <a:pt x="107288" y="83368"/>
                    <a:pt x="107288" y="83368"/>
                  </a:cubicBezTo>
                  <a:cubicBezTo>
                    <a:pt x="115932" y="82947"/>
                    <a:pt x="120000" y="80842"/>
                    <a:pt x="120000" y="77052"/>
                  </a:cubicBezTo>
                  <a:close/>
                </a:path>
              </a:pathLst>
            </a:custGeom>
            <a:solidFill>
              <a:srgbClr val="EC881D"/>
            </a:solidFill>
            <a:ln>
              <a:noFill/>
            </a:ln>
          </p:spPr>
          <p:txBody>
            <a:bodyPr lIns="91425" tIns="45700" rIns="91425" bIns="45700" anchor="t" anchorCtr="0">
              <a:noAutofit/>
            </a:bodyPr>
            <a:lstStyle/>
            <a:p>
              <a:pPr marL="0" marR="0" lvl="0" indent="0" algn="ctr" rtl="0">
                <a:spcBef>
                  <a:spcPts val="0"/>
                </a:spcBef>
                <a:buNone/>
              </a:pPr>
              <a:endParaRPr sz="1800">
                <a:solidFill>
                  <a:schemeClr val="dk1"/>
                </a:solidFill>
                <a:latin typeface="Century Gothic"/>
                <a:ea typeface="Century Gothic"/>
                <a:cs typeface="Century Gothic"/>
                <a:sym typeface="Century Gothic"/>
              </a:endParaRPr>
            </a:p>
          </p:txBody>
        </p:sp>
        <p:sp>
          <p:nvSpPr>
            <p:cNvPr id="243" name="Shape 243"/>
            <p:cNvSpPr/>
            <p:nvPr/>
          </p:nvSpPr>
          <p:spPr>
            <a:xfrm>
              <a:off x="7601521" y="2278497"/>
              <a:ext cx="318300" cy="139800"/>
            </a:xfrm>
            <a:custGeom>
              <a:avLst/>
              <a:gdLst/>
              <a:ahLst/>
              <a:cxnLst/>
              <a:rect l="0" t="0" r="0" b="0"/>
              <a:pathLst>
                <a:path w="120000" h="120000" extrusionOk="0">
                  <a:moveTo>
                    <a:pt x="111143" y="0"/>
                  </a:moveTo>
                  <a:cubicBezTo>
                    <a:pt x="8856" y="0"/>
                    <a:pt x="8856" y="0"/>
                    <a:pt x="8856" y="0"/>
                  </a:cubicBezTo>
                  <a:cubicBezTo>
                    <a:pt x="3985" y="0"/>
                    <a:pt x="0" y="9075"/>
                    <a:pt x="0" y="20168"/>
                  </a:cubicBezTo>
                  <a:cubicBezTo>
                    <a:pt x="0" y="99831"/>
                    <a:pt x="0" y="99831"/>
                    <a:pt x="0" y="99831"/>
                  </a:cubicBezTo>
                  <a:cubicBezTo>
                    <a:pt x="0" y="110924"/>
                    <a:pt x="3985" y="120000"/>
                    <a:pt x="8856" y="120000"/>
                  </a:cubicBezTo>
                  <a:cubicBezTo>
                    <a:pt x="111143" y="120000"/>
                    <a:pt x="111143" y="120000"/>
                    <a:pt x="111143" y="120000"/>
                  </a:cubicBezTo>
                  <a:cubicBezTo>
                    <a:pt x="116014" y="120000"/>
                    <a:pt x="120000" y="110924"/>
                    <a:pt x="120000" y="99831"/>
                  </a:cubicBezTo>
                  <a:cubicBezTo>
                    <a:pt x="120000" y="20168"/>
                    <a:pt x="120000" y="20168"/>
                    <a:pt x="120000" y="20168"/>
                  </a:cubicBezTo>
                  <a:cubicBezTo>
                    <a:pt x="120000" y="9075"/>
                    <a:pt x="116014" y="0"/>
                    <a:pt x="111143" y="0"/>
                  </a:cubicBezTo>
                  <a:close/>
                  <a:moveTo>
                    <a:pt x="97416" y="80672"/>
                  </a:moveTo>
                  <a:cubicBezTo>
                    <a:pt x="92546" y="80672"/>
                    <a:pt x="88560" y="71596"/>
                    <a:pt x="88560" y="60504"/>
                  </a:cubicBezTo>
                  <a:cubicBezTo>
                    <a:pt x="88560" y="49411"/>
                    <a:pt x="92546" y="40336"/>
                    <a:pt x="97416" y="40336"/>
                  </a:cubicBezTo>
                  <a:cubicBezTo>
                    <a:pt x="102287" y="40336"/>
                    <a:pt x="106273" y="49411"/>
                    <a:pt x="106273" y="60504"/>
                  </a:cubicBezTo>
                  <a:cubicBezTo>
                    <a:pt x="106273" y="71596"/>
                    <a:pt x="102287" y="80672"/>
                    <a:pt x="97416" y="80672"/>
                  </a:cubicBezTo>
                  <a:close/>
                </a:path>
              </a:pathLst>
            </a:custGeom>
            <a:solidFill>
              <a:srgbClr val="EC881D"/>
            </a:solidFill>
            <a:ln>
              <a:noFill/>
            </a:ln>
          </p:spPr>
          <p:txBody>
            <a:bodyPr lIns="91425" tIns="45700" rIns="91425" bIns="45700" anchor="t" anchorCtr="0">
              <a:noAutofit/>
            </a:bodyPr>
            <a:lstStyle/>
            <a:p>
              <a:pPr marL="0" marR="0" lvl="0" indent="0" algn="ctr" rtl="0">
                <a:spcBef>
                  <a:spcPts val="0"/>
                </a:spcBef>
                <a:buNone/>
              </a:pPr>
              <a:endParaRPr sz="1800">
                <a:solidFill>
                  <a:schemeClr val="dk1"/>
                </a:solidFill>
                <a:latin typeface="Century Gothic"/>
                <a:ea typeface="Century Gothic"/>
                <a:cs typeface="Century Gothic"/>
                <a:sym typeface="Century Gothic"/>
              </a:endParaRPr>
            </a:p>
          </p:txBody>
        </p:sp>
        <p:sp>
          <p:nvSpPr>
            <p:cNvPr id="244" name="Shape 244"/>
            <p:cNvSpPr/>
            <p:nvPr/>
          </p:nvSpPr>
          <p:spPr>
            <a:xfrm>
              <a:off x="7958528" y="2083177"/>
              <a:ext cx="316800" cy="141000"/>
            </a:xfrm>
            <a:custGeom>
              <a:avLst/>
              <a:gdLst/>
              <a:ahLst/>
              <a:cxnLst/>
              <a:rect l="0" t="0" r="0" b="0"/>
              <a:pathLst>
                <a:path w="120000" h="120000" extrusionOk="0">
                  <a:moveTo>
                    <a:pt x="110701" y="0"/>
                  </a:moveTo>
                  <a:cubicBezTo>
                    <a:pt x="8856" y="0"/>
                    <a:pt x="8856" y="0"/>
                    <a:pt x="8856" y="0"/>
                  </a:cubicBezTo>
                  <a:cubicBezTo>
                    <a:pt x="3985" y="0"/>
                    <a:pt x="0" y="9000"/>
                    <a:pt x="0" y="21000"/>
                  </a:cubicBezTo>
                  <a:cubicBezTo>
                    <a:pt x="0" y="100000"/>
                    <a:pt x="0" y="100000"/>
                    <a:pt x="0" y="100000"/>
                  </a:cubicBezTo>
                  <a:cubicBezTo>
                    <a:pt x="0" y="111000"/>
                    <a:pt x="3985" y="120000"/>
                    <a:pt x="8856" y="120000"/>
                  </a:cubicBezTo>
                  <a:cubicBezTo>
                    <a:pt x="110701" y="120000"/>
                    <a:pt x="110701" y="120000"/>
                    <a:pt x="110701" y="120000"/>
                  </a:cubicBezTo>
                  <a:cubicBezTo>
                    <a:pt x="116014" y="120000"/>
                    <a:pt x="120000" y="111000"/>
                    <a:pt x="120000" y="100000"/>
                  </a:cubicBezTo>
                  <a:cubicBezTo>
                    <a:pt x="120000" y="21000"/>
                    <a:pt x="120000" y="21000"/>
                    <a:pt x="120000" y="21000"/>
                  </a:cubicBezTo>
                  <a:cubicBezTo>
                    <a:pt x="120000" y="9000"/>
                    <a:pt x="116014" y="0"/>
                    <a:pt x="110701" y="0"/>
                  </a:cubicBezTo>
                  <a:close/>
                  <a:moveTo>
                    <a:pt x="97416" y="80000"/>
                  </a:moveTo>
                  <a:cubicBezTo>
                    <a:pt x="92546" y="80000"/>
                    <a:pt x="88560" y="71000"/>
                    <a:pt x="88560" y="60000"/>
                  </a:cubicBezTo>
                  <a:cubicBezTo>
                    <a:pt x="88560" y="49000"/>
                    <a:pt x="92546" y="40000"/>
                    <a:pt x="97416" y="40000"/>
                  </a:cubicBezTo>
                  <a:cubicBezTo>
                    <a:pt x="102287" y="40000"/>
                    <a:pt x="106273" y="49000"/>
                    <a:pt x="106273" y="60000"/>
                  </a:cubicBezTo>
                  <a:cubicBezTo>
                    <a:pt x="106273" y="71000"/>
                    <a:pt x="102287" y="80000"/>
                    <a:pt x="97416" y="80000"/>
                  </a:cubicBezTo>
                  <a:close/>
                </a:path>
              </a:pathLst>
            </a:custGeom>
            <a:solidFill>
              <a:srgbClr val="EC881D"/>
            </a:solidFill>
            <a:ln>
              <a:noFill/>
            </a:ln>
          </p:spPr>
          <p:txBody>
            <a:bodyPr lIns="91425" tIns="45700" rIns="91425" bIns="45700" anchor="t" anchorCtr="0">
              <a:noAutofit/>
            </a:bodyPr>
            <a:lstStyle/>
            <a:p>
              <a:pPr marL="0" marR="0" lvl="0" indent="0" algn="ctr" rtl="0">
                <a:spcBef>
                  <a:spcPts val="0"/>
                </a:spcBef>
                <a:buNone/>
              </a:pPr>
              <a:endParaRPr sz="1800">
                <a:solidFill>
                  <a:schemeClr val="dk1"/>
                </a:solidFill>
                <a:latin typeface="Century Gothic"/>
                <a:ea typeface="Century Gothic"/>
                <a:cs typeface="Century Gothic"/>
                <a:sym typeface="Century Gothic"/>
              </a:endParaRPr>
            </a:p>
          </p:txBody>
        </p:sp>
        <p:sp>
          <p:nvSpPr>
            <p:cNvPr id="245" name="Shape 245"/>
            <p:cNvSpPr/>
            <p:nvPr/>
          </p:nvSpPr>
          <p:spPr>
            <a:xfrm>
              <a:off x="8312946" y="2278497"/>
              <a:ext cx="318300" cy="139800"/>
            </a:xfrm>
            <a:custGeom>
              <a:avLst/>
              <a:gdLst/>
              <a:ahLst/>
              <a:cxnLst/>
              <a:rect l="0" t="0" r="0" b="0"/>
              <a:pathLst>
                <a:path w="120000" h="120000" extrusionOk="0">
                  <a:moveTo>
                    <a:pt x="111143" y="0"/>
                  </a:moveTo>
                  <a:cubicBezTo>
                    <a:pt x="8856" y="0"/>
                    <a:pt x="8856" y="0"/>
                    <a:pt x="8856" y="0"/>
                  </a:cubicBezTo>
                  <a:cubicBezTo>
                    <a:pt x="3985" y="0"/>
                    <a:pt x="0" y="9075"/>
                    <a:pt x="0" y="20168"/>
                  </a:cubicBezTo>
                  <a:cubicBezTo>
                    <a:pt x="0" y="99831"/>
                    <a:pt x="0" y="99831"/>
                    <a:pt x="0" y="99831"/>
                  </a:cubicBezTo>
                  <a:cubicBezTo>
                    <a:pt x="0" y="110924"/>
                    <a:pt x="3985" y="120000"/>
                    <a:pt x="8856" y="120000"/>
                  </a:cubicBezTo>
                  <a:cubicBezTo>
                    <a:pt x="111143" y="120000"/>
                    <a:pt x="111143" y="120000"/>
                    <a:pt x="111143" y="120000"/>
                  </a:cubicBezTo>
                  <a:cubicBezTo>
                    <a:pt x="116014" y="120000"/>
                    <a:pt x="120000" y="110924"/>
                    <a:pt x="120000" y="99831"/>
                  </a:cubicBezTo>
                  <a:cubicBezTo>
                    <a:pt x="120000" y="20168"/>
                    <a:pt x="120000" y="20168"/>
                    <a:pt x="120000" y="20168"/>
                  </a:cubicBezTo>
                  <a:cubicBezTo>
                    <a:pt x="120000" y="9075"/>
                    <a:pt x="116014" y="0"/>
                    <a:pt x="111143" y="0"/>
                  </a:cubicBezTo>
                  <a:close/>
                  <a:moveTo>
                    <a:pt x="97416" y="80672"/>
                  </a:moveTo>
                  <a:cubicBezTo>
                    <a:pt x="92546" y="80672"/>
                    <a:pt x="88560" y="71596"/>
                    <a:pt x="88560" y="60504"/>
                  </a:cubicBezTo>
                  <a:cubicBezTo>
                    <a:pt x="88560" y="49411"/>
                    <a:pt x="92546" y="40336"/>
                    <a:pt x="97416" y="40336"/>
                  </a:cubicBezTo>
                  <a:cubicBezTo>
                    <a:pt x="102287" y="40336"/>
                    <a:pt x="106273" y="49411"/>
                    <a:pt x="106273" y="60504"/>
                  </a:cubicBezTo>
                  <a:cubicBezTo>
                    <a:pt x="106273" y="71596"/>
                    <a:pt x="102287" y="80672"/>
                    <a:pt x="97416" y="80672"/>
                  </a:cubicBezTo>
                  <a:close/>
                </a:path>
              </a:pathLst>
            </a:custGeom>
            <a:solidFill>
              <a:srgbClr val="EC881D"/>
            </a:solidFill>
            <a:ln>
              <a:noFill/>
            </a:ln>
          </p:spPr>
          <p:txBody>
            <a:bodyPr lIns="91425" tIns="45700" rIns="91425" bIns="45700" anchor="t" anchorCtr="0">
              <a:noAutofit/>
            </a:bodyPr>
            <a:lstStyle/>
            <a:p>
              <a:pPr marL="0" marR="0" lvl="0" indent="0" algn="ctr" rtl="0">
                <a:spcBef>
                  <a:spcPts val="0"/>
                </a:spcBef>
                <a:buNone/>
              </a:pPr>
              <a:endParaRPr sz="1800">
                <a:solidFill>
                  <a:schemeClr val="dk1"/>
                </a:solidFill>
                <a:latin typeface="Century Gothic"/>
                <a:ea typeface="Century Gothic"/>
                <a:cs typeface="Century Gothic"/>
                <a:sym typeface="Century Gothic"/>
              </a:endParaRPr>
            </a:p>
          </p:txBody>
        </p:sp>
        <p:sp>
          <p:nvSpPr>
            <p:cNvPr id="246" name="Shape 246"/>
            <p:cNvSpPr/>
            <p:nvPr/>
          </p:nvSpPr>
          <p:spPr>
            <a:xfrm>
              <a:off x="7601521" y="2083177"/>
              <a:ext cx="318300" cy="141000"/>
            </a:xfrm>
            <a:custGeom>
              <a:avLst/>
              <a:gdLst/>
              <a:ahLst/>
              <a:cxnLst/>
              <a:rect l="0" t="0" r="0" b="0"/>
              <a:pathLst>
                <a:path w="120000" h="120000" extrusionOk="0">
                  <a:moveTo>
                    <a:pt x="111143" y="0"/>
                  </a:moveTo>
                  <a:cubicBezTo>
                    <a:pt x="8856" y="0"/>
                    <a:pt x="8856" y="0"/>
                    <a:pt x="8856" y="0"/>
                  </a:cubicBezTo>
                  <a:cubicBezTo>
                    <a:pt x="3985" y="0"/>
                    <a:pt x="0" y="9000"/>
                    <a:pt x="0" y="21000"/>
                  </a:cubicBezTo>
                  <a:cubicBezTo>
                    <a:pt x="0" y="100000"/>
                    <a:pt x="0" y="100000"/>
                    <a:pt x="0" y="100000"/>
                  </a:cubicBezTo>
                  <a:cubicBezTo>
                    <a:pt x="0" y="111000"/>
                    <a:pt x="3985" y="120000"/>
                    <a:pt x="8856" y="120000"/>
                  </a:cubicBezTo>
                  <a:cubicBezTo>
                    <a:pt x="111143" y="120000"/>
                    <a:pt x="111143" y="120000"/>
                    <a:pt x="111143" y="120000"/>
                  </a:cubicBezTo>
                  <a:cubicBezTo>
                    <a:pt x="116014" y="120000"/>
                    <a:pt x="120000" y="111000"/>
                    <a:pt x="120000" y="100000"/>
                  </a:cubicBezTo>
                  <a:cubicBezTo>
                    <a:pt x="120000" y="21000"/>
                    <a:pt x="120000" y="21000"/>
                    <a:pt x="120000" y="21000"/>
                  </a:cubicBezTo>
                  <a:cubicBezTo>
                    <a:pt x="120000" y="9000"/>
                    <a:pt x="116014" y="0"/>
                    <a:pt x="111143" y="0"/>
                  </a:cubicBezTo>
                  <a:close/>
                  <a:moveTo>
                    <a:pt x="97416" y="80000"/>
                  </a:moveTo>
                  <a:cubicBezTo>
                    <a:pt x="92546" y="80000"/>
                    <a:pt x="88560" y="71000"/>
                    <a:pt x="88560" y="60000"/>
                  </a:cubicBezTo>
                  <a:cubicBezTo>
                    <a:pt x="88560" y="49000"/>
                    <a:pt x="92546" y="40000"/>
                    <a:pt x="97416" y="40000"/>
                  </a:cubicBezTo>
                  <a:cubicBezTo>
                    <a:pt x="102287" y="40000"/>
                    <a:pt x="106273" y="49000"/>
                    <a:pt x="106273" y="60000"/>
                  </a:cubicBezTo>
                  <a:cubicBezTo>
                    <a:pt x="106273" y="71000"/>
                    <a:pt x="102287" y="80000"/>
                    <a:pt x="97416" y="80000"/>
                  </a:cubicBezTo>
                  <a:close/>
                </a:path>
              </a:pathLst>
            </a:custGeom>
            <a:solidFill>
              <a:srgbClr val="EC881D"/>
            </a:solidFill>
            <a:ln>
              <a:noFill/>
            </a:ln>
          </p:spPr>
          <p:txBody>
            <a:bodyPr lIns="91425" tIns="45700" rIns="91425" bIns="45700" anchor="t" anchorCtr="0">
              <a:noAutofit/>
            </a:bodyPr>
            <a:lstStyle/>
            <a:p>
              <a:pPr marL="0" marR="0" lvl="0" indent="0" algn="ctr" rtl="0">
                <a:spcBef>
                  <a:spcPts val="0"/>
                </a:spcBef>
                <a:buNone/>
              </a:pPr>
              <a:endParaRPr sz="1800">
                <a:solidFill>
                  <a:schemeClr val="dk1"/>
                </a:solidFill>
                <a:latin typeface="Century Gothic"/>
                <a:ea typeface="Century Gothic"/>
                <a:cs typeface="Century Gothic"/>
                <a:sym typeface="Century Gothic"/>
              </a:endParaRPr>
            </a:p>
          </p:txBody>
        </p:sp>
        <p:sp>
          <p:nvSpPr>
            <p:cNvPr id="247" name="Shape 247"/>
            <p:cNvSpPr/>
            <p:nvPr/>
          </p:nvSpPr>
          <p:spPr>
            <a:xfrm>
              <a:off x="8312946" y="2083177"/>
              <a:ext cx="318300" cy="141000"/>
            </a:xfrm>
            <a:custGeom>
              <a:avLst/>
              <a:gdLst/>
              <a:ahLst/>
              <a:cxnLst/>
              <a:rect l="0" t="0" r="0" b="0"/>
              <a:pathLst>
                <a:path w="120000" h="120000" extrusionOk="0">
                  <a:moveTo>
                    <a:pt x="111143" y="0"/>
                  </a:moveTo>
                  <a:cubicBezTo>
                    <a:pt x="8856" y="0"/>
                    <a:pt x="8856" y="0"/>
                    <a:pt x="8856" y="0"/>
                  </a:cubicBezTo>
                  <a:cubicBezTo>
                    <a:pt x="3985" y="0"/>
                    <a:pt x="0" y="9000"/>
                    <a:pt x="0" y="21000"/>
                  </a:cubicBezTo>
                  <a:cubicBezTo>
                    <a:pt x="0" y="100000"/>
                    <a:pt x="0" y="100000"/>
                    <a:pt x="0" y="100000"/>
                  </a:cubicBezTo>
                  <a:cubicBezTo>
                    <a:pt x="0" y="111000"/>
                    <a:pt x="3985" y="120000"/>
                    <a:pt x="8856" y="120000"/>
                  </a:cubicBezTo>
                  <a:cubicBezTo>
                    <a:pt x="111143" y="120000"/>
                    <a:pt x="111143" y="120000"/>
                    <a:pt x="111143" y="120000"/>
                  </a:cubicBezTo>
                  <a:cubicBezTo>
                    <a:pt x="116014" y="120000"/>
                    <a:pt x="120000" y="111000"/>
                    <a:pt x="120000" y="100000"/>
                  </a:cubicBezTo>
                  <a:cubicBezTo>
                    <a:pt x="120000" y="21000"/>
                    <a:pt x="120000" y="21000"/>
                    <a:pt x="120000" y="21000"/>
                  </a:cubicBezTo>
                  <a:cubicBezTo>
                    <a:pt x="120000" y="9000"/>
                    <a:pt x="116014" y="0"/>
                    <a:pt x="111143" y="0"/>
                  </a:cubicBezTo>
                  <a:close/>
                  <a:moveTo>
                    <a:pt x="97416" y="80000"/>
                  </a:moveTo>
                  <a:cubicBezTo>
                    <a:pt x="92546" y="80000"/>
                    <a:pt x="88560" y="71000"/>
                    <a:pt x="88560" y="60000"/>
                  </a:cubicBezTo>
                  <a:cubicBezTo>
                    <a:pt x="88560" y="49000"/>
                    <a:pt x="92546" y="40000"/>
                    <a:pt x="97416" y="40000"/>
                  </a:cubicBezTo>
                  <a:cubicBezTo>
                    <a:pt x="102287" y="40000"/>
                    <a:pt x="106273" y="49000"/>
                    <a:pt x="106273" y="60000"/>
                  </a:cubicBezTo>
                  <a:cubicBezTo>
                    <a:pt x="106273" y="71000"/>
                    <a:pt x="102287" y="80000"/>
                    <a:pt x="97416" y="80000"/>
                  </a:cubicBezTo>
                  <a:close/>
                </a:path>
              </a:pathLst>
            </a:custGeom>
            <a:solidFill>
              <a:srgbClr val="EC881D"/>
            </a:solidFill>
            <a:ln>
              <a:noFill/>
            </a:ln>
          </p:spPr>
          <p:txBody>
            <a:bodyPr lIns="91425" tIns="45700" rIns="91425" bIns="45700" anchor="t" anchorCtr="0">
              <a:noAutofit/>
            </a:bodyPr>
            <a:lstStyle/>
            <a:p>
              <a:pPr marL="0" marR="0" lvl="0" indent="0" algn="ctr" rtl="0">
                <a:spcBef>
                  <a:spcPts val="0"/>
                </a:spcBef>
                <a:buNone/>
              </a:pPr>
              <a:endParaRPr sz="1800">
                <a:solidFill>
                  <a:schemeClr val="dk1"/>
                </a:solidFill>
                <a:latin typeface="Century Gothic"/>
                <a:ea typeface="Century Gothic"/>
                <a:cs typeface="Century Gothic"/>
                <a:sym typeface="Century Gothic"/>
              </a:endParaRPr>
            </a:p>
          </p:txBody>
        </p:sp>
      </p:grpSp>
      <p:sp>
        <p:nvSpPr>
          <p:cNvPr id="248" name="Shape 248"/>
          <p:cNvSpPr/>
          <p:nvPr/>
        </p:nvSpPr>
        <p:spPr>
          <a:xfrm>
            <a:off x="4542278" y="3261091"/>
            <a:ext cx="676800" cy="506999"/>
          </a:xfrm>
          <a:custGeom>
            <a:avLst/>
            <a:gdLst/>
            <a:ahLst/>
            <a:cxnLst/>
            <a:rect l="0" t="0" r="0" b="0"/>
            <a:pathLst>
              <a:path w="120000" h="120000" extrusionOk="0">
                <a:moveTo>
                  <a:pt x="109873" y="0"/>
                </a:moveTo>
                <a:cubicBezTo>
                  <a:pt x="9873" y="0"/>
                  <a:pt x="9873" y="0"/>
                  <a:pt x="9873" y="0"/>
                </a:cubicBezTo>
                <a:cubicBezTo>
                  <a:pt x="4556" y="0"/>
                  <a:pt x="0" y="5746"/>
                  <a:pt x="0" y="13183"/>
                </a:cubicBezTo>
                <a:cubicBezTo>
                  <a:pt x="0" y="106816"/>
                  <a:pt x="0" y="106816"/>
                  <a:pt x="0" y="106816"/>
                </a:cubicBezTo>
                <a:cubicBezTo>
                  <a:pt x="0" y="113915"/>
                  <a:pt x="4556" y="119999"/>
                  <a:pt x="9873" y="119999"/>
                </a:cubicBezTo>
                <a:cubicBezTo>
                  <a:pt x="109873" y="119999"/>
                  <a:pt x="109873" y="119999"/>
                  <a:pt x="109873" y="119999"/>
                </a:cubicBezTo>
                <a:cubicBezTo>
                  <a:pt x="115443" y="119999"/>
                  <a:pt x="120000" y="113915"/>
                  <a:pt x="120000" y="106816"/>
                </a:cubicBezTo>
                <a:cubicBezTo>
                  <a:pt x="120000" y="13183"/>
                  <a:pt x="120000" y="13183"/>
                  <a:pt x="120000" y="13183"/>
                </a:cubicBezTo>
                <a:cubicBezTo>
                  <a:pt x="120000" y="5746"/>
                  <a:pt x="115443" y="0"/>
                  <a:pt x="109873" y="0"/>
                </a:cubicBezTo>
                <a:close/>
                <a:moveTo>
                  <a:pt x="59240" y="85183"/>
                </a:moveTo>
                <a:cubicBezTo>
                  <a:pt x="53417" y="85183"/>
                  <a:pt x="53417" y="85183"/>
                  <a:pt x="53417" y="85183"/>
                </a:cubicBezTo>
                <a:cubicBezTo>
                  <a:pt x="53417" y="80112"/>
                  <a:pt x="53417" y="80112"/>
                  <a:pt x="53417" y="80112"/>
                </a:cubicBezTo>
                <a:cubicBezTo>
                  <a:pt x="59240" y="80112"/>
                  <a:pt x="59240" y="80112"/>
                  <a:pt x="59240" y="80112"/>
                </a:cubicBezTo>
                <a:lnTo>
                  <a:pt x="59240" y="85183"/>
                </a:lnTo>
                <a:close/>
                <a:moveTo>
                  <a:pt x="59240" y="74704"/>
                </a:moveTo>
                <a:cubicBezTo>
                  <a:pt x="53417" y="74704"/>
                  <a:pt x="53417" y="74704"/>
                  <a:pt x="53417" y="74704"/>
                </a:cubicBezTo>
                <a:cubicBezTo>
                  <a:pt x="53417" y="69295"/>
                  <a:pt x="53417" y="69295"/>
                  <a:pt x="53417" y="69295"/>
                </a:cubicBezTo>
                <a:cubicBezTo>
                  <a:pt x="59240" y="69295"/>
                  <a:pt x="59240" y="69295"/>
                  <a:pt x="59240" y="69295"/>
                </a:cubicBezTo>
                <a:lnTo>
                  <a:pt x="59240" y="74704"/>
                </a:lnTo>
                <a:close/>
                <a:moveTo>
                  <a:pt x="59240" y="63887"/>
                </a:moveTo>
                <a:cubicBezTo>
                  <a:pt x="53417" y="63887"/>
                  <a:pt x="53417" y="63887"/>
                  <a:pt x="53417" y="63887"/>
                </a:cubicBezTo>
                <a:cubicBezTo>
                  <a:pt x="53417" y="58478"/>
                  <a:pt x="53417" y="58478"/>
                  <a:pt x="53417" y="58478"/>
                </a:cubicBezTo>
                <a:cubicBezTo>
                  <a:pt x="59240" y="58478"/>
                  <a:pt x="59240" y="58478"/>
                  <a:pt x="59240" y="58478"/>
                </a:cubicBezTo>
                <a:lnTo>
                  <a:pt x="59240" y="63887"/>
                </a:lnTo>
                <a:close/>
                <a:moveTo>
                  <a:pt x="59240" y="48000"/>
                </a:moveTo>
                <a:cubicBezTo>
                  <a:pt x="53417" y="48000"/>
                  <a:pt x="53417" y="48000"/>
                  <a:pt x="53417" y="48000"/>
                </a:cubicBezTo>
                <a:cubicBezTo>
                  <a:pt x="53417" y="40901"/>
                  <a:pt x="53417" y="40901"/>
                  <a:pt x="53417" y="40901"/>
                </a:cubicBezTo>
                <a:cubicBezTo>
                  <a:pt x="59240" y="40901"/>
                  <a:pt x="59240" y="40901"/>
                  <a:pt x="59240" y="40901"/>
                </a:cubicBezTo>
                <a:lnTo>
                  <a:pt x="59240" y="48000"/>
                </a:lnTo>
                <a:close/>
                <a:moveTo>
                  <a:pt x="69367" y="85183"/>
                </a:moveTo>
                <a:cubicBezTo>
                  <a:pt x="63291" y="85183"/>
                  <a:pt x="63291" y="85183"/>
                  <a:pt x="63291" y="85183"/>
                </a:cubicBezTo>
                <a:cubicBezTo>
                  <a:pt x="63291" y="80112"/>
                  <a:pt x="63291" y="80112"/>
                  <a:pt x="63291" y="80112"/>
                </a:cubicBezTo>
                <a:cubicBezTo>
                  <a:pt x="69367" y="80112"/>
                  <a:pt x="69367" y="80112"/>
                  <a:pt x="69367" y="80112"/>
                </a:cubicBezTo>
                <a:lnTo>
                  <a:pt x="69367" y="85183"/>
                </a:lnTo>
                <a:close/>
                <a:moveTo>
                  <a:pt x="69367" y="74704"/>
                </a:moveTo>
                <a:cubicBezTo>
                  <a:pt x="63291" y="74704"/>
                  <a:pt x="63291" y="74704"/>
                  <a:pt x="63291" y="74704"/>
                </a:cubicBezTo>
                <a:cubicBezTo>
                  <a:pt x="63291" y="69295"/>
                  <a:pt x="63291" y="69295"/>
                  <a:pt x="63291" y="69295"/>
                </a:cubicBezTo>
                <a:cubicBezTo>
                  <a:pt x="69367" y="69295"/>
                  <a:pt x="69367" y="69295"/>
                  <a:pt x="69367" y="69295"/>
                </a:cubicBezTo>
                <a:lnTo>
                  <a:pt x="69367" y="74704"/>
                </a:lnTo>
                <a:close/>
                <a:moveTo>
                  <a:pt x="69367" y="63887"/>
                </a:moveTo>
                <a:cubicBezTo>
                  <a:pt x="63291" y="63887"/>
                  <a:pt x="63291" y="63887"/>
                  <a:pt x="63291" y="63887"/>
                </a:cubicBezTo>
                <a:cubicBezTo>
                  <a:pt x="63291" y="58478"/>
                  <a:pt x="63291" y="58478"/>
                  <a:pt x="63291" y="58478"/>
                </a:cubicBezTo>
                <a:cubicBezTo>
                  <a:pt x="69367" y="58478"/>
                  <a:pt x="69367" y="58478"/>
                  <a:pt x="69367" y="58478"/>
                </a:cubicBezTo>
                <a:lnTo>
                  <a:pt x="69367" y="63887"/>
                </a:lnTo>
                <a:close/>
                <a:moveTo>
                  <a:pt x="69367" y="48000"/>
                </a:moveTo>
                <a:cubicBezTo>
                  <a:pt x="63291" y="48000"/>
                  <a:pt x="63291" y="48000"/>
                  <a:pt x="63291" y="48000"/>
                </a:cubicBezTo>
                <a:cubicBezTo>
                  <a:pt x="63291" y="40901"/>
                  <a:pt x="63291" y="40901"/>
                  <a:pt x="63291" y="40901"/>
                </a:cubicBezTo>
                <a:cubicBezTo>
                  <a:pt x="69367" y="40901"/>
                  <a:pt x="69367" y="40901"/>
                  <a:pt x="69367" y="40901"/>
                </a:cubicBezTo>
                <a:lnTo>
                  <a:pt x="69367" y="48000"/>
                </a:lnTo>
                <a:close/>
                <a:moveTo>
                  <a:pt x="79240" y="85183"/>
                </a:moveTo>
                <a:cubicBezTo>
                  <a:pt x="73417" y="85183"/>
                  <a:pt x="73417" y="85183"/>
                  <a:pt x="73417" y="85183"/>
                </a:cubicBezTo>
                <a:cubicBezTo>
                  <a:pt x="73417" y="80112"/>
                  <a:pt x="73417" y="80112"/>
                  <a:pt x="73417" y="80112"/>
                </a:cubicBezTo>
                <a:cubicBezTo>
                  <a:pt x="79240" y="80112"/>
                  <a:pt x="79240" y="80112"/>
                  <a:pt x="79240" y="80112"/>
                </a:cubicBezTo>
                <a:lnTo>
                  <a:pt x="79240" y="85183"/>
                </a:lnTo>
                <a:close/>
                <a:moveTo>
                  <a:pt x="79240" y="74704"/>
                </a:moveTo>
                <a:cubicBezTo>
                  <a:pt x="73417" y="74704"/>
                  <a:pt x="73417" y="74704"/>
                  <a:pt x="73417" y="74704"/>
                </a:cubicBezTo>
                <a:cubicBezTo>
                  <a:pt x="73417" y="69295"/>
                  <a:pt x="73417" y="69295"/>
                  <a:pt x="73417" y="69295"/>
                </a:cubicBezTo>
                <a:cubicBezTo>
                  <a:pt x="79240" y="69295"/>
                  <a:pt x="79240" y="69295"/>
                  <a:pt x="79240" y="69295"/>
                </a:cubicBezTo>
                <a:lnTo>
                  <a:pt x="79240" y="74704"/>
                </a:lnTo>
                <a:close/>
                <a:moveTo>
                  <a:pt x="79240" y="63887"/>
                </a:moveTo>
                <a:cubicBezTo>
                  <a:pt x="73417" y="63887"/>
                  <a:pt x="73417" y="63887"/>
                  <a:pt x="73417" y="63887"/>
                </a:cubicBezTo>
                <a:cubicBezTo>
                  <a:pt x="73417" y="58478"/>
                  <a:pt x="73417" y="58478"/>
                  <a:pt x="73417" y="58478"/>
                </a:cubicBezTo>
                <a:cubicBezTo>
                  <a:pt x="79240" y="58478"/>
                  <a:pt x="79240" y="58478"/>
                  <a:pt x="79240" y="58478"/>
                </a:cubicBezTo>
                <a:lnTo>
                  <a:pt x="79240" y="63887"/>
                </a:lnTo>
                <a:close/>
                <a:moveTo>
                  <a:pt x="89367" y="85183"/>
                </a:moveTo>
                <a:cubicBezTo>
                  <a:pt x="83291" y="85183"/>
                  <a:pt x="83291" y="85183"/>
                  <a:pt x="83291" y="85183"/>
                </a:cubicBezTo>
                <a:cubicBezTo>
                  <a:pt x="83291" y="80112"/>
                  <a:pt x="83291" y="80112"/>
                  <a:pt x="83291" y="80112"/>
                </a:cubicBezTo>
                <a:cubicBezTo>
                  <a:pt x="89367" y="80112"/>
                  <a:pt x="89367" y="80112"/>
                  <a:pt x="89367" y="80112"/>
                </a:cubicBezTo>
                <a:lnTo>
                  <a:pt x="89367" y="85183"/>
                </a:lnTo>
                <a:close/>
                <a:moveTo>
                  <a:pt x="89367" y="74704"/>
                </a:moveTo>
                <a:cubicBezTo>
                  <a:pt x="83291" y="74704"/>
                  <a:pt x="83291" y="74704"/>
                  <a:pt x="83291" y="74704"/>
                </a:cubicBezTo>
                <a:cubicBezTo>
                  <a:pt x="83291" y="69295"/>
                  <a:pt x="83291" y="69295"/>
                  <a:pt x="83291" y="69295"/>
                </a:cubicBezTo>
                <a:cubicBezTo>
                  <a:pt x="89367" y="69295"/>
                  <a:pt x="89367" y="69295"/>
                  <a:pt x="89367" y="69295"/>
                </a:cubicBezTo>
                <a:lnTo>
                  <a:pt x="89367" y="74704"/>
                </a:lnTo>
                <a:close/>
                <a:moveTo>
                  <a:pt x="89367" y="63887"/>
                </a:moveTo>
                <a:cubicBezTo>
                  <a:pt x="83291" y="63887"/>
                  <a:pt x="83291" y="63887"/>
                  <a:pt x="83291" y="63887"/>
                </a:cubicBezTo>
                <a:cubicBezTo>
                  <a:pt x="83291" y="58478"/>
                  <a:pt x="83291" y="58478"/>
                  <a:pt x="83291" y="58478"/>
                </a:cubicBezTo>
                <a:cubicBezTo>
                  <a:pt x="89367" y="58478"/>
                  <a:pt x="89367" y="58478"/>
                  <a:pt x="89367" y="58478"/>
                </a:cubicBezTo>
                <a:lnTo>
                  <a:pt x="89367" y="63887"/>
                </a:lnTo>
                <a:close/>
                <a:moveTo>
                  <a:pt x="89367" y="48000"/>
                </a:moveTo>
                <a:cubicBezTo>
                  <a:pt x="83291" y="48000"/>
                  <a:pt x="83291" y="48000"/>
                  <a:pt x="83291" y="48000"/>
                </a:cubicBezTo>
                <a:cubicBezTo>
                  <a:pt x="83291" y="40901"/>
                  <a:pt x="83291" y="40901"/>
                  <a:pt x="83291" y="40901"/>
                </a:cubicBezTo>
                <a:cubicBezTo>
                  <a:pt x="89367" y="40901"/>
                  <a:pt x="89367" y="40901"/>
                  <a:pt x="89367" y="40901"/>
                </a:cubicBezTo>
                <a:lnTo>
                  <a:pt x="89367" y="48000"/>
                </a:lnTo>
                <a:close/>
                <a:moveTo>
                  <a:pt x="99240" y="85183"/>
                </a:moveTo>
                <a:cubicBezTo>
                  <a:pt x="93417" y="85183"/>
                  <a:pt x="93417" y="85183"/>
                  <a:pt x="93417" y="85183"/>
                </a:cubicBezTo>
                <a:cubicBezTo>
                  <a:pt x="93417" y="80112"/>
                  <a:pt x="93417" y="80112"/>
                  <a:pt x="93417" y="80112"/>
                </a:cubicBezTo>
                <a:cubicBezTo>
                  <a:pt x="99240" y="80112"/>
                  <a:pt x="99240" y="80112"/>
                  <a:pt x="99240" y="80112"/>
                </a:cubicBezTo>
                <a:lnTo>
                  <a:pt x="99240" y="85183"/>
                </a:lnTo>
                <a:close/>
                <a:moveTo>
                  <a:pt x="99240" y="74704"/>
                </a:moveTo>
                <a:cubicBezTo>
                  <a:pt x="93417" y="74704"/>
                  <a:pt x="93417" y="74704"/>
                  <a:pt x="93417" y="74704"/>
                </a:cubicBezTo>
                <a:cubicBezTo>
                  <a:pt x="93417" y="69295"/>
                  <a:pt x="93417" y="69295"/>
                  <a:pt x="93417" y="69295"/>
                </a:cubicBezTo>
                <a:cubicBezTo>
                  <a:pt x="99240" y="69295"/>
                  <a:pt x="99240" y="69295"/>
                  <a:pt x="99240" y="69295"/>
                </a:cubicBezTo>
                <a:lnTo>
                  <a:pt x="99240" y="74704"/>
                </a:lnTo>
                <a:close/>
                <a:moveTo>
                  <a:pt x="99240" y="48000"/>
                </a:moveTo>
                <a:cubicBezTo>
                  <a:pt x="93417" y="48000"/>
                  <a:pt x="93417" y="48000"/>
                  <a:pt x="93417" y="48000"/>
                </a:cubicBezTo>
                <a:cubicBezTo>
                  <a:pt x="93417" y="40901"/>
                  <a:pt x="93417" y="40901"/>
                  <a:pt x="93417" y="40901"/>
                </a:cubicBezTo>
                <a:cubicBezTo>
                  <a:pt x="99240" y="40901"/>
                  <a:pt x="99240" y="40901"/>
                  <a:pt x="99240" y="40901"/>
                </a:cubicBezTo>
                <a:lnTo>
                  <a:pt x="99240" y="48000"/>
                </a:lnTo>
                <a:close/>
                <a:moveTo>
                  <a:pt x="109367" y="85183"/>
                </a:moveTo>
                <a:cubicBezTo>
                  <a:pt x="103291" y="85183"/>
                  <a:pt x="103291" y="85183"/>
                  <a:pt x="103291" y="85183"/>
                </a:cubicBezTo>
                <a:cubicBezTo>
                  <a:pt x="103291" y="80112"/>
                  <a:pt x="103291" y="80112"/>
                  <a:pt x="103291" y="80112"/>
                </a:cubicBezTo>
                <a:cubicBezTo>
                  <a:pt x="109367" y="80112"/>
                  <a:pt x="109367" y="80112"/>
                  <a:pt x="109367" y="80112"/>
                </a:cubicBezTo>
                <a:lnTo>
                  <a:pt x="109367" y="85183"/>
                </a:lnTo>
                <a:close/>
                <a:moveTo>
                  <a:pt x="109367" y="74704"/>
                </a:moveTo>
                <a:cubicBezTo>
                  <a:pt x="103291" y="74704"/>
                  <a:pt x="103291" y="74704"/>
                  <a:pt x="103291" y="74704"/>
                </a:cubicBezTo>
                <a:cubicBezTo>
                  <a:pt x="103291" y="69295"/>
                  <a:pt x="103291" y="69295"/>
                  <a:pt x="103291" y="69295"/>
                </a:cubicBezTo>
                <a:cubicBezTo>
                  <a:pt x="109367" y="69295"/>
                  <a:pt x="109367" y="69295"/>
                  <a:pt x="109367" y="69295"/>
                </a:cubicBezTo>
                <a:lnTo>
                  <a:pt x="109367" y="74704"/>
                </a:lnTo>
                <a:close/>
                <a:moveTo>
                  <a:pt x="109367" y="48000"/>
                </a:moveTo>
                <a:cubicBezTo>
                  <a:pt x="103291" y="48000"/>
                  <a:pt x="103291" y="48000"/>
                  <a:pt x="103291" y="48000"/>
                </a:cubicBezTo>
                <a:cubicBezTo>
                  <a:pt x="103291" y="40901"/>
                  <a:pt x="103291" y="40901"/>
                  <a:pt x="103291" y="40901"/>
                </a:cubicBezTo>
                <a:cubicBezTo>
                  <a:pt x="109367" y="40901"/>
                  <a:pt x="109367" y="40901"/>
                  <a:pt x="109367" y="40901"/>
                </a:cubicBezTo>
                <a:lnTo>
                  <a:pt x="109367" y="48000"/>
                </a:lnTo>
                <a:close/>
                <a:moveTo>
                  <a:pt x="46329" y="81464"/>
                </a:moveTo>
                <a:cubicBezTo>
                  <a:pt x="37215" y="95661"/>
                  <a:pt x="20506" y="95661"/>
                  <a:pt x="11392" y="81464"/>
                </a:cubicBezTo>
                <a:cubicBezTo>
                  <a:pt x="11392" y="74366"/>
                  <a:pt x="11898" y="68619"/>
                  <a:pt x="14683" y="64225"/>
                </a:cubicBezTo>
                <a:cubicBezTo>
                  <a:pt x="17721" y="58816"/>
                  <a:pt x="21012" y="60507"/>
                  <a:pt x="23797" y="57802"/>
                </a:cubicBezTo>
                <a:cubicBezTo>
                  <a:pt x="24810" y="59154"/>
                  <a:pt x="25569" y="60507"/>
                  <a:pt x="26835" y="61183"/>
                </a:cubicBezTo>
                <a:cubicBezTo>
                  <a:pt x="27848" y="61521"/>
                  <a:pt x="29873" y="61521"/>
                  <a:pt x="30886" y="61183"/>
                </a:cubicBezTo>
                <a:cubicBezTo>
                  <a:pt x="32151" y="60507"/>
                  <a:pt x="33164" y="59154"/>
                  <a:pt x="33924" y="57464"/>
                </a:cubicBezTo>
                <a:cubicBezTo>
                  <a:pt x="36708" y="60507"/>
                  <a:pt x="40000" y="58816"/>
                  <a:pt x="43291" y="64225"/>
                </a:cubicBezTo>
                <a:cubicBezTo>
                  <a:pt x="45822" y="68619"/>
                  <a:pt x="46329" y="74366"/>
                  <a:pt x="46329" y="81464"/>
                </a:cubicBezTo>
                <a:close/>
                <a:moveTo>
                  <a:pt x="22025" y="41577"/>
                </a:moveTo>
                <a:cubicBezTo>
                  <a:pt x="21772" y="41239"/>
                  <a:pt x="21265" y="40225"/>
                  <a:pt x="21518" y="39887"/>
                </a:cubicBezTo>
                <a:cubicBezTo>
                  <a:pt x="21518" y="39887"/>
                  <a:pt x="21772" y="39887"/>
                  <a:pt x="21772" y="39211"/>
                </a:cubicBezTo>
                <a:cubicBezTo>
                  <a:pt x="21772" y="38535"/>
                  <a:pt x="21772" y="37521"/>
                  <a:pt x="21772" y="37521"/>
                </a:cubicBezTo>
                <a:cubicBezTo>
                  <a:pt x="21772" y="37521"/>
                  <a:pt x="21012" y="36169"/>
                  <a:pt x="21772" y="35830"/>
                </a:cubicBezTo>
                <a:cubicBezTo>
                  <a:pt x="22278" y="35492"/>
                  <a:pt x="23037" y="36169"/>
                  <a:pt x="23037" y="34816"/>
                </a:cubicBezTo>
                <a:cubicBezTo>
                  <a:pt x="23037" y="33802"/>
                  <a:pt x="22025" y="32112"/>
                  <a:pt x="22025" y="32112"/>
                </a:cubicBezTo>
                <a:cubicBezTo>
                  <a:pt x="22025" y="32112"/>
                  <a:pt x="24050" y="33126"/>
                  <a:pt x="24810" y="33126"/>
                </a:cubicBezTo>
                <a:cubicBezTo>
                  <a:pt x="25316" y="33126"/>
                  <a:pt x="26582" y="32788"/>
                  <a:pt x="26075" y="30084"/>
                </a:cubicBezTo>
                <a:cubicBezTo>
                  <a:pt x="25822" y="29070"/>
                  <a:pt x="26582" y="30422"/>
                  <a:pt x="26835" y="30760"/>
                </a:cubicBezTo>
                <a:cubicBezTo>
                  <a:pt x="27088" y="30760"/>
                  <a:pt x="28354" y="32112"/>
                  <a:pt x="28354" y="32112"/>
                </a:cubicBezTo>
                <a:cubicBezTo>
                  <a:pt x="28354" y="32112"/>
                  <a:pt x="30632" y="28056"/>
                  <a:pt x="30632" y="28732"/>
                </a:cubicBezTo>
                <a:cubicBezTo>
                  <a:pt x="30886" y="29070"/>
                  <a:pt x="29873" y="31436"/>
                  <a:pt x="30126" y="31774"/>
                </a:cubicBezTo>
                <a:cubicBezTo>
                  <a:pt x="30379" y="31774"/>
                  <a:pt x="31898" y="29746"/>
                  <a:pt x="32151" y="30084"/>
                </a:cubicBezTo>
                <a:cubicBezTo>
                  <a:pt x="32151" y="30422"/>
                  <a:pt x="31645" y="32112"/>
                  <a:pt x="32151" y="32788"/>
                </a:cubicBezTo>
                <a:cubicBezTo>
                  <a:pt x="32405" y="33464"/>
                  <a:pt x="33924" y="30084"/>
                  <a:pt x="33670" y="31436"/>
                </a:cubicBezTo>
                <a:cubicBezTo>
                  <a:pt x="33670" y="32450"/>
                  <a:pt x="35696" y="33464"/>
                  <a:pt x="35696" y="34478"/>
                </a:cubicBezTo>
                <a:cubicBezTo>
                  <a:pt x="35949" y="35830"/>
                  <a:pt x="36202" y="36507"/>
                  <a:pt x="36202" y="37521"/>
                </a:cubicBezTo>
                <a:cubicBezTo>
                  <a:pt x="35949" y="38535"/>
                  <a:pt x="36202" y="37859"/>
                  <a:pt x="35949" y="39211"/>
                </a:cubicBezTo>
                <a:cubicBezTo>
                  <a:pt x="35696" y="40563"/>
                  <a:pt x="36202" y="40225"/>
                  <a:pt x="36202" y="41239"/>
                </a:cubicBezTo>
                <a:cubicBezTo>
                  <a:pt x="35949" y="42591"/>
                  <a:pt x="35949" y="41915"/>
                  <a:pt x="35949" y="42929"/>
                </a:cubicBezTo>
                <a:cubicBezTo>
                  <a:pt x="35696" y="43943"/>
                  <a:pt x="35696" y="44281"/>
                  <a:pt x="35696" y="44281"/>
                </a:cubicBezTo>
                <a:cubicBezTo>
                  <a:pt x="35949" y="44957"/>
                  <a:pt x="35696" y="45295"/>
                  <a:pt x="35443" y="45633"/>
                </a:cubicBezTo>
                <a:cubicBezTo>
                  <a:pt x="35443" y="45633"/>
                  <a:pt x="35443" y="45633"/>
                  <a:pt x="35443" y="45633"/>
                </a:cubicBezTo>
                <a:cubicBezTo>
                  <a:pt x="35696" y="45633"/>
                  <a:pt x="35949" y="46309"/>
                  <a:pt x="35949" y="46309"/>
                </a:cubicBezTo>
                <a:cubicBezTo>
                  <a:pt x="35949" y="47661"/>
                  <a:pt x="35949" y="49014"/>
                  <a:pt x="35696" y="50704"/>
                </a:cubicBezTo>
                <a:cubicBezTo>
                  <a:pt x="35443" y="51042"/>
                  <a:pt x="35189" y="51380"/>
                  <a:pt x="34936" y="51380"/>
                </a:cubicBezTo>
                <a:cubicBezTo>
                  <a:pt x="34430" y="53070"/>
                  <a:pt x="33924" y="54760"/>
                  <a:pt x="33164" y="56112"/>
                </a:cubicBezTo>
                <a:cubicBezTo>
                  <a:pt x="32151" y="57802"/>
                  <a:pt x="31392" y="58816"/>
                  <a:pt x="30379" y="59492"/>
                </a:cubicBezTo>
                <a:cubicBezTo>
                  <a:pt x="29620" y="59830"/>
                  <a:pt x="28101" y="59830"/>
                  <a:pt x="27341" y="59492"/>
                </a:cubicBezTo>
                <a:cubicBezTo>
                  <a:pt x="26329" y="58816"/>
                  <a:pt x="25569" y="57802"/>
                  <a:pt x="24810" y="56112"/>
                </a:cubicBezTo>
                <a:cubicBezTo>
                  <a:pt x="23797" y="54760"/>
                  <a:pt x="23291" y="53070"/>
                  <a:pt x="22784" y="51380"/>
                </a:cubicBezTo>
                <a:cubicBezTo>
                  <a:pt x="22531" y="51380"/>
                  <a:pt x="22278" y="51042"/>
                  <a:pt x="22278" y="50704"/>
                </a:cubicBezTo>
                <a:cubicBezTo>
                  <a:pt x="21772" y="49014"/>
                  <a:pt x="21772" y="47661"/>
                  <a:pt x="21772" y="46309"/>
                </a:cubicBezTo>
                <a:cubicBezTo>
                  <a:pt x="21772" y="46309"/>
                  <a:pt x="22025" y="45971"/>
                  <a:pt x="22278" y="45633"/>
                </a:cubicBezTo>
                <a:cubicBezTo>
                  <a:pt x="22025" y="44619"/>
                  <a:pt x="22025" y="41915"/>
                  <a:pt x="22025" y="41577"/>
                </a:cubicBezTo>
                <a:close/>
              </a:path>
            </a:pathLst>
          </a:custGeom>
          <a:solidFill>
            <a:srgbClr val="EC881D"/>
          </a:solidFill>
          <a:ln>
            <a:noFill/>
          </a:ln>
        </p:spPr>
        <p:txBody>
          <a:bodyPr lIns="91425" tIns="45700" rIns="91425" bIns="45700" anchor="t" anchorCtr="0">
            <a:noAutofit/>
          </a:bodyPr>
          <a:lstStyle/>
          <a:p>
            <a:pPr marL="0" marR="0" lvl="0" indent="0" algn="ctr" rtl="0">
              <a:spcBef>
                <a:spcPts val="0"/>
              </a:spcBef>
              <a:buNone/>
            </a:pPr>
            <a:endParaRPr sz="1800">
              <a:solidFill>
                <a:schemeClr val="dk1"/>
              </a:solidFill>
              <a:latin typeface="Century Gothic"/>
              <a:ea typeface="Century Gothic"/>
              <a:cs typeface="Century Gothic"/>
              <a:sym typeface="Century Gothic"/>
            </a:endParaRPr>
          </a:p>
        </p:txBody>
      </p:sp>
      <p:sp>
        <p:nvSpPr>
          <p:cNvPr id="249" name="Shape 249"/>
          <p:cNvSpPr txBox="1">
            <a:spLocks noGrp="1"/>
          </p:cNvSpPr>
          <p:nvPr>
            <p:ph type="title"/>
          </p:nvPr>
        </p:nvSpPr>
        <p:spPr>
          <a:xfrm>
            <a:off x="457200" y="173735"/>
            <a:ext cx="7129500" cy="698699"/>
          </a:xfrm>
          <a:prstGeom prst="rect">
            <a:avLst/>
          </a:prstGeom>
          <a:noFill/>
          <a:ln>
            <a:noFill/>
          </a:ln>
        </p:spPr>
        <p:txBody>
          <a:bodyPr lIns="0" tIns="0" rIns="0" bIns="0" anchor="b" anchorCtr="0">
            <a:noAutofit/>
          </a:bodyPr>
          <a:lstStyle/>
          <a:p>
            <a:pPr marL="0" marR="0" lvl="0" indent="0" algn="l" rtl="0">
              <a:lnSpc>
                <a:spcPct val="95000"/>
              </a:lnSpc>
              <a:spcBef>
                <a:spcPts val="0"/>
              </a:spcBef>
              <a:buClr>
                <a:schemeClr val="accent1"/>
              </a:buClr>
              <a:buSzPct val="25000"/>
              <a:buFont typeface="Century Gothic"/>
              <a:buNone/>
            </a:pPr>
            <a:r>
              <a:rPr lang="en-US" sz="2200" b="0" i="0" u="none" strike="noStrike" cap="none">
                <a:solidFill>
                  <a:schemeClr val="accent1"/>
                </a:solidFill>
                <a:latin typeface="Century Gothic"/>
                <a:ea typeface="Century Gothic"/>
                <a:cs typeface="Century Gothic"/>
                <a:sym typeface="Century Gothic"/>
              </a:rPr>
              <a:t>What Do You Get from a Roadmap?</a:t>
            </a:r>
          </a:p>
        </p:txBody>
      </p:sp>
      <p:sp>
        <p:nvSpPr>
          <p:cNvPr id="250" name="Shape 250"/>
          <p:cNvSpPr txBox="1"/>
          <p:nvPr/>
        </p:nvSpPr>
        <p:spPr>
          <a:xfrm>
            <a:off x="381000" y="4965585"/>
            <a:ext cx="2158500" cy="1077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700" dirty="0">
                <a:solidFill>
                  <a:srgbClr val="7F7F7F"/>
                </a:solidFill>
                <a:latin typeface="Century Gothic"/>
                <a:ea typeface="Century Gothic"/>
                <a:cs typeface="Century Gothic"/>
                <a:sym typeface="Century Gothic"/>
              </a:rPr>
              <a:t>© </a:t>
            </a:r>
            <a:r>
              <a:rPr lang="is-IS" sz="700" dirty="0" smtClean="0">
                <a:solidFill>
                  <a:srgbClr val="7F7F7F"/>
                </a:solidFill>
                <a:latin typeface="Century Gothic"/>
                <a:ea typeface="Century Gothic"/>
                <a:cs typeface="Century Gothic"/>
                <a:sym typeface="Century Gothic"/>
              </a:rPr>
              <a:t>2017</a:t>
            </a:r>
            <a:r>
              <a:rPr lang="en-US" sz="700" dirty="0" smtClean="0">
                <a:solidFill>
                  <a:srgbClr val="7F7F7F"/>
                </a:solidFill>
                <a:latin typeface="Century Gothic"/>
                <a:ea typeface="Century Gothic"/>
                <a:cs typeface="Century Gothic"/>
                <a:sym typeface="Century Gothic"/>
              </a:rPr>
              <a:t> </a:t>
            </a:r>
            <a:r>
              <a:rPr lang="en-US" sz="700" dirty="0">
                <a:solidFill>
                  <a:srgbClr val="7F7F7F"/>
                </a:solidFill>
                <a:latin typeface="Century Gothic"/>
                <a:ea typeface="Century Gothic"/>
                <a:cs typeface="Century Gothic"/>
                <a:sym typeface="Century Gothic"/>
              </a:rPr>
              <a:t>Think Big, A Teradata Company</a:t>
            </a:r>
          </a:p>
        </p:txBody>
      </p:sp>
    </p:spTree>
  </p:cSld>
  <p:clrMapOvr>
    <a:masterClrMapping/>
  </p:clrMapOvr>
</p:sld>
</file>

<file path=ppt/theme/theme1.xml><?xml version="1.0" encoding="utf-8"?>
<a:theme xmlns:a="http://schemas.openxmlformats.org/drawingml/2006/main" name="TDC_PPT_16-9_1014-lite">
  <a:themeElements>
    <a:clrScheme name="ThinkBig">
      <a:dk1>
        <a:srgbClr val="3C3C3B"/>
      </a:dk1>
      <a:lt1>
        <a:srgbClr val="FFFFFF"/>
      </a:lt1>
      <a:dk2>
        <a:srgbClr val="0079DB"/>
      </a:dk2>
      <a:lt2>
        <a:srgbClr val="D8D8D8"/>
      </a:lt2>
      <a:accent1>
        <a:srgbClr val="EC881D"/>
      </a:accent1>
      <a:accent2>
        <a:srgbClr val="0079DB"/>
      </a:accent2>
      <a:accent3>
        <a:srgbClr val="CD391F"/>
      </a:accent3>
      <a:accent4>
        <a:srgbClr val="0088A8"/>
      </a:accent4>
      <a:accent5>
        <a:srgbClr val="703092"/>
      </a:accent5>
      <a:accent6>
        <a:srgbClr val="5F6062"/>
      </a:accent6>
      <a:hlink>
        <a:srgbClr val="0079DB"/>
      </a:hlink>
      <a:folHlink>
        <a:srgbClr val="7030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DC_PPT_16-9_1014-lite">
  <a:themeElements>
    <a:clrScheme name="ThinkBig">
      <a:dk1>
        <a:srgbClr val="3C3C3B"/>
      </a:dk1>
      <a:lt1>
        <a:srgbClr val="FFFFFF"/>
      </a:lt1>
      <a:dk2>
        <a:srgbClr val="0079DB"/>
      </a:dk2>
      <a:lt2>
        <a:srgbClr val="D8D8D8"/>
      </a:lt2>
      <a:accent1>
        <a:srgbClr val="EC881D"/>
      </a:accent1>
      <a:accent2>
        <a:srgbClr val="0079DB"/>
      </a:accent2>
      <a:accent3>
        <a:srgbClr val="CD391F"/>
      </a:accent3>
      <a:accent4>
        <a:srgbClr val="0088A8"/>
      </a:accent4>
      <a:accent5>
        <a:srgbClr val="703092"/>
      </a:accent5>
      <a:accent6>
        <a:srgbClr val="5F6062"/>
      </a:accent6>
      <a:hlink>
        <a:srgbClr val="0079DB"/>
      </a:hlink>
      <a:folHlink>
        <a:srgbClr val="7030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2132</Words>
  <Application>Microsoft Macintosh PowerPoint</Application>
  <PresentationFormat>Bildschirmpräsentation (16:9)</PresentationFormat>
  <Paragraphs>369</Paragraphs>
  <Slides>26</Slides>
  <Notes>26</Notes>
  <HiddenSlides>0</HiddenSlides>
  <MMClips>0</MMClips>
  <ScaleCrop>false</ScaleCrop>
  <HeadingPairs>
    <vt:vector size="6" baseType="variant">
      <vt:variant>
        <vt:lpstr>Verwendete Schriftarten</vt:lpstr>
      </vt:variant>
      <vt:variant>
        <vt:i4>4</vt:i4>
      </vt:variant>
      <vt:variant>
        <vt:lpstr>Design</vt:lpstr>
      </vt:variant>
      <vt:variant>
        <vt:i4>2</vt:i4>
      </vt:variant>
      <vt:variant>
        <vt:lpstr>Folientitel</vt:lpstr>
      </vt:variant>
      <vt:variant>
        <vt:i4>26</vt:i4>
      </vt:variant>
    </vt:vector>
  </HeadingPairs>
  <TitlesOfParts>
    <vt:vector size="32" baseType="lpstr">
      <vt:lpstr>Arial</vt:lpstr>
      <vt:lpstr>Calibri</vt:lpstr>
      <vt:lpstr>Century Gothic</vt:lpstr>
      <vt:lpstr>Noto Sans Symbols</vt:lpstr>
      <vt:lpstr>TDC_PPT_16-9_1014-lite</vt:lpstr>
      <vt:lpstr>TDC_PPT_16-9_1014-lite</vt:lpstr>
      <vt:lpstr>PowerPoint-Präsentation</vt:lpstr>
      <vt:lpstr>Agenda</vt:lpstr>
      <vt:lpstr>Vision</vt:lpstr>
      <vt:lpstr>Roadmap</vt:lpstr>
      <vt:lpstr>Engagement</vt:lpstr>
      <vt:lpstr>Value</vt:lpstr>
      <vt:lpstr>Target Audience</vt:lpstr>
      <vt:lpstr>Key Selling Points</vt:lpstr>
      <vt:lpstr>What Do You Get from a Roadmap?</vt:lpstr>
      <vt:lpstr>In Summary</vt:lpstr>
      <vt:lpstr>Prerequisites</vt:lpstr>
      <vt:lpstr>Limitations to be aware of</vt:lpstr>
      <vt:lpstr>Roadmap Engagement Timeline</vt:lpstr>
      <vt:lpstr>Effort Breakdown</vt:lpstr>
      <vt:lpstr>Example of Workshop Attendees</vt:lpstr>
      <vt:lpstr>Expected Roadmap Deliverables</vt:lpstr>
      <vt:lpstr>Discovery – Use Case Definition Report</vt:lpstr>
      <vt:lpstr>Discovery Approach</vt:lpstr>
      <vt:lpstr>Technical Deep Dives</vt:lpstr>
      <vt:lpstr>Architecture Definition</vt:lpstr>
      <vt:lpstr>Capability Definition</vt:lpstr>
      <vt:lpstr>Roadmap &amp; Recommendations</vt:lpstr>
      <vt:lpstr>Team (Role) Structure</vt:lpstr>
      <vt:lpstr>Commercials</vt:lpstr>
      <vt:lpstr>Battlecards</vt:lpstr>
      <vt:lpstr>PowerPoint-Präsentation</vt:lpstr>
    </vt:vector>
  </TitlesOfParts>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Cabrera Naranjo, Santiago</cp:lastModifiedBy>
  <cp:revision>4</cp:revision>
  <dcterms:modified xsi:type="dcterms:W3CDTF">2017-03-16T15:39:22Z</dcterms:modified>
</cp:coreProperties>
</file>