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efood</a:t>
            </a:r>
            <a:r>
              <a:rPr lang="en-U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segmentation to determine a group to target for breakfast cuisine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1628800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Ordering breakfast via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efood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a new habit, which has the potential to create loyal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customers will be segmented in order to identify a valuable target group for a marketing campaign for the breakfast cuisine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customers will be segmented using the frequency of orders and order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clustering algorithm will be implemented to create customer segments (k means algorithm)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frequency and order 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198" y="908720"/>
            <a:ext cx="4752528" cy="354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840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Determining the optimal number of customer clusters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20688"/>
            <a:ext cx="4992216" cy="37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90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Clustered Customers: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5 segments (1)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494186" cy="33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4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segmets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954" y="1268760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optimal number of segments according to our method (elbow method)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Green: customers with a high basket value and average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Blue: customers with an average basket value and average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Purple: customers with low basket value and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Cyan: customers with average to high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Yellow: customers with high to very high frequency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54" y="1700808"/>
            <a:ext cx="2549970" cy="190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1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Clustered Customers: </a:t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4 segments (1)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4968552" cy="371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segmets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954" y="1268760"/>
            <a:ext cx="5688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simplify our findings, we also tried to segment our customer base into 4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Green: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with a high basket value and average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Yellow: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with an average basket value and average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with low basket value and low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Purple: customers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average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very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 and low to average basket value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86" y="1481262"/>
            <a:ext cx="3287451" cy="245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32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 valuable segment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954" y="1268760"/>
            <a:ext cx="5688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in the purple segment are already loyal and order frequently via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efood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in the green segment order less frequently, but the average order amount is higher, this could be due to only ordering on special occasions or when socializing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customers in the yellow segment order with a similar frequency as the green segment, but with a lower amount per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customers could be willing to order more frequently, as they’re not the “budget” segment, thus they could become more loyal when targeted with the right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86" y="2835658"/>
            <a:ext cx="3287451" cy="245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156176" y="4186844"/>
            <a:ext cx="504056" cy="500535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0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348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efood assignment</vt:lpstr>
      <vt:lpstr>Introduction</vt:lpstr>
      <vt:lpstr>Customer frequency and order value</vt:lpstr>
      <vt:lpstr>Determining the optimal number of customer clusters</vt:lpstr>
      <vt:lpstr>Clustered Customers:  5 segments (1)</vt:lpstr>
      <vt:lpstr>5 segmets (2)</vt:lpstr>
      <vt:lpstr>Clustered Customers:  4 segments (1)</vt:lpstr>
      <vt:lpstr>4 segmets (2)</vt:lpstr>
      <vt:lpstr>The valuable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efood assignment</dc:title>
  <dc:creator>user</dc:creator>
  <cp:lastModifiedBy>user</cp:lastModifiedBy>
  <cp:revision>4</cp:revision>
  <dcterms:created xsi:type="dcterms:W3CDTF">2023-02-19T19:46:58Z</dcterms:created>
  <dcterms:modified xsi:type="dcterms:W3CDTF">2023-02-19T20:46:12Z</dcterms:modified>
</cp:coreProperties>
</file>