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fb3033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fb3033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afb3033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afb3033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afb3033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afb3033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afb3033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afb3033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afb3033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afb3033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afb3033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afb3033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 Recipes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 по Мултимедийни уеб технологии с Angular и TypeScript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 на проекта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Cooking Recipes е проект, който цели да създаде уеб страница, където потребителите да могат да споделят и разменят техните кулинарни произведения. Те са общодостъпни и има нужната информация във всеки един от тях.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Инсталация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 документацията е показана подробната инсталация на проекта. Стартирайки frontend+backend, терминалът изглежда така: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1719"/>
            <a:ext cx="9143999" cy="214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Главна страница на проекта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191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На главната страница могат да се намерят всичките рецепти, качени до момента: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925" y="1658750"/>
            <a:ext cx="5174326" cy="34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 Dashboard-a потребителят може да види своите рецепти, да изтрие някои от тях, както и да добави нови: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00" y="1905225"/>
            <a:ext cx="8642200" cy="32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Нова рецепта / промяна на рецепта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25" y="1152477"/>
            <a:ext cx="7109562" cy="397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Благодаря за вниманието!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Изготвил: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Георги Славков, СИ, IV курс, 62368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