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Gowun Batang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GowunBatang-bold.fntdata"/><Relationship Id="rId14" Type="http://schemas.openxmlformats.org/officeDocument/2006/relationships/font" Target="fonts/GowunBatang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93895284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93895284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93895284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93895284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93895284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93895284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938952847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938952847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93895284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93895284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93895284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93895284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938952847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938952847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22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Gowun Batang"/>
                <a:ea typeface="Gowun Batang"/>
                <a:cs typeface="Gowun Batang"/>
                <a:sym typeface="Gowun Batang"/>
              </a:rPr>
              <a:t>Издаване на уведомление за одобрение/разрешение на промяна тип IБ в разрешение за употреба на лекарствени продукти</a:t>
            </a:r>
            <a:endParaRPr sz="2400"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4607400" y="3605100"/>
            <a:ext cx="4224900" cy="9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wun Batang"/>
                <a:ea typeface="Gowun Batang"/>
                <a:cs typeface="Gowun Batang"/>
                <a:sym typeface="Gowun Batang"/>
              </a:rPr>
              <a:t>Георги Станачков</a:t>
            </a:r>
            <a:endParaRPr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Gowun Batang"/>
                <a:ea typeface="Gowun Batang"/>
                <a:cs typeface="Gowun Batang"/>
                <a:sym typeface="Gowun Batang"/>
              </a:rPr>
              <a:t>7MI0700275</a:t>
            </a:r>
            <a:endParaRPr>
              <a:latin typeface="Gowun Batang"/>
              <a:ea typeface="Gowun Batang"/>
              <a:cs typeface="Gowun Batang"/>
              <a:sym typeface="Gowun Batang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150" y="130650"/>
            <a:ext cx="6840549" cy="503301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idx="4294967295" type="title"/>
          </p:nvPr>
        </p:nvSpPr>
        <p:spPr>
          <a:xfrm>
            <a:off x="124275" y="130650"/>
            <a:ext cx="2312400" cy="488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en" sz="2400">
                <a:latin typeface="Gowun Batang"/>
                <a:ea typeface="Gowun Batang"/>
                <a:cs typeface="Gowun Batang"/>
                <a:sym typeface="Gowun Batang"/>
              </a:rPr>
              <a:t>Диаграма на класовете</a:t>
            </a:r>
            <a:endParaRPr sz="2400">
              <a:latin typeface="Gowun Batang"/>
              <a:ea typeface="Gowun Batang"/>
              <a:cs typeface="Gowun Batang"/>
              <a:sym typeface="Gowun Batang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4294967295" type="title"/>
          </p:nvPr>
        </p:nvSpPr>
        <p:spPr>
          <a:xfrm>
            <a:off x="124275" y="130650"/>
            <a:ext cx="2312400" cy="4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en" sz="2400">
                <a:latin typeface="Gowun Batang"/>
                <a:ea typeface="Gowun Batang"/>
                <a:cs typeface="Gowun Batang"/>
                <a:sym typeface="Gowun Batang"/>
              </a:rPr>
              <a:t>Диаграма на състоянията</a:t>
            </a:r>
            <a:endParaRPr sz="2400">
              <a:latin typeface="Gowun Batang"/>
              <a:ea typeface="Gowun Batang"/>
              <a:cs typeface="Gowun Batang"/>
              <a:sym typeface="Gowun Batang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625" y="-10"/>
            <a:ext cx="5973100" cy="919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4294967295" type="title"/>
          </p:nvPr>
        </p:nvSpPr>
        <p:spPr>
          <a:xfrm>
            <a:off x="124275" y="130650"/>
            <a:ext cx="2312400" cy="4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en" sz="2400">
                <a:latin typeface="Gowun Batang"/>
                <a:ea typeface="Gowun Batang"/>
                <a:cs typeface="Gowun Batang"/>
                <a:sym typeface="Gowun Batang"/>
              </a:rPr>
              <a:t>Диаграма на състоянията</a:t>
            </a:r>
            <a:endParaRPr sz="2400">
              <a:latin typeface="Gowun Batang"/>
              <a:ea typeface="Gowun Batang"/>
              <a:cs typeface="Gowun Batang"/>
              <a:sym typeface="Gowun Batang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874" y="-4593901"/>
            <a:ext cx="6327475" cy="97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4294967295" type="title"/>
          </p:nvPr>
        </p:nvSpPr>
        <p:spPr>
          <a:xfrm>
            <a:off x="124275" y="130650"/>
            <a:ext cx="2312400" cy="488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en" sz="2400">
                <a:latin typeface="Gowun Batang"/>
                <a:ea typeface="Gowun Batang"/>
                <a:cs typeface="Gowun Batang"/>
                <a:sym typeface="Gowun Batang"/>
              </a:rPr>
              <a:t>Диаграма на вариантите на употреба</a:t>
            </a:r>
            <a:endParaRPr sz="2400">
              <a:latin typeface="Gowun Batang"/>
              <a:ea typeface="Gowun Batang"/>
              <a:cs typeface="Gowun Batang"/>
              <a:sym typeface="Gowun Batang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705" y="0"/>
            <a:ext cx="665027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4294967295" type="title"/>
          </p:nvPr>
        </p:nvSpPr>
        <p:spPr>
          <a:xfrm>
            <a:off x="124275" y="130650"/>
            <a:ext cx="2312400" cy="4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en" sz="2400">
                <a:latin typeface="Gowun Batang"/>
                <a:ea typeface="Gowun Batang"/>
                <a:cs typeface="Gowun Batang"/>
                <a:sym typeface="Gowun Batang"/>
              </a:rPr>
              <a:t>Диаграма на дейностите</a:t>
            </a:r>
            <a:endParaRPr sz="2400">
              <a:latin typeface="Gowun Batang"/>
              <a:ea typeface="Gowun Batang"/>
              <a:cs typeface="Gowun Batang"/>
              <a:sym typeface="Gowun Batang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04262" y="0"/>
            <a:ext cx="10493826" cy="828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4294967295" type="title"/>
          </p:nvPr>
        </p:nvSpPr>
        <p:spPr>
          <a:xfrm>
            <a:off x="124275" y="130650"/>
            <a:ext cx="2312400" cy="4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en" sz="2400">
                <a:latin typeface="Gowun Batang"/>
                <a:ea typeface="Gowun Batang"/>
                <a:cs typeface="Gowun Batang"/>
                <a:sym typeface="Gowun Batang"/>
              </a:rPr>
              <a:t>Диаграма на дейностите</a:t>
            </a:r>
            <a:endParaRPr sz="2400">
              <a:latin typeface="Gowun Batang"/>
              <a:ea typeface="Gowun Batang"/>
              <a:cs typeface="Gowun Batang"/>
              <a:sym typeface="Gowun Batang"/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131175"/>
            <a:ext cx="10484955" cy="827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4294967295" type="title"/>
          </p:nvPr>
        </p:nvSpPr>
        <p:spPr>
          <a:xfrm>
            <a:off x="419100" y="1009350"/>
            <a:ext cx="8305800" cy="31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en" sz="2400">
                <a:latin typeface="Gowun Batang"/>
                <a:ea typeface="Gowun Batang"/>
                <a:cs typeface="Gowun Batang"/>
                <a:sym typeface="Gowun Batang"/>
              </a:rPr>
              <a:t>Благодаря за вниманието!</a:t>
            </a:r>
            <a:endParaRPr sz="2400">
              <a:latin typeface="Gowun Batang"/>
              <a:ea typeface="Gowun Batang"/>
              <a:cs typeface="Gowun Batang"/>
              <a:sym typeface="Gowun Batang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