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73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48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999675"/>
            <a:ext cx="6865178" cy="928452"/>
          </a:xfrm>
        </p:spPr>
        <p:txBody>
          <a:bodyPr/>
          <a:lstStyle/>
          <a:p>
            <a:r>
              <a:rPr lang="ru-RU" sz="3600" i="1" dirty="0"/>
              <a:t>Регулярна и </a:t>
            </a:r>
            <a:r>
              <a:rPr lang="ru-RU" sz="3600" i="1" dirty="0" err="1"/>
              <a:t>систематизирана</a:t>
            </a:r>
            <a:r>
              <a:rPr lang="ru-RU" sz="3600" i="1" dirty="0"/>
              <a:t> доставка на </a:t>
            </a:r>
            <a:r>
              <a:rPr lang="ru-RU" sz="3600" i="1" dirty="0" err="1"/>
              <a:t>софтуер</a:t>
            </a:r>
            <a:r>
              <a:rPr lang="ru-RU" sz="3600" i="1" dirty="0"/>
              <a:t> – </a:t>
            </a:r>
            <a:r>
              <a:rPr lang="bg-BG" sz="3600" i="1" dirty="0"/>
              <a:t>Общи сведения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97713" y="5009767"/>
            <a:ext cx="2368550" cy="373964"/>
          </a:xfrm>
        </p:spPr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82"/>
            <a:ext cx="10515600" cy="4299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заключение, </a:t>
            </a:r>
            <a:r>
              <a:rPr lang="ru-RU" dirty="0" err="1"/>
              <a:t>регулярната</a:t>
            </a:r>
            <a:r>
              <a:rPr lang="ru-RU" dirty="0"/>
              <a:t> и </a:t>
            </a:r>
            <a:r>
              <a:rPr lang="ru-RU" dirty="0" err="1"/>
              <a:t>систематизирана</a:t>
            </a:r>
            <a:r>
              <a:rPr lang="ru-RU" dirty="0"/>
              <a:t> доставка на </a:t>
            </a:r>
            <a:r>
              <a:rPr lang="ru-RU" dirty="0" err="1"/>
              <a:t>софтуер</a:t>
            </a:r>
            <a:r>
              <a:rPr lang="ru-RU" dirty="0"/>
              <a:t> е </a:t>
            </a:r>
            <a:r>
              <a:rPr lang="ru-RU" dirty="0" err="1"/>
              <a:t>ключов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за </a:t>
            </a:r>
            <a:r>
              <a:rPr lang="ru-RU" dirty="0" err="1"/>
              <a:t>успешната</a:t>
            </a:r>
            <a:r>
              <a:rPr lang="ru-RU" dirty="0"/>
              <a:t> разработка на </a:t>
            </a:r>
            <a:r>
              <a:rPr lang="ru-RU" dirty="0" err="1"/>
              <a:t>продукти</a:t>
            </a:r>
            <a:r>
              <a:rPr lang="ru-RU" dirty="0"/>
              <a:t> и </a:t>
            </a:r>
            <a:r>
              <a:rPr lang="ru-RU" dirty="0" err="1"/>
              <a:t>удовлетворяване</a:t>
            </a:r>
            <a:r>
              <a:rPr lang="ru-RU" dirty="0"/>
              <a:t> на </a:t>
            </a:r>
            <a:r>
              <a:rPr lang="ru-RU" dirty="0" err="1"/>
              <a:t>нуждите</a:t>
            </a:r>
            <a:r>
              <a:rPr lang="ru-RU" dirty="0"/>
              <a:t> на </a:t>
            </a:r>
            <a:r>
              <a:rPr lang="ru-RU" dirty="0" err="1"/>
              <a:t>клиентите</a:t>
            </a:r>
            <a:r>
              <a:rPr lang="ru-RU" dirty="0"/>
              <a:t>. </a:t>
            </a:r>
            <a:r>
              <a:rPr lang="ru-RU" dirty="0" err="1"/>
              <a:t>Правилното</a:t>
            </a:r>
            <a:r>
              <a:rPr lang="ru-RU" dirty="0"/>
              <a:t> управление на </a:t>
            </a:r>
            <a:r>
              <a:rPr lang="ru-RU" dirty="0" err="1"/>
              <a:t>процеса</a:t>
            </a:r>
            <a:r>
              <a:rPr lang="ru-RU" dirty="0"/>
              <a:t>, </a:t>
            </a:r>
            <a:r>
              <a:rPr lang="ru-RU" dirty="0" err="1"/>
              <a:t>ясното</a:t>
            </a:r>
            <a:r>
              <a:rPr lang="ru-RU" dirty="0"/>
              <a:t> </a:t>
            </a:r>
            <a:r>
              <a:rPr lang="ru-RU" dirty="0" err="1"/>
              <a:t>дефиниране</a:t>
            </a:r>
            <a:r>
              <a:rPr lang="ru-RU" dirty="0"/>
              <a:t> на целите и </a:t>
            </a:r>
            <a:r>
              <a:rPr lang="ru-RU" dirty="0" err="1"/>
              <a:t>внимателният</a:t>
            </a:r>
            <a:r>
              <a:rPr lang="ru-RU" dirty="0"/>
              <a:t> подбор на подходите и </a:t>
            </a:r>
            <a:r>
              <a:rPr lang="ru-RU" dirty="0" err="1"/>
              <a:t>ресурсите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</a:t>
            </a:r>
            <a:r>
              <a:rPr lang="ru-RU" dirty="0" err="1"/>
              <a:t>съществено</a:t>
            </a:r>
            <a:r>
              <a:rPr lang="ru-RU" dirty="0"/>
              <a:t> значение за </a:t>
            </a:r>
            <a:r>
              <a:rPr lang="ru-RU" dirty="0" err="1"/>
              <a:t>постигане</a:t>
            </a:r>
            <a:r>
              <a:rPr lang="ru-RU" dirty="0"/>
              <a:t> на </a:t>
            </a:r>
            <a:r>
              <a:rPr lang="ru-RU" dirty="0" err="1"/>
              <a:t>дългосрочен</a:t>
            </a:r>
            <a:r>
              <a:rPr lang="ru-RU" dirty="0"/>
              <a:t> успех в </a:t>
            </a:r>
            <a:r>
              <a:rPr lang="ru-RU" dirty="0" err="1"/>
              <a:t>софтуерната</a:t>
            </a:r>
            <a:r>
              <a:rPr lang="ru-RU" dirty="0"/>
              <a:t> индустрия.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7100" y="1908463"/>
            <a:ext cx="11168743" cy="3881994"/>
          </a:xfrm>
        </p:spPr>
        <p:txBody>
          <a:bodyPr numCol="1"/>
          <a:lstStyle/>
          <a:p>
            <a:pPr indent="-360000"/>
            <a:r>
              <a:rPr lang="ru-RU" dirty="0" err="1"/>
              <a:t>Създаване</a:t>
            </a:r>
            <a:r>
              <a:rPr lang="ru-RU" dirty="0"/>
              <a:t> и управление на </a:t>
            </a:r>
            <a:r>
              <a:rPr lang="ru-RU" dirty="0" err="1"/>
              <a:t>цялостен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за доставка</a:t>
            </a:r>
          </a:p>
          <a:p>
            <a:pPr indent="-360000"/>
            <a:r>
              <a:rPr lang="ru-RU" dirty="0" err="1"/>
              <a:t>Програми</a:t>
            </a:r>
            <a:r>
              <a:rPr lang="ru-RU" dirty="0"/>
              <a:t> за доставка (</a:t>
            </a:r>
            <a:r>
              <a:rPr lang="ru-RU" dirty="0" err="1"/>
              <a:t>delivery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)</a:t>
            </a:r>
          </a:p>
          <a:p>
            <a:pPr indent="-360000"/>
            <a:r>
              <a:rPr lang="bg-BG" dirty="0"/>
              <a:t>Управление на рисковете</a:t>
            </a:r>
            <a:endParaRPr lang="ru-RU" dirty="0"/>
          </a:p>
          <a:p>
            <a:pPr indent="-360000"/>
            <a:r>
              <a:rPr lang="bg-BG" dirty="0"/>
              <a:t>Управление на ресурсите</a:t>
            </a:r>
            <a:endParaRPr lang="ru-RU" dirty="0"/>
          </a:p>
          <a:p>
            <a:pPr indent="-360000"/>
            <a:r>
              <a:rPr lang="bg-BG" dirty="0"/>
              <a:t>Подходи</a:t>
            </a:r>
            <a:endParaRPr lang="ru-RU" dirty="0"/>
          </a:p>
          <a:p>
            <a:pPr indent="-360000"/>
            <a:r>
              <a:rPr lang="bg-BG" dirty="0"/>
              <a:t>Участващи роли</a:t>
            </a:r>
            <a:endParaRPr lang="ru-RU" dirty="0"/>
          </a:p>
          <a:p>
            <a:pPr indent="-360000"/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 за управление на </a:t>
            </a:r>
            <a:r>
              <a:rPr lang="ru-RU" dirty="0" err="1"/>
              <a:t>доставката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69D4-908A-F79A-FF93-4CAE765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и управление на </a:t>
            </a:r>
            <a:r>
              <a:rPr lang="ru-RU" dirty="0" err="1"/>
              <a:t>цялостен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за доставка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9FA5-9FDA-B7EA-0EF5-39A85326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Деликатен е баланса между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процесите</a:t>
            </a:r>
            <a:r>
              <a:rPr lang="ru-RU" dirty="0"/>
              <a:t> да </a:t>
            </a:r>
            <a:r>
              <a:rPr lang="ru-RU" dirty="0" err="1"/>
              <a:t>са</a:t>
            </a:r>
            <a:r>
              <a:rPr lang="ru-RU" dirty="0"/>
              <a:t> от </a:t>
            </a:r>
            <a:r>
              <a:rPr lang="ru-RU" dirty="0" err="1"/>
              <a:t>полза</a:t>
            </a:r>
            <a:r>
              <a:rPr lang="ru-RU" dirty="0"/>
              <a:t> и </a:t>
            </a:r>
            <a:r>
              <a:rPr lang="ru-RU" dirty="0" err="1"/>
              <a:t>това</a:t>
            </a:r>
            <a:r>
              <a:rPr lang="ru-RU" dirty="0"/>
              <a:t> те да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пречка</a:t>
            </a:r>
            <a:r>
              <a:rPr lang="ru-RU" dirty="0"/>
              <a:t> за </a:t>
            </a:r>
            <a:r>
              <a:rPr lang="ru-RU" dirty="0" err="1"/>
              <a:t>развитието</a:t>
            </a:r>
            <a:r>
              <a:rPr lang="ru-RU" dirty="0"/>
              <a:t> на един продукт</a:t>
            </a:r>
          </a:p>
          <a:p>
            <a:r>
              <a:rPr lang="bg-BG" dirty="0"/>
              <a:t>Гъвкава основна рамка</a:t>
            </a:r>
          </a:p>
          <a:p>
            <a:r>
              <a:rPr lang="ru-RU" dirty="0" err="1"/>
              <a:t>Процеса</a:t>
            </a:r>
            <a:r>
              <a:rPr lang="ru-RU" dirty="0"/>
              <a:t> по доставка </a:t>
            </a:r>
            <a:r>
              <a:rPr lang="ru-RU" dirty="0" err="1"/>
              <a:t>има</a:t>
            </a:r>
            <a:r>
              <a:rPr lang="ru-RU" dirty="0"/>
              <a:t> две </a:t>
            </a:r>
            <a:r>
              <a:rPr lang="ru-RU" dirty="0" err="1"/>
              <a:t>основни</a:t>
            </a:r>
            <a:r>
              <a:rPr lang="ru-RU" dirty="0"/>
              <a:t> цели: да </a:t>
            </a:r>
            <a:r>
              <a:rPr lang="ru-RU" dirty="0" err="1"/>
              <a:t>осигури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нужни</a:t>
            </a:r>
            <a:r>
              <a:rPr lang="ru-RU" dirty="0"/>
              <a:t> проверки за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изискванията</a:t>
            </a:r>
            <a:r>
              <a:rPr lang="ru-RU" dirty="0"/>
              <a:t> продукта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пуснат</a:t>
            </a:r>
            <a:r>
              <a:rPr lang="ru-RU" dirty="0"/>
              <a:t> в </a:t>
            </a:r>
            <a:r>
              <a:rPr lang="ru-RU" dirty="0" err="1"/>
              <a:t>експлоатация</a:t>
            </a:r>
            <a:r>
              <a:rPr lang="ru-RU" dirty="0"/>
              <a:t> и да </a:t>
            </a:r>
            <a:r>
              <a:rPr lang="ru-RU" dirty="0" err="1"/>
              <a:t>фасилитира</a:t>
            </a:r>
            <a:r>
              <a:rPr lang="ru-RU" dirty="0"/>
              <a:t> </a:t>
            </a:r>
            <a:r>
              <a:rPr lang="ru-RU" dirty="0" err="1"/>
              <a:t>самото</a:t>
            </a:r>
            <a:r>
              <a:rPr lang="ru-RU" dirty="0"/>
              <a:t> </a:t>
            </a:r>
            <a:r>
              <a:rPr lang="ru-RU" dirty="0" err="1"/>
              <a:t>придвижване</a:t>
            </a:r>
            <a:r>
              <a:rPr lang="ru-RU" dirty="0"/>
              <a:t> на продукта до </a:t>
            </a:r>
            <a:r>
              <a:rPr lang="ru-RU" dirty="0" err="1"/>
              <a:t>пускането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в </a:t>
            </a:r>
            <a:r>
              <a:rPr lang="ru-RU" dirty="0" err="1"/>
              <a:t>експлоатация</a:t>
            </a:r>
            <a:endParaRPr lang="ru-RU" dirty="0"/>
          </a:p>
          <a:p>
            <a:r>
              <a:rPr lang="ru-RU" dirty="0"/>
              <a:t>Конкретен </a:t>
            </a:r>
            <a:r>
              <a:rPr lang="ru-RU" dirty="0" err="1"/>
              <a:t>процес</a:t>
            </a:r>
            <a:r>
              <a:rPr lang="ru-RU" dirty="0"/>
              <a:t> на доставка за конкретен продукт</a:t>
            </a:r>
          </a:p>
          <a:p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корпоративните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endParaRPr lang="ru-RU" dirty="0"/>
          </a:p>
          <a:p>
            <a:pPr lvl="1"/>
            <a:r>
              <a:rPr lang="bg-BG" dirty="0"/>
              <a:t>Свързани с продуктов </a:t>
            </a:r>
            <a:r>
              <a:rPr lang="bg-BG" dirty="0" err="1"/>
              <a:t>инкремент</a:t>
            </a:r>
            <a:endParaRPr lang="bg-BG" dirty="0"/>
          </a:p>
          <a:p>
            <a:pPr lvl="1"/>
            <a:r>
              <a:rPr lang="bg-BG" dirty="0"/>
              <a:t>Независими от продуктовия </a:t>
            </a:r>
            <a:r>
              <a:rPr lang="bg-BG" dirty="0" err="1"/>
              <a:t>инкремент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844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29E3-E377-AB65-3F17-264741D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Програми</a:t>
            </a:r>
            <a:r>
              <a:rPr lang="ru-RU" dirty="0"/>
              <a:t> за доставка (</a:t>
            </a:r>
            <a:r>
              <a:rPr lang="ru-RU" dirty="0" err="1"/>
              <a:t>delivery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D044-521A-3C89-0C64-993ABD94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Обединение на продукти за обща доставка</a:t>
            </a:r>
          </a:p>
          <a:p>
            <a:r>
              <a:rPr lang="ru-RU" dirty="0"/>
              <a:t>Множество под-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образуващи</a:t>
            </a:r>
            <a:r>
              <a:rPr lang="ru-RU" dirty="0"/>
              <a:t> един </a:t>
            </a:r>
            <a:r>
              <a:rPr lang="ru-RU" dirty="0" err="1"/>
              <a:t>цялостен</a:t>
            </a:r>
            <a:r>
              <a:rPr lang="ru-RU" dirty="0"/>
              <a:t> продукт от </a:t>
            </a:r>
            <a:r>
              <a:rPr lang="ru-RU" dirty="0" err="1"/>
              <a:t>гледна</a:t>
            </a:r>
            <a:r>
              <a:rPr lang="ru-RU" dirty="0"/>
              <a:t> точка на </a:t>
            </a:r>
            <a:r>
              <a:rPr lang="ru-RU" dirty="0" err="1"/>
              <a:t>клиентите</a:t>
            </a:r>
            <a:endParaRPr lang="ru-RU" dirty="0"/>
          </a:p>
          <a:p>
            <a:r>
              <a:rPr lang="ru-RU" dirty="0" err="1"/>
              <a:t>Няколко</a:t>
            </a:r>
            <a:r>
              <a:rPr lang="ru-RU" dirty="0"/>
              <a:t> не чак толкова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но </a:t>
            </a:r>
            <a:r>
              <a:rPr lang="ru-RU" dirty="0" err="1"/>
              <a:t>със</a:t>
            </a:r>
            <a:r>
              <a:rPr lang="ru-RU" dirty="0"/>
              <a:t> сходни характеристики</a:t>
            </a:r>
          </a:p>
          <a:p>
            <a:r>
              <a:rPr lang="ru-RU" dirty="0" err="1"/>
              <a:t>Основната</a:t>
            </a:r>
            <a:r>
              <a:rPr lang="ru-RU" dirty="0"/>
              <a:t> идея е да се </a:t>
            </a:r>
            <a:r>
              <a:rPr lang="ru-RU" dirty="0" err="1"/>
              <a:t>оптимизират</a:t>
            </a:r>
            <a:r>
              <a:rPr lang="ru-RU" dirty="0"/>
              <a:t> </a:t>
            </a:r>
            <a:r>
              <a:rPr lang="ru-RU" dirty="0" err="1"/>
              <a:t>дейностите</a:t>
            </a:r>
            <a:r>
              <a:rPr lang="ru-RU" dirty="0"/>
              <a:t> и </a:t>
            </a:r>
            <a:r>
              <a:rPr lang="ru-RU" dirty="0" err="1"/>
              <a:t>ресурсите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1065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2E34-F405-5311-0D04-6FF015B7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рисковете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7D-C748-DD5B-AFE0-B38AE1C3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малко</a:t>
            </a:r>
            <a:r>
              <a:rPr lang="ru-RU" dirty="0"/>
              <a:t> </a:t>
            </a:r>
            <a:r>
              <a:rPr lang="ru-RU" dirty="0" err="1"/>
              <a:t>рискове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идентифицирани</a:t>
            </a:r>
            <a:r>
              <a:rPr lang="ru-RU" dirty="0"/>
              <a:t> в </a:t>
            </a:r>
            <a:r>
              <a:rPr lang="ru-RU" dirty="0" err="1"/>
              <a:t>процеса</a:t>
            </a:r>
            <a:r>
              <a:rPr lang="ru-RU" dirty="0"/>
              <a:t> на доставка на </a:t>
            </a:r>
            <a:r>
              <a:rPr lang="ru-RU" dirty="0" err="1"/>
              <a:t>софтуера</a:t>
            </a:r>
            <a:endParaRPr lang="ru-RU" dirty="0"/>
          </a:p>
          <a:p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рискове</a:t>
            </a:r>
            <a:r>
              <a:rPr lang="ru-RU" dirty="0"/>
              <a:t>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биха</a:t>
            </a:r>
            <a:r>
              <a:rPr lang="ru-RU" dirty="0"/>
              <a:t> </a:t>
            </a:r>
            <a:r>
              <a:rPr lang="ru-RU" dirty="0" err="1"/>
              <a:t>произлезли</a:t>
            </a:r>
            <a:r>
              <a:rPr lang="ru-RU" dirty="0"/>
              <a:t> от </a:t>
            </a:r>
            <a:r>
              <a:rPr lang="ru-RU" dirty="0" err="1"/>
              <a:t>изключения</a:t>
            </a:r>
            <a:r>
              <a:rPr lang="ru-RU" dirty="0"/>
              <a:t> за </a:t>
            </a:r>
            <a:r>
              <a:rPr lang="ru-RU" dirty="0" err="1"/>
              <a:t>корпоративни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, частично </a:t>
            </a:r>
            <a:r>
              <a:rPr lang="ru-RU" dirty="0" err="1"/>
              <a:t>удовлетворяване</a:t>
            </a:r>
            <a:r>
              <a:rPr lang="ru-RU" dirty="0"/>
              <a:t> на </a:t>
            </a:r>
            <a:r>
              <a:rPr lang="ru-RU" dirty="0" err="1"/>
              <a:t>изисквания</a:t>
            </a:r>
            <a:r>
              <a:rPr lang="ru-RU" dirty="0"/>
              <a:t> (в </a:t>
            </a:r>
            <a:r>
              <a:rPr lang="ru-RU" dirty="0" err="1"/>
              <a:t>позволените</a:t>
            </a:r>
            <a:r>
              <a:rPr lang="ru-RU" dirty="0"/>
              <a:t> </a:t>
            </a:r>
            <a:r>
              <a:rPr lang="ru-RU" dirty="0" err="1"/>
              <a:t>граници</a:t>
            </a:r>
            <a:r>
              <a:rPr lang="ru-RU" dirty="0"/>
              <a:t>) или друга </a:t>
            </a:r>
            <a:r>
              <a:rPr lang="ru-RU" dirty="0" err="1"/>
              <a:t>абнормалност</a:t>
            </a:r>
            <a:endParaRPr lang="ru-RU" dirty="0"/>
          </a:p>
          <a:p>
            <a:r>
              <a:rPr lang="ru-RU" dirty="0" err="1"/>
              <a:t>Очаква</a:t>
            </a:r>
            <a:r>
              <a:rPr lang="ru-RU" dirty="0"/>
              <a:t> се, че при 100\% </a:t>
            </a:r>
            <a:r>
              <a:rPr lang="ru-RU" dirty="0" err="1"/>
              <a:t>покритие</a:t>
            </a:r>
            <a:r>
              <a:rPr lang="ru-RU" dirty="0"/>
              <a:t> на </a:t>
            </a:r>
            <a:r>
              <a:rPr lang="ru-RU" dirty="0" err="1"/>
              <a:t>изискванията</a:t>
            </a:r>
            <a:r>
              <a:rPr lang="ru-RU" dirty="0"/>
              <a:t> не би </a:t>
            </a:r>
            <a:r>
              <a:rPr lang="ru-RU" dirty="0" err="1"/>
              <a:t>трябвало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новоидентифицирани</a:t>
            </a:r>
            <a:r>
              <a:rPr lang="ru-RU" dirty="0"/>
              <a:t> </a:t>
            </a:r>
            <a:r>
              <a:rPr lang="ru-RU" dirty="0" err="1"/>
              <a:t>рискове</a:t>
            </a:r>
            <a:r>
              <a:rPr lang="ru-RU" dirty="0"/>
              <a:t> (</a:t>
            </a:r>
            <a:r>
              <a:rPr lang="ru-RU" dirty="0" err="1"/>
              <a:t>отвъд</a:t>
            </a:r>
            <a:r>
              <a:rPr lang="ru-RU" dirty="0"/>
              <a:t> вече </a:t>
            </a:r>
            <a:r>
              <a:rPr lang="ru-RU" dirty="0" err="1"/>
              <a:t>приетите</a:t>
            </a:r>
            <a:r>
              <a:rPr lang="ru-RU" dirty="0"/>
              <a:t> на корпоративно </a:t>
            </a:r>
            <a:r>
              <a:rPr lang="ru-RU" dirty="0" err="1"/>
              <a:t>ниво</a:t>
            </a:r>
            <a:r>
              <a:rPr lang="ru-RU" dirty="0"/>
              <a:t>). В противен случай </a:t>
            </a:r>
            <a:r>
              <a:rPr lang="ru-RU" dirty="0" err="1"/>
              <a:t>бихме</a:t>
            </a:r>
            <a:r>
              <a:rPr lang="ru-RU" dirty="0"/>
              <a:t> </a:t>
            </a:r>
            <a:r>
              <a:rPr lang="ru-RU" dirty="0" err="1"/>
              <a:t>имали</a:t>
            </a:r>
            <a:r>
              <a:rPr lang="ru-RU" dirty="0"/>
              <a:t> индикация за </a:t>
            </a:r>
            <a:r>
              <a:rPr lang="ru-RU" dirty="0" err="1"/>
              <a:t>незадоволително</a:t>
            </a:r>
            <a:r>
              <a:rPr lang="ru-RU" dirty="0"/>
              <a:t> качество на </a:t>
            </a:r>
            <a:r>
              <a:rPr lang="ru-RU" dirty="0" err="1"/>
              <a:t>корпоративните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161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FB70-5B09-41A2-84B9-132A083B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ресурсите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7B8-D7CB-983F-DC05-178E828E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Финансови (</a:t>
            </a:r>
            <a:r>
              <a:rPr lang="ru-RU" dirty="0" err="1"/>
              <a:t>одити</a:t>
            </a:r>
            <a:r>
              <a:rPr lang="ru-RU" dirty="0"/>
              <a:t>, сертификации,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тестови</a:t>
            </a:r>
            <a:r>
              <a:rPr lang="ru-RU" dirty="0"/>
              <a:t> </a:t>
            </a:r>
            <a:r>
              <a:rPr lang="ru-RU" dirty="0" err="1"/>
              <a:t>дейности</a:t>
            </a:r>
            <a:r>
              <a:rPr lang="ru-RU" dirty="0"/>
              <a:t>, инфраструктура)</a:t>
            </a:r>
            <a:endParaRPr lang="bg-BG" dirty="0"/>
          </a:p>
          <a:p>
            <a:r>
              <a:rPr lang="bg-BG" dirty="0"/>
              <a:t>Човешки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Време + Финанси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4338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62DC-A7B3-A0F5-4DEC-DA9891F1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F2D0-30DC-AE42-6BDA-A23C34EF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Доставка според времева линия</a:t>
            </a:r>
          </a:p>
          <a:p>
            <a:r>
              <a:rPr lang="bg-BG" dirty="0"/>
              <a:t>Мигновена доставка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2042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895C-551C-4637-1E09-3E56DA82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Участващи роли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F86C-CAE7-7DD8-0963-517D656B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Мениджър</a:t>
            </a:r>
            <a:r>
              <a:rPr lang="ru-RU" dirty="0"/>
              <a:t> на </a:t>
            </a:r>
            <a:r>
              <a:rPr lang="ru-RU" dirty="0" err="1"/>
              <a:t>доставката</a:t>
            </a:r>
            <a:r>
              <a:rPr lang="ru-RU" dirty="0"/>
              <a:t> (</a:t>
            </a:r>
            <a:r>
              <a:rPr lang="ru-RU" dirty="0" err="1"/>
              <a:t>delivery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)</a:t>
            </a:r>
          </a:p>
          <a:p>
            <a:r>
              <a:rPr lang="bg-BG" dirty="0"/>
              <a:t>Експерти по сигурността</a:t>
            </a:r>
            <a:endParaRPr lang="ru-RU" dirty="0"/>
          </a:p>
          <a:p>
            <a:r>
              <a:rPr lang="ru-RU" dirty="0" err="1"/>
              <a:t>Отговорници</a:t>
            </a:r>
            <a:r>
              <a:rPr lang="ru-RU" dirty="0"/>
              <a:t> по </a:t>
            </a:r>
            <a:r>
              <a:rPr lang="ru-RU" dirty="0" err="1"/>
              <a:t>корпоративните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експерти</a:t>
            </a:r>
            <a:endParaRPr lang="ru-RU" dirty="0"/>
          </a:p>
          <a:p>
            <a:r>
              <a:rPr lang="bg-BG" dirty="0"/>
              <a:t>Продуктови мениджъри</a:t>
            </a:r>
            <a:endParaRPr lang="ru-RU" dirty="0"/>
          </a:p>
          <a:p>
            <a:r>
              <a:rPr lang="bg-BG" dirty="0"/>
              <a:t>Екипите, разработващи продуктите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83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E0C-084D-15BD-5581-A302AB1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 за управление на </a:t>
            </a:r>
            <a:r>
              <a:rPr lang="ru-RU" dirty="0" err="1"/>
              <a:t>доставката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1027-6C2D-BC2F-95BD-9EC3AF90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Необходим е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да:</a:t>
            </a:r>
          </a:p>
          <a:p>
            <a:pPr lvl="1"/>
            <a:r>
              <a:rPr lang="ru-RU" dirty="0" err="1"/>
              <a:t>позволи</a:t>
            </a:r>
            <a:r>
              <a:rPr lang="ru-RU" dirty="0"/>
              <a:t> </a:t>
            </a:r>
            <a:r>
              <a:rPr lang="ru-RU" dirty="0" err="1"/>
              <a:t>моделирането</a:t>
            </a:r>
            <a:r>
              <a:rPr lang="ru-RU" dirty="0"/>
              <a:t> на </a:t>
            </a:r>
            <a:r>
              <a:rPr lang="ru-RU" dirty="0" err="1"/>
              <a:t>корпоративните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;</a:t>
            </a:r>
          </a:p>
          <a:p>
            <a:pPr lvl="1"/>
            <a:r>
              <a:rPr lang="ru-RU" dirty="0" err="1"/>
              <a:t>позволи</a:t>
            </a:r>
            <a:r>
              <a:rPr lang="ru-RU" dirty="0"/>
              <a:t> </a:t>
            </a:r>
            <a:r>
              <a:rPr lang="ru-RU" dirty="0" err="1"/>
              <a:t>моделирането</a:t>
            </a:r>
            <a:r>
              <a:rPr lang="ru-RU" dirty="0"/>
              <a:t> на </a:t>
            </a:r>
            <a:r>
              <a:rPr lang="ru-RU" dirty="0" err="1"/>
              <a:t>възможните</a:t>
            </a:r>
            <a:r>
              <a:rPr lang="ru-RU" dirty="0"/>
              <a:t> </a:t>
            </a:r>
            <a:r>
              <a:rPr lang="ru-RU" dirty="0" err="1"/>
              <a:t>изключения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да </a:t>
            </a:r>
            <a:r>
              <a:rPr lang="ru-RU" dirty="0" err="1"/>
              <a:t>фасилитира</a:t>
            </a:r>
            <a:r>
              <a:rPr lang="ru-RU" dirty="0"/>
              <a:t> </a:t>
            </a:r>
            <a:r>
              <a:rPr lang="ru-RU" dirty="0" err="1"/>
              <a:t>управлението</a:t>
            </a:r>
            <a:r>
              <a:rPr lang="ru-RU" dirty="0"/>
              <a:t> на риска;</a:t>
            </a:r>
          </a:p>
          <a:p>
            <a:pPr lvl="1"/>
            <a:r>
              <a:rPr lang="ru-RU" dirty="0"/>
              <a:t>да </a:t>
            </a:r>
            <a:r>
              <a:rPr lang="ru-RU" dirty="0" err="1"/>
              <a:t>дава</a:t>
            </a:r>
            <a:r>
              <a:rPr lang="ru-RU" dirty="0"/>
              <a:t> </a:t>
            </a:r>
            <a:r>
              <a:rPr lang="ru-RU" dirty="0" err="1"/>
              <a:t>механизмите</a:t>
            </a:r>
            <a:r>
              <a:rPr lang="ru-RU" dirty="0"/>
              <a:t> за </a:t>
            </a:r>
            <a:r>
              <a:rPr lang="ru-RU" dirty="0" err="1"/>
              <a:t>автоматизирано</a:t>
            </a:r>
            <a:r>
              <a:rPr lang="ru-RU" dirty="0"/>
              <a:t> и </a:t>
            </a:r>
            <a:r>
              <a:rPr lang="ru-RU" dirty="0" err="1"/>
              <a:t>ръчно</a:t>
            </a:r>
            <a:r>
              <a:rPr lang="ru-RU" dirty="0"/>
              <a:t> </a:t>
            </a:r>
            <a:r>
              <a:rPr lang="ru-RU" dirty="0" err="1"/>
              <a:t>събиране</a:t>
            </a:r>
            <a:r>
              <a:rPr lang="ru-RU" dirty="0"/>
              <a:t> на </a:t>
            </a:r>
            <a:r>
              <a:rPr lang="ru-RU" dirty="0" err="1"/>
              <a:t>доказателства</a:t>
            </a:r>
            <a:r>
              <a:rPr lang="ru-RU" dirty="0"/>
              <a:t> </a:t>
            </a:r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да </a:t>
            </a:r>
            <a:r>
              <a:rPr lang="ru-RU" dirty="0" err="1"/>
              <a:t>моделира</a:t>
            </a:r>
            <a:r>
              <a:rPr lang="ru-RU" dirty="0"/>
              <a:t> </a:t>
            </a:r>
            <a:r>
              <a:rPr lang="ru-RU" dirty="0" err="1"/>
              <a:t>самите</a:t>
            </a:r>
            <a:r>
              <a:rPr lang="ru-RU" dirty="0"/>
              <a:t> цикли за доставки и </a:t>
            </a:r>
            <a:r>
              <a:rPr lang="ru-RU" dirty="0" err="1"/>
              <a:t>продукти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да </a:t>
            </a:r>
            <a:r>
              <a:rPr lang="ru-RU" dirty="0" err="1"/>
              <a:t>предостави</a:t>
            </a:r>
            <a:r>
              <a:rPr lang="ru-RU" dirty="0"/>
              <a:t> </a:t>
            </a:r>
            <a:r>
              <a:rPr lang="ru-RU" dirty="0" err="1"/>
              <a:t>отчети</a:t>
            </a:r>
            <a:r>
              <a:rPr lang="ru-RU" dirty="0"/>
              <a:t> и обобщения на </a:t>
            </a:r>
            <a:r>
              <a:rPr lang="ru-RU" dirty="0" err="1"/>
              <a:t>състоянието</a:t>
            </a:r>
            <a:r>
              <a:rPr lang="ru-RU" dirty="0"/>
              <a:t> на </a:t>
            </a:r>
            <a:r>
              <a:rPr lang="ru-RU" dirty="0" err="1"/>
              <a:t>цикъла</a:t>
            </a:r>
            <a:r>
              <a:rPr lang="ru-RU" dirty="0"/>
              <a:t> на </a:t>
            </a:r>
            <a:r>
              <a:rPr lang="ru-RU" dirty="0" err="1"/>
              <a:t>доставката</a:t>
            </a:r>
            <a:r>
              <a:rPr lang="ru-RU" dirty="0"/>
              <a:t> </a:t>
            </a:r>
            <a:r>
              <a:rPr lang="ru-RU" dirty="0" err="1"/>
              <a:t>текущите</a:t>
            </a:r>
            <a:r>
              <a:rPr lang="ru-RU" dirty="0"/>
              <a:t> пропуски и </a:t>
            </a:r>
            <a:r>
              <a:rPr lang="ru-RU" dirty="0" err="1"/>
              <a:t>несъответствия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и </a:t>
            </a:r>
            <a:r>
              <a:rPr lang="ru-RU" dirty="0" err="1"/>
              <a:t>други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15734159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2255</TotalTime>
  <Words>440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Създаване и управление на цялостен процес за доставка</vt:lpstr>
      <vt:lpstr>Програми за доставка (delivery program)</vt:lpstr>
      <vt:lpstr>Управление на рисковете</vt:lpstr>
      <vt:lpstr>Управление на ресурсите</vt:lpstr>
      <vt:lpstr>Подходи</vt:lpstr>
      <vt:lpstr>Участващи роли</vt:lpstr>
      <vt:lpstr>Използване на софтуер за управление на доставката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80</cp:revision>
  <dcterms:created xsi:type="dcterms:W3CDTF">2022-10-13T21:13:00Z</dcterms:created>
  <dcterms:modified xsi:type="dcterms:W3CDTF">2023-12-19T12:54:49Z</dcterms:modified>
</cp:coreProperties>
</file>