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6"/>
  </p:notesMasterIdLst>
  <p:sldIdLst>
    <p:sldId id="258" r:id="rId5"/>
    <p:sldId id="293" r:id="rId6"/>
    <p:sldId id="275" r:id="rId7"/>
    <p:sldId id="292" r:id="rId8"/>
    <p:sldId id="276" r:id="rId9"/>
    <p:sldId id="274" r:id="rId10"/>
    <p:sldId id="289" r:id="rId11"/>
    <p:sldId id="290" r:id="rId12"/>
    <p:sldId id="260" r:id="rId13"/>
    <p:sldId id="273" r:id="rId14"/>
    <p:sldId id="277" r:id="rId15"/>
    <p:sldId id="279" r:id="rId16"/>
    <p:sldId id="278" r:id="rId17"/>
    <p:sldId id="272" r:id="rId18"/>
    <p:sldId id="281" r:id="rId19"/>
    <p:sldId id="282" r:id="rId20"/>
    <p:sldId id="283" r:id="rId21"/>
    <p:sldId id="284" r:id="rId22"/>
    <p:sldId id="291" r:id="rId23"/>
    <p:sldId id="285" r:id="rId24"/>
    <p:sldId id="287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9768613" y="5748658"/>
            <a:ext cx="2420546" cy="11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22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/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5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Elixir, Java and What Wend Wrong with 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Georgi Yolovski</a:t>
            </a:r>
          </a:p>
        </p:txBody>
      </p:sp>
    </p:spTree>
    <p:extLst>
      <p:ext uri="{BB962C8B-B14F-4D97-AF65-F5344CB8AC3E}">
        <p14:creationId xmlns:p14="http://schemas.microsoft.com/office/powerpoint/2010/main" val="28926633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in 2012 by Jose </a:t>
            </a:r>
            <a:r>
              <a:rPr lang="en-US" dirty="0" err="1"/>
              <a:t>Valim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Runs on BEAM</a:t>
            </a:r>
            <a:endParaRPr lang="bg-BG" dirty="0"/>
          </a:p>
          <a:p>
            <a:pPr lvl="1"/>
            <a:r>
              <a:rPr lang="en-US" dirty="0"/>
              <a:t>Used by Discord, Pinterest, Spotify</a:t>
            </a:r>
          </a:p>
          <a:p>
            <a:pPr lvl="1"/>
            <a:endParaRPr lang="en-US" dirty="0"/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Immutable data structures</a:t>
            </a:r>
          </a:p>
          <a:p>
            <a:pPr lvl="1"/>
            <a:r>
              <a:rPr lang="en-US" dirty="0"/>
              <a:t>Functional paradigm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REPL and documentation as first-class citizen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6A5B-082F-4C55-8D01-931CB1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433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C7E2-E618-4878-9F4C-36481B82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4CAE-CD68-4EC4-A539-88AB0E62D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Elixir everything is immutable</a:t>
            </a:r>
          </a:p>
          <a:p>
            <a:pPr lvl="1"/>
            <a:r>
              <a:rPr lang="en-US" dirty="0"/>
              <a:t>A better way to achieve</a:t>
            </a:r>
            <a:br>
              <a:rPr lang="en-US" dirty="0"/>
            </a:br>
            <a:r>
              <a:rPr lang="en-US" dirty="0"/>
              <a:t>encapsulation</a:t>
            </a:r>
          </a:p>
          <a:p>
            <a:pPr lvl="1"/>
            <a:endParaRPr lang="en-US" dirty="0"/>
          </a:p>
          <a:p>
            <a:r>
              <a:rPr lang="en-US" dirty="0"/>
              <a:t>Records in Java/C# are a </a:t>
            </a:r>
            <a:br>
              <a:rPr lang="en-US" dirty="0"/>
            </a:br>
            <a:r>
              <a:rPr lang="en-US" dirty="0"/>
              <a:t>step in the right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9CB00-B604-4964-80B8-6EE3E302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958391"/>
            <a:ext cx="4648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78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351E-19A1-4D3F-8458-4295D6E4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5960-B113-45DB-865B-E92578845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actions and business logic, not on objects and instances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DEEEF-FA56-4A59-B33B-E8633352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392950"/>
            <a:ext cx="4648200" cy="225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E563B6-880C-4DDB-95CF-D7806FD10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6699"/>
            <a:ext cx="46482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77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6DE6-B506-4DD3-BF06-3B48398B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C31B-1473-4AE2-8054-FBBE022B1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Popular in functional languages</a:t>
            </a:r>
          </a:p>
          <a:p>
            <a:endParaRPr lang="en-US" dirty="0"/>
          </a:p>
          <a:p>
            <a:r>
              <a:rPr lang="en-US" dirty="0"/>
              <a:t>Test whether the object matches a given expression</a:t>
            </a:r>
          </a:p>
          <a:p>
            <a:endParaRPr lang="en-US" dirty="0"/>
          </a:p>
          <a:p>
            <a:r>
              <a:rPr lang="en-US" dirty="0"/>
              <a:t>Cleaner control flow statements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84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327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A67-B6FB-4575-B032-95A9E47F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and </a:t>
            </a:r>
            <a:r>
              <a:rPr lang="en-US" dirty="0" err="1"/>
              <a:t>doctests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C978-9800-4DCC-A901-81D68DD65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Elixir has a built-in REPL (Read–eval–print loop)</a:t>
            </a:r>
          </a:p>
          <a:p>
            <a:pPr lvl="1"/>
            <a:r>
              <a:rPr lang="en-US" dirty="0"/>
              <a:t>Execute simple expressions</a:t>
            </a:r>
          </a:p>
          <a:p>
            <a:pPr lvl="1"/>
            <a:r>
              <a:rPr lang="en-US" dirty="0"/>
              <a:t>Start as part of the app</a:t>
            </a:r>
          </a:p>
          <a:p>
            <a:pPr lvl="1"/>
            <a:r>
              <a:rPr lang="en-US" dirty="0"/>
              <a:t>Attach to a running app</a:t>
            </a:r>
          </a:p>
          <a:p>
            <a:pPr lvl="1"/>
            <a:endParaRPr lang="en-US" dirty="0"/>
          </a:p>
          <a:p>
            <a:r>
              <a:rPr lang="en-US" dirty="0" err="1"/>
              <a:t>Doctests</a:t>
            </a:r>
            <a:endParaRPr lang="en-US" dirty="0"/>
          </a:p>
          <a:p>
            <a:pPr lvl="1"/>
            <a:r>
              <a:rPr lang="en-US" dirty="0"/>
              <a:t>Mix between unit tests and documentation</a:t>
            </a:r>
          </a:p>
          <a:p>
            <a:pPr lvl="1"/>
            <a:r>
              <a:rPr lang="en-US" dirty="0"/>
              <a:t>Keeps the documentation up to date</a:t>
            </a:r>
          </a:p>
        </p:txBody>
      </p:sp>
    </p:spTree>
    <p:extLst>
      <p:ext uri="{BB962C8B-B14F-4D97-AF65-F5344CB8AC3E}">
        <p14:creationId xmlns:p14="http://schemas.microsoft.com/office/powerpoint/2010/main" val="9967264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27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D63B-0CCD-4FCA-BF96-BA8845A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concurrency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FB00-AE79-4C8E-A13D-F1BE28381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BEAM VM has its own scheduler</a:t>
            </a:r>
          </a:p>
          <a:p>
            <a:pPr lvl="1"/>
            <a:r>
              <a:rPr lang="en-US" dirty="0"/>
              <a:t>Runs lightweight processes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shared 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 via </a:t>
            </a:r>
            <a:br>
              <a:rPr lang="en-US" dirty="0"/>
            </a:br>
            <a:r>
              <a:rPr lang="en-US" dirty="0"/>
              <a:t>message passing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F6765-B42E-4337-B35B-3AB41325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65" y="1282951"/>
            <a:ext cx="5577635" cy="31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39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4558-4D95-45AE-9C9E-71ADB10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model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9FDE-B070-469E-BCB0-2A1E623C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performance (no locks)</a:t>
            </a:r>
          </a:p>
          <a:p>
            <a:endParaRPr lang="en-US" dirty="0"/>
          </a:p>
          <a:p>
            <a:r>
              <a:rPr lang="en-US" dirty="0"/>
              <a:t>Fault tolerance</a:t>
            </a:r>
          </a:p>
          <a:p>
            <a:endParaRPr lang="en-US" dirty="0"/>
          </a:p>
          <a:p>
            <a:r>
              <a:rPr lang="en-US" dirty="0"/>
              <a:t>Easier to distribute</a:t>
            </a:r>
          </a:p>
          <a:p>
            <a:endParaRPr lang="en-US" dirty="0"/>
          </a:p>
          <a:p>
            <a:r>
              <a:rPr lang="en-US" dirty="0"/>
              <a:t>Scalability – up to ~268M running processes</a:t>
            </a:r>
          </a:p>
          <a:p>
            <a:endParaRPr lang="en-US" dirty="0"/>
          </a:p>
          <a:p>
            <a:r>
              <a:rPr lang="en-US" dirty="0"/>
              <a:t>Virtual Threads in Java 19 – a step in the right direction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935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44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1091" y="1760428"/>
            <a:ext cx="6807200" cy="3133943"/>
          </a:xfrm>
        </p:spPr>
        <p:txBody>
          <a:bodyPr>
            <a:normAutofit/>
          </a:bodyPr>
          <a:lstStyle/>
          <a:p>
            <a:r>
              <a:rPr lang="en-US" dirty="0"/>
              <a:t>Software Consultant @ </a:t>
            </a:r>
            <a:r>
              <a:rPr lang="en-US" dirty="0" err="1"/>
              <a:t>Accedia</a:t>
            </a:r>
            <a:r>
              <a:rPr lang="en-US" dirty="0"/>
              <a:t> since 2013</a:t>
            </a:r>
          </a:p>
          <a:p>
            <a:endParaRPr lang="en-US" dirty="0"/>
          </a:p>
          <a:p>
            <a:r>
              <a:rPr lang="en-US" dirty="0"/>
              <a:t>Experience with Java, C#, Python, NodeJS </a:t>
            </a:r>
            <a:br>
              <a:rPr lang="en-US" dirty="0"/>
            </a:br>
            <a:r>
              <a:rPr lang="en-US" dirty="0"/>
              <a:t>and more</a:t>
            </a:r>
          </a:p>
          <a:p>
            <a:endParaRPr lang="en-US" dirty="0"/>
          </a:p>
          <a:p>
            <a:r>
              <a:rPr lang="en-US" dirty="0"/>
              <a:t>Enjoys playing with new languages and frameworks</a:t>
            </a: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FE153EC3-0DA5-1EF3-9BBD-EDA844295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814"/>
          <a:stretch/>
        </p:blipFill>
        <p:spPr bwMode="auto">
          <a:xfrm>
            <a:off x="838200" y="1760428"/>
            <a:ext cx="2897075" cy="306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10253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8060-0365-4BE3-8B57-42830190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chose Elixir?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AFB5-4135-4950-9A83-31097D3F4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clarity</a:t>
            </a:r>
          </a:p>
          <a:p>
            <a:endParaRPr lang="en-US" dirty="0"/>
          </a:p>
          <a:p>
            <a:r>
              <a:rPr lang="en-US" dirty="0"/>
              <a:t>Less bugs</a:t>
            </a:r>
          </a:p>
          <a:p>
            <a:endParaRPr lang="en-US" dirty="0"/>
          </a:p>
          <a:p>
            <a:r>
              <a:rPr lang="en-US" dirty="0"/>
              <a:t>Development experience</a:t>
            </a:r>
          </a:p>
          <a:p>
            <a:endParaRPr lang="en-US" dirty="0"/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48963309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programming paradigm </a:t>
            </a:r>
          </a:p>
          <a:p>
            <a:endParaRPr lang="en-US" dirty="0"/>
          </a:p>
          <a:p>
            <a:r>
              <a:rPr lang="en-US" dirty="0"/>
              <a:t>Based on the concept of objects</a:t>
            </a:r>
          </a:p>
          <a:p>
            <a:endParaRPr lang="en-US" dirty="0"/>
          </a:p>
          <a:p>
            <a:r>
              <a:rPr lang="en-US" dirty="0"/>
              <a:t>Map real-world objects and processes to digital counterparts</a:t>
            </a:r>
          </a:p>
          <a:p>
            <a:endParaRPr lang="en-US" dirty="0"/>
          </a:p>
          <a:p>
            <a:r>
              <a:rPr lang="en-US" dirty="0"/>
              <a:t>Use classes to define 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 according to Wikipedia</a:t>
            </a:r>
          </a:p>
        </p:txBody>
      </p:sp>
    </p:spTree>
    <p:extLst>
      <p:ext uri="{BB962C8B-B14F-4D97-AF65-F5344CB8AC3E}">
        <p14:creationId xmlns:p14="http://schemas.microsoft.com/office/powerpoint/2010/main" val="3757713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Original concept of 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is coined by Alan Kay (a biologist) in the 1960s</a:t>
            </a:r>
          </a:p>
          <a:p>
            <a:endParaRPr lang="en-US" dirty="0"/>
          </a:p>
          <a:p>
            <a:r>
              <a:rPr lang="en-US" dirty="0"/>
              <a:t>Simulating the cells in living organisms</a:t>
            </a:r>
          </a:p>
          <a:p>
            <a:pPr lvl="1"/>
            <a:r>
              <a:rPr lang="en-US" dirty="0"/>
              <a:t>Internal state (data)</a:t>
            </a:r>
          </a:p>
          <a:p>
            <a:pPr lvl="1"/>
            <a:r>
              <a:rPr lang="en-US" dirty="0"/>
              <a:t>Decoupled from each other</a:t>
            </a:r>
          </a:p>
          <a:p>
            <a:pPr lvl="1"/>
            <a:r>
              <a:rPr lang="en-US" dirty="0"/>
              <a:t>Communicate through messages</a:t>
            </a:r>
          </a:p>
        </p:txBody>
      </p:sp>
    </p:spTree>
    <p:extLst>
      <p:ext uri="{BB962C8B-B14F-4D97-AF65-F5344CB8AC3E}">
        <p14:creationId xmlns:p14="http://schemas.microsoft.com/office/powerpoint/2010/main" val="8664244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A0BA-D389-4116-8171-C89BB0B0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classes?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D6443-A7BB-4E10-9E07-ECE255A9D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“If I could do Java over again, I would leave out classes.” – James Gosling</a:t>
            </a:r>
          </a:p>
          <a:p>
            <a:endParaRPr lang="en-US" dirty="0"/>
          </a:p>
          <a:p>
            <a:r>
              <a:rPr lang="en-US" dirty="0"/>
              <a:t>“OOP to me means only messaging, local retention and protection and hiding of state-process, and extreme late-binding of all things.” – Alan Kay</a:t>
            </a:r>
          </a:p>
          <a:p>
            <a:endParaRPr lang="en-US" dirty="0"/>
          </a:p>
          <a:p>
            <a:r>
              <a:rPr lang="en-US" dirty="0"/>
              <a:t>It’s about encapsulation and message passing</a:t>
            </a:r>
          </a:p>
          <a:p>
            <a:pPr lvl="1"/>
            <a:r>
              <a:rPr lang="en-US" dirty="0"/>
              <a:t>Not about classes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401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BCE2-8B54-499C-9031-3DC9FCB2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0DF2-924D-4E08-8116-D0486DEEF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difference?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C6852-FFDB-40E9-9482-1A665E89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345994"/>
            <a:ext cx="4648200" cy="3019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C7FF18-D6BB-4252-916D-14C0F201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6" y="1345995"/>
            <a:ext cx="46482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323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44EF-082A-CC47-0172-8D52B7C9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 then?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2D7EA-9DFB-0F75-1105-463E75A2B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Avoiding shared mutable state </a:t>
            </a:r>
          </a:p>
          <a:p>
            <a:pPr lvl="1"/>
            <a:r>
              <a:rPr lang="en-US" dirty="0"/>
              <a:t>Reduce side effects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endParaRPr lang="en-US" dirty="0"/>
          </a:p>
          <a:p>
            <a:r>
              <a:rPr lang="en-US" dirty="0"/>
              <a:t>Forget about getters and setters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786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87E68-5AD7-D385-1E1C-80FD4049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OOP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FA5B2-07E9-B42A-1EA3-029D39C0307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09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started with erlang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 the 1980s by Ericsson</a:t>
            </a:r>
          </a:p>
          <a:p>
            <a:endParaRPr lang="en-US" dirty="0"/>
          </a:p>
          <a:p>
            <a:r>
              <a:rPr lang="en-US" dirty="0"/>
              <a:t>Runs on BEAM virtual machine</a:t>
            </a:r>
          </a:p>
          <a:p>
            <a:endParaRPr lang="en-US" dirty="0"/>
          </a:p>
          <a:p>
            <a:r>
              <a:rPr lang="en-US" dirty="0"/>
              <a:t>Suitable for telecoms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High-availability</a:t>
            </a:r>
          </a:p>
          <a:p>
            <a:pPr lvl="1"/>
            <a:endParaRPr lang="en-US" dirty="0"/>
          </a:p>
          <a:p>
            <a:r>
              <a:rPr lang="en-US" dirty="0"/>
              <a:t>Used by WhatsApp, RabbitMQ, Motorola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25DE8-266C-4473-89DA-26BD87BA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2915043E30E43AE6BD266BA7C260E" ma:contentTypeVersion="10" ma:contentTypeDescription="Create a new document." ma:contentTypeScope="" ma:versionID="2be7ab3cc8b59e7568c8f4ab777f1af6">
  <xsd:schema xmlns:xsd="http://www.w3.org/2001/XMLSchema" xmlns:xs="http://www.w3.org/2001/XMLSchema" xmlns:p="http://schemas.microsoft.com/office/2006/metadata/properties" xmlns:ns2="e4ee0c53-2d94-43da-a56a-ee2266385724" xmlns:ns3="649eb69c-f108-4a9e-8f42-09f1f02c87f5" targetNamespace="http://schemas.microsoft.com/office/2006/metadata/properties" ma:root="true" ma:fieldsID="65b55a7f7c772a96aad2501ed6708a0d" ns2:_="" ns3:_="">
    <xsd:import namespace="e4ee0c53-2d94-43da-a56a-ee2266385724"/>
    <xsd:import namespace="649eb69c-f108-4a9e-8f42-09f1f02c87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e0c53-2d94-43da-a56a-ee2266385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eb69c-f108-4a9e-8f42-09f1f02c87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013F97-F744-428B-8504-911AB7D87F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CD7B8E-9E4C-43E9-8D0A-A2FE873E71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e0c53-2d94-43da-a56a-ee2266385724"/>
    <ds:schemaRef ds:uri="649eb69c-f108-4a9e-8f42-09f1f02c87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5056</TotalTime>
  <Words>430</Words>
  <Application>Microsoft Office PowerPoint</Application>
  <PresentationFormat>Widescreen</PresentationFormat>
  <Paragraphs>122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AccordAlternate Bold</vt:lpstr>
      <vt:lpstr>AccordAlternate ExtraLight</vt:lpstr>
      <vt:lpstr>AccordAlternate Regular</vt:lpstr>
      <vt:lpstr>Arial</vt:lpstr>
      <vt:lpstr>Calibri</vt:lpstr>
      <vt:lpstr>Office Theme</vt:lpstr>
      <vt:lpstr>Elixir, Java and What Wend Wrong with OOP</vt:lpstr>
      <vt:lpstr>About Me</vt:lpstr>
      <vt:lpstr>What is OOP?</vt:lpstr>
      <vt:lpstr>The Original concept of OOP</vt:lpstr>
      <vt:lpstr>Where are the classes?</vt:lpstr>
      <vt:lpstr>Let’s talk about encapsulation</vt:lpstr>
      <vt:lpstr>What is encapsulation then?</vt:lpstr>
      <vt:lpstr>True OOP examples</vt:lpstr>
      <vt:lpstr>It all started with erlang</vt:lpstr>
      <vt:lpstr>Enter elixir</vt:lpstr>
      <vt:lpstr>The real encapsulation</vt:lpstr>
      <vt:lpstr>Functional programming</vt:lpstr>
      <vt:lpstr>Pattern matching</vt:lpstr>
      <vt:lpstr>Demo</vt:lpstr>
      <vt:lpstr>REPL and doctests</vt:lpstr>
      <vt:lpstr>Demo</vt:lpstr>
      <vt:lpstr>BEAM concurrency model</vt:lpstr>
      <vt:lpstr>Concurrency model benefits</vt:lpstr>
      <vt:lpstr>Demo</vt:lpstr>
      <vt:lpstr>Why chose Elixir?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Hristov</dc:creator>
  <cp:lastModifiedBy>Georgi Yolovski</cp:lastModifiedBy>
  <cp:revision>41</cp:revision>
  <dcterms:modified xsi:type="dcterms:W3CDTF">2022-09-29T12:51:10Z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0x0101004FE2915043E30E43AE6BD266BA7C260E</vt:lpwstr>
  </property>
  <property fmtid="{D5CDD505-2E9C-101B-9397-08002B2CF9AE}" pid="3" name="_dlc_DocIdItemGuid">
    <vt:lpwstr>732c15b1-e0e8-4f09-a025-c3db1f4402c4</vt:lpwstr>
  </property>
  <property fmtid="{D5CDD505-2E9C-101B-9397-08002B2CF9AE}" pid="4" name="AuthorIds_UIVersion_1536">
    <vt:lpwstr>29</vt:lpwstr>
  </property>
</Properties>
</file>