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  <p:sldId id="283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technique 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Used for cleaner control flow statements</a:t>
            </a:r>
          </a:p>
          <a:p>
            <a:endParaRPr lang="en-US" dirty="0"/>
          </a:p>
          <a:p>
            <a:r>
              <a:rPr lang="en-US" dirty="0"/>
              <a:t>See demo</a:t>
            </a:r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Can execute simple expressions</a:t>
            </a:r>
          </a:p>
          <a:p>
            <a:pPr lvl="1"/>
            <a:r>
              <a:rPr lang="en-US" dirty="0"/>
              <a:t>Can be started as part of the project</a:t>
            </a:r>
          </a:p>
          <a:p>
            <a:pPr lvl="1"/>
            <a:r>
              <a:rPr lang="en-US" dirty="0"/>
              <a:t>Can be attached to a running project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A mix between unit tests and documentation</a:t>
            </a:r>
          </a:p>
          <a:p>
            <a:pPr lvl="1"/>
            <a:r>
              <a:rPr lang="en-US" dirty="0"/>
              <a:t>Help keeping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instead of OS threads</a:t>
            </a:r>
          </a:p>
          <a:p>
            <a:pPr lvl="1"/>
            <a:r>
              <a:rPr lang="en-US" dirty="0"/>
              <a:t>No shared state between processes</a:t>
            </a:r>
          </a:p>
          <a:p>
            <a:pPr lvl="1"/>
            <a:r>
              <a:rPr lang="en-US" dirty="0"/>
              <a:t>Communication is done via message passing</a:t>
            </a:r>
          </a:p>
          <a:p>
            <a:r>
              <a:rPr lang="en-US" dirty="0"/>
              <a:t>Isolation means:</a:t>
            </a:r>
          </a:p>
          <a:p>
            <a:pPr lvl="1"/>
            <a:r>
              <a:rPr lang="en-US" dirty="0"/>
              <a:t>Better performance (no locks)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Scalability – up to ~268M 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 as well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348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  <vt:lpstr>BEAM concurrency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34</cp:revision>
  <dcterms:modified xsi:type="dcterms:W3CDTF">2022-04-13T06:31:46Z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