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8" r:id="rId5"/>
    <p:sldId id="259" r:id="rId6"/>
    <p:sldId id="260" r:id="rId7"/>
    <p:sldId id="273" r:id="rId8"/>
    <p:sldId id="272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Why Elixir is better</a:t>
            </a:r>
            <a:br>
              <a:rPr lang="en-US" sz="6000" dirty="0"/>
            </a:br>
            <a:r>
              <a:rPr lang="en-US" sz="6000" dirty="0"/>
              <a:t>than C# and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Language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Highly-available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 as well</a:t>
            </a:r>
            <a:endParaRPr lang="bg-BG" dirty="0"/>
          </a:p>
          <a:p>
            <a:pPr lvl="1"/>
            <a:r>
              <a:rPr lang="en-US" dirty="0"/>
              <a:t>Used by Discord and Pinterest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74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Why Elixir is better than C# and Java</vt:lpstr>
      <vt:lpstr>OVERVIEW</vt:lpstr>
      <vt:lpstr>It all started with erlang</vt:lpstr>
      <vt:lpstr>Enter elixir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29</cp:revision>
  <dcterms:modified xsi:type="dcterms:W3CDTF">2022-04-11T13:24:30Z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