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9"/>
  </p:notesMasterIdLst>
  <p:sldIdLst>
    <p:sldId id="276" r:id="rId6"/>
    <p:sldId id="293" r:id="rId7"/>
    <p:sldId id="294" r:id="rId8"/>
    <p:sldId id="292" r:id="rId9"/>
    <p:sldId id="295" r:id="rId10"/>
    <p:sldId id="296" r:id="rId11"/>
    <p:sldId id="289" r:id="rId12"/>
    <p:sldId id="290" r:id="rId13"/>
    <p:sldId id="260" r:id="rId14"/>
    <p:sldId id="297" r:id="rId15"/>
    <p:sldId id="277" r:id="rId16"/>
    <p:sldId id="279" r:id="rId17"/>
    <p:sldId id="278" r:id="rId18"/>
    <p:sldId id="298" r:id="rId19"/>
    <p:sldId id="281" r:id="rId20"/>
    <p:sldId id="282" r:id="rId21"/>
    <p:sldId id="283" r:id="rId22"/>
    <p:sldId id="284" r:id="rId23"/>
    <p:sldId id="291" r:id="rId24"/>
    <p:sldId id="285" r:id="rId25"/>
    <p:sldId id="287" r:id="rId26"/>
    <p:sldId id="300" r:id="rId27"/>
    <p:sldId id="299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eorgi.yolovski" TargetMode="External"/><Relationship Id="rId2" Type="http://schemas.openxmlformats.org/officeDocument/2006/relationships/hyperlink" Target="mailto:georgi.yolovski@accedi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ccedia.com/team/grow/" TargetMode="External"/><Relationship Id="rId5" Type="http://schemas.openxmlformats.org/officeDocument/2006/relationships/hyperlink" Target="https://accedia.com/team/careers/" TargetMode="External"/><Relationship Id="rId4" Type="http://schemas.openxmlformats.org/officeDocument/2006/relationships/hyperlink" Target="https://www.linkedin.com/in/georgi-yolovsk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Elixir, Java and What Wen</a:t>
            </a:r>
            <a:r>
              <a:rPr lang="bg-BG" sz="6000" dirty="0"/>
              <a:t>Т</a:t>
            </a:r>
            <a:r>
              <a:rPr lang="en-US" sz="6000" dirty="0"/>
              <a:t> Wrong with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 everything is immutable</a:t>
            </a:r>
          </a:p>
          <a:p>
            <a:pPr lvl="1"/>
            <a:r>
              <a:rPr lang="en-US" dirty="0"/>
              <a:t>A better way to achieve</a:t>
            </a:r>
            <a:br>
              <a:rPr lang="en-US" dirty="0"/>
            </a:br>
            <a:r>
              <a:rPr lang="en-US" dirty="0"/>
              <a:t>encapsulation</a:t>
            </a:r>
          </a:p>
          <a:p>
            <a:pPr lvl="1"/>
            <a:endParaRPr lang="en-US" dirty="0"/>
          </a:p>
          <a:p>
            <a:r>
              <a:rPr lang="en-US" dirty="0"/>
              <a:t>Records in Java/C# are a </a:t>
            </a:r>
            <a:br>
              <a:rPr lang="en-US" dirty="0"/>
            </a:br>
            <a:r>
              <a:rPr lang="en-US" dirty="0"/>
              <a:t>step in the right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B0262-DB58-6FAC-B63C-3D6CF75E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16" y="2192681"/>
            <a:ext cx="4872084" cy="15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6F4A3-8E03-670A-2D39-98BA820C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868"/>
            <a:ext cx="5143500" cy="30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r>
              <a:rPr lang="en-US" dirty="0"/>
              <a:t>Virtual Threads in Java 19 – a step in the right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091" y="1760428"/>
            <a:ext cx="6807200" cy="3133943"/>
          </a:xfrm>
        </p:spPr>
        <p:txBody>
          <a:bodyPr>
            <a:normAutofit/>
          </a:bodyPr>
          <a:lstStyle/>
          <a:p>
            <a:r>
              <a:rPr lang="en-US" dirty="0"/>
              <a:t>Software Consultant @ </a:t>
            </a:r>
            <a:r>
              <a:rPr lang="en-US" dirty="0" err="1"/>
              <a:t>Accedia</a:t>
            </a:r>
            <a:r>
              <a:rPr lang="en-US" dirty="0"/>
              <a:t> since 2013</a:t>
            </a:r>
          </a:p>
          <a:p>
            <a:endParaRPr lang="en-US" dirty="0"/>
          </a:p>
          <a:p>
            <a:r>
              <a:rPr lang="en-US" dirty="0"/>
              <a:t>Experience with Java, C#, Python, NodeJS </a:t>
            </a:r>
            <a:br>
              <a:rPr lang="en-US" dirty="0"/>
            </a:br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Enjoys playing with new languages and frameworks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E153EC3-0DA5-1EF3-9BBD-EDA844295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4"/>
          <a:stretch/>
        </p:blipFill>
        <p:spPr bwMode="auto">
          <a:xfrm>
            <a:off x="838200" y="1760428"/>
            <a:ext cx="2897075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25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5672E-2A92-F3F2-C0B7-1C7B6928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BDC7F-AD9D-638A-6A28-9D2A29C3A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Mail: </a:t>
            </a:r>
            <a:r>
              <a:rPr lang="en-US" dirty="0">
                <a:hlinkClick r:id="rId2"/>
              </a:rPr>
              <a:t>georgi.yolovski@accedia.com</a:t>
            </a:r>
            <a:endParaRPr lang="en-US" dirty="0"/>
          </a:p>
          <a:p>
            <a:pPr lvl="1"/>
            <a:r>
              <a:rPr lang="en-US" dirty="0"/>
              <a:t>FB: </a:t>
            </a:r>
            <a:r>
              <a:rPr lang="en-US" dirty="0">
                <a:hlinkClick r:id="rId3"/>
              </a:rPr>
              <a:t>fb.com/</a:t>
            </a:r>
            <a:r>
              <a:rPr lang="en-US" dirty="0" err="1">
                <a:hlinkClick r:id="rId3"/>
              </a:rPr>
              <a:t>georgi.yolovski</a:t>
            </a:r>
            <a:endParaRPr lang="en-US" dirty="0"/>
          </a:p>
          <a:p>
            <a:pPr lvl="1"/>
            <a:r>
              <a:rPr lang="en-US" dirty="0"/>
              <a:t>LinkedIn: </a:t>
            </a:r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georgi-yolovski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Accedia</a:t>
            </a:r>
            <a:endParaRPr lang="en-US" dirty="0"/>
          </a:p>
          <a:p>
            <a:pPr lvl="1"/>
            <a:r>
              <a:rPr lang="en-US" dirty="0"/>
              <a:t>Join us: </a:t>
            </a:r>
            <a:r>
              <a:rPr lang="en-US" dirty="0">
                <a:hlinkClick r:id="rId5"/>
              </a:rPr>
              <a:t>accedia.com/careers</a:t>
            </a:r>
            <a:endParaRPr lang="en-US" dirty="0"/>
          </a:p>
          <a:p>
            <a:pPr lvl="1"/>
            <a:r>
              <a:rPr lang="en-US" dirty="0"/>
              <a:t>Start your career: </a:t>
            </a:r>
            <a:r>
              <a:rPr lang="en-US" dirty="0">
                <a:hlinkClick r:id="rId6"/>
              </a:rPr>
              <a:t>accedia.com/grow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211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programming paradigm </a:t>
            </a:r>
          </a:p>
          <a:p>
            <a:endParaRPr lang="en-US" dirty="0"/>
          </a:p>
          <a:p>
            <a:r>
              <a:rPr lang="en-US" dirty="0"/>
              <a:t>Based on the concept of objects</a:t>
            </a:r>
          </a:p>
          <a:p>
            <a:endParaRPr lang="en-US" dirty="0"/>
          </a:p>
          <a:p>
            <a:r>
              <a:rPr lang="en-US" dirty="0"/>
              <a:t>Map real-world objects and processes to digital counterparts</a:t>
            </a:r>
          </a:p>
          <a:p>
            <a:endParaRPr lang="en-US" dirty="0"/>
          </a:p>
          <a:p>
            <a:r>
              <a:rPr lang="en-US" dirty="0"/>
              <a:t>Use classes to define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according to Wikipedia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Internal state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  <a:p>
            <a:pPr lvl="1"/>
            <a:endParaRPr lang="en-US" dirty="0"/>
          </a:p>
          <a:p>
            <a:r>
              <a:rPr lang="en-US" dirty="0"/>
              <a:t>Proved to be quite useful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6424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</a:t>
            </a:r>
          </a:p>
          <a:p>
            <a:pPr lvl="1"/>
            <a:r>
              <a:rPr lang="en-US" dirty="0"/>
              <a:t>Not about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4EF-082A-CC47-0172-8D52B7C9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D7EA-9DFB-0F75-1105-463E75A2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endParaRPr lang="en-US" dirty="0"/>
          </a:p>
          <a:p>
            <a:r>
              <a:rPr lang="en-US" dirty="0"/>
              <a:t>Forget about getters and 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87E68-5AD7-D385-1E1C-80FD40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OOP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A5B2-07E9-B42A-1EA3-029D39C03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Elixir?</a:t>
            </a:r>
          </a:p>
        </p:txBody>
      </p:sp>
    </p:spTree>
    <p:extLst>
      <p:ext uri="{BB962C8B-B14F-4D97-AF65-F5344CB8AC3E}">
        <p14:creationId xmlns:p14="http://schemas.microsoft.com/office/powerpoint/2010/main" val="354210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495</Words>
  <Application>Microsoft Office PowerPoint</Application>
  <PresentationFormat>Widescreen</PresentationFormat>
  <Paragraphs>140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Elixir, Java and What WenТ Wrong with OOP</vt:lpstr>
      <vt:lpstr>About Me</vt:lpstr>
      <vt:lpstr>What is OOP?</vt:lpstr>
      <vt:lpstr>The Original concept of OOP</vt:lpstr>
      <vt:lpstr>Where are the classes?</vt:lpstr>
      <vt:lpstr>Let’s talk about encapsulation</vt:lpstr>
      <vt:lpstr>What is encapsulation then?</vt:lpstr>
      <vt:lpstr>True OOP examples</vt:lpstr>
      <vt:lpstr>It all started with erlang</vt:lpstr>
      <vt:lpstr>Enter elixir</vt:lpstr>
      <vt:lpstr>The real encapsulation</vt:lpstr>
      <vt:lpstr>Functional programming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Demo</vt:lpstr>
      <vt:lpstr>Why chose Elixir?</vt:lpstr>
      <vt:lpstr>Q &amp; A</vt:lpstr>
      <vt:lpstr>Contacts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5</cp:revision>
  <dcterms:modified xsi:type="dcterms:W3CDTF">2022-10-03T13:58:48Z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