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7"/>
  </p:notesMasterIdLst>
  <p:sldIdLst>
    <p:sldId id="276" r:id="rId6"/>
    <p:sldId id="293" r:id="rId7"/>
    <p:sldId id="294" r:id="rId8"/>
    <p:sldId id="292" r:id="rId9"/>
    <p:sldId id="295" r:id="rId10"/>
    <p:sldId id="296" r:id="rId11"/>
    <p:sldId id="289" r:id="rId12"/>
    <p:sldId id="290" r:id="rId13"/>
    <p:sldId id="260" r:id="rId14"/>
    <p:sldId id="297" r:id="rId15"/>
    <p:sldId id="277" r:id="rId16"/>
    <p:sldId id="279" r:id="rId17"/>
    <p:sldId id="278" r:id="rId18"/>
    <p:sldId id="298" r:id="rId19"/>
    <p:sldId id="281" r:id="rId20"/>
    <p:sldId id="282" r:id="rId21"/>
    <p:sldId id="283" r:id="rId22"/>
    <p:sldId id="284" r:id="rId23"/>
    <p:sldId id="291" r:id="rId24"/>
    <p:sldId id="285" r:id="rId25"/>
    <p:sldId id="287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</a:t>
            </a:r>
            <a:r>
              <a:rPr lang="bg-BG" sz="6000" dirty="0"/>
              <a:t>Т</a:t>
            </a:r>
            <a:r>
              <a:rPr lang="en-US" sz="6000" dirty="0"/>
              <a:t>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  <a:p>
            <a:r>
              <a:rPr lang="en-US" dirty="0"/>
              <a:t>Records in Java/C# are a </a:t>
            </a:r>
            <a:br>
              <a:rPr lang="en-US" dirty="0"/>
            </a:br>
            <a:r>
              <a:rPr lang="en-US" dirty="0"/>
              <a:t>step in the right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B0262-DB58-6FAC-B63C-3D6CF75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16" y="2192681"/>
            <a:ext cx="4872084" cy="15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6F4A3-8E03-670A-2D39-98BA820C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868"/>
            <a:ext cx="5143500" cy="3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  <a:p>
            <a:pPr lvl="1"/>
            <a:endParaRPr lang="en-US" dirty="0"/>
          </a:p>
          <a:p>
            <a:r>
              <a:rPr lang="en-US" dirty="0"/>
              <a:t>Proved to be quite useful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Elixir?</a:t>
            </a:r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445</Words>
  <Application>Microsoft Office PowerPoint</Application>
  <PresentationFormat>Widescreen</PresentationFormat>
  <Paragraphs>130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WenТ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4</cp:revision>
  <dcterms:modified xsi:type="dcterms:W3CDTF">2022-10-03T12:44:53Z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