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7"/>
  </p:notesMasterIdLst>
  <p:sldIdLst>
    <p:sldId id="276" r:id="rId6"/>
    <p:sldId id="293" r:id="rId7"/>
    <p:sldId id="294" r:id="rId8"/>
    <p:sldId id="292" r:id="rId9"/>
    <p:sldId id="295" r:id="rId10"/>
    <p:sldId id="296" r:id="rId11"/>
    <p:sldId id="289" r:id="rId12"/>
    <p:sldId id="290" r:id="rId13"/>
    <p:sldId id="260" r:id="rId14"/>
    <p:sldId id="297" r:id="rId15"/>
    <p:sldId id="277" r:id="rId16"/>
    <p:sldId id="279" r:id="rId17"/>
    <p:sldId id="278" r:id="rId18"/>
    <p:sldId id="298" r:id="rId19"/>
    <p:sldId id="281" r:id="rId20"/>
    <p:sldId id="282" r:id="rId21"/>
    <p:sldId id="283" r:id="rId22"/>
    <p:sldId id="284" r:id="rId23"/>
    <p:sldId id="291" r:id="rId24"/>
    <p:sldId id="285" r:id="rId25"/>
    <p:sldId id="287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</a:t>
            </a:r>
            <a:r>
              <a:rPr lang="bg-BG" sz="6000" dirty="0"/>
              <a:t>Т</a:t>
            </a:r>
            <a:r>
              <a:rPr lang="en-US" sz="6000" dirty="0"/>
              <a:t>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r>
              <a:rPr lang="en-US" dirty="0"/>
              <a:t>A better way to achieve</a:t>
            </a:r>
            <a:br>
              <a:rPr lang="en-US" dirty="0"/>
            </a:br>
            <a:r>
              <a:rPr lang="en-US" dirty="0"/>
              <a:t>encapsulation</a:t>
            </a:r>
          </a:p>
          <a:p>
            <a:pPr lvl="1"/>
            <a:endParaRPr lang="en-US" dirty="0"/>
          </a:p>
          <a:p>
            <a:r>
              <a:rPr lang="en-US" dirty="0"/>
              <a:t>Records in Java/C# are a </a:t>
            </a:r>
            <a:br>
              <a:rPr lang="en-US" dirty="0"/>
            </a:br>
            <a:r>
              <a:rPr lang="en-US" dirty="0"/>
              <a:t>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r>
              <a:rPr lang="en-US" dirty="0"/>
              <a:t>Virtual Threads in Java 19 – a step in the right direction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91" y="1760428"/>
            <a:ext cx="6807200" cy="3133943"/>
          </a:xfrm>
        </p:spPr>
        <p:txBody>
          <a:bodyPr>
            <a:normAutofit/>
          </a:bodyPr>
          <a:lstStyle/>
          <a:p>
            <a:r>
              <a:rPr lang="en-US" dirty="0"/>
              <a:t>Software Consultant @ </a:t>
            </a:r>
            <a:r>
              <a:rPr lang="en-US" dirty="0" err="1"/>
              <a:t>Accedia</a:t>
            </a:r>
            <a:r>
              <a:rPr lang="en-US" dirty="0"/>
              <a:t> since 2013</a:t>
            </a:r>
          </a:p>
          <a:p>
            <a:endParaRPr lang="en-US" dirty="0"/>
          </a:p>
          <a:p>
            <a:r>
              <a:rPr lang="en-US" dirty="0"/>
              <a:t>Experience with Java, C#, Python, NodeJS </a:t>
            </a:r>
            <a:br>
              <a:rPr lang="en-US" dirty="0"/>
            </a:br>
            <a:r>
              <a:rPr lang="en-US" dirty="0"/>
              <a:t>and more</a:t>
            </a:r>
          </a:p>
          <a:p>
            <a:endParaRPr lang="en-US" dirty="0"/>
          </a:p>
          <a:p>
            <a:r>
              <a:rPr lang="en-US" dirty="0"/>
              <a:t>Enjoys playing with new languages and frameworks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E153EC3-0DA5-1EF3-9BBD-EDA844295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14"/>
          <a:stretch/>
        </p:blipFill>
        <p:spPr bwMode="auto">
          <a:xfrm>
            <a:off x="838200" y="1760428"/>
            <a:ext cx="2897075" cy="30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0253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paradigm </a:t>
            </a:r>
          </a:p>
          <a:p>
            <a:endParaRPr lang="en-US" dirty="0"/>
          </a:p>
          <a:p>
            <a:r>
              <a:rPr lang="en-US" dirty="0"/>
              <a:t>Based on the concept of objects</a:t>
            </a:r>
          </a:p>
          <a:p>
            <a:endParaRPr lang="en-US" dirty="0"/>
          </a:p>
          <a:p>
            <a:r>
              <a:rPr lang="en-US" dirty="0"/>
              <a:t>Map real-world objects and processes to digital counterparts</a:t>
            </a:r>
          </a:p>
          <a:p>
            <a:endParaRPr lang="en-US" dirty="0"/>
          </a:p>
          <a:p>
            <a:r>
              <a:rPr lang="en-US" dirty="0"/>
              <a:t>Use classes to define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according to Wikipedia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Internal state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  <a:p>
            <a:pPr lvl="1"/>
            <a:endParaRPr lang="en-US" dirty="0"/>
          </a:p>
          <a:p>
            <a:r>
              <a:rPr lang="en-US" dirty="0"/>
              <a:t>Proved to be quite useful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</a:t>
            </a:r>
          </a:p>
          <a:p>
            <a:pPr lvl="1"/>
            <a:r>
              <a:rPr lang="en-US" dirty="0"/>
              <a:t>Not about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Elixir?</a:t>
            </a:r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128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WenТ Wrong with OOP</vt:lpstr>
      <vt:lpstr>About Me</vt:lpstr>
      <vt:lpstr>What is OOP?</vt:lpstr>
      <vt:lpstr>The Original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3</cp:revision>
  <dcterms:modified xsi:type="dcterms:W3CDTF">2022-09-30T10:25:43Z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