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58" r:id="rId5"/>
    <p:sldId id="275" r:id="rId6"/>
    <p:sldId id="276" r:id="rId7"/>
    <p:sldId id="274" r:id="rId8"/>
    <p:sldId id="289" r:id="rId9"/>
    <p:sldId id="290" r:id="rId10"/>
    <p:sldId id="260" r:id="rId11"/>
    <p:sldId id="273" r:id="rId12"/>
    <p:sldId id="277" r:id="rId13"/>
    <p:sldId id="279" r:id="rId14"/>
    <p:sldId id="278" r:id="rId15"/>
    <p:sldId id="272" r:id="rId16"/>
    <p:sldId id="281" r:id="rId17"/>
    <p:sldId id="282" r:id="rId18"/>
    <p:sldId id="283" r:id="rId19"/>
    <p:sldId id="284" r:id="rId20"/>
    <p:sldId id="291" r:id="rId21"/>
    <p:sldId id="285" r:id="rId22"/>
    <p:sldId id="28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Elixir, Java and What Wend Wrong with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Georgi Yolovski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4EF-082A-CC47-0172-8D52B7C9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encapsulation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D7EA-9DFB-0F75-1105-463E75A2B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about 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endParaRPr lang="en-US" dirty="0"/>
          </a:p>
          <a:p>
            <a:r>
              <a:rPr lang="en-US" dirty="0"/>
              <a:t>Forget about getters and 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87E68-5AD7-D385-1E1C-80FD4049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OOP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FA5B2-07E9-B42A-1EA3-029D39C03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 everything is immutable</a:t>
            </a:r>
          </a:p>
          <a:p>
            <a:pPr lvl="1"/>
            <a:endParaRPr lang="en-US" dirty="0"/>
          </a:p>
          <a:p>
            <a:r>
              <a:rPr lang="en-US" dirty="0"/>
              <a:t>Records in Java/C# are a </a:t>
            </a:r>
            <a:br>
              <a:rPr lang="en-US" dirty="0"/>
            </a:br>
            <a:r>
              <a:rPr lang="en-US" dirty="0"/>
              <a:t>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352</Words>
  <Application>Microsoft Office PowerPoint</Application>
  <PresentationFormat>Widescreen</PresentationFormat>
  <Paragraphs>100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Elixir, Java and What Wend Wrong with OOP</vt:lpstr>
      <vt:lpstr>The concept of OOP</vt:lpstr>
      <vt:lpstr>Where are the classes?</vt:lpstr>
      <vt:lpstr>Let’s talk about encapsulation</vt:lpstr>
      <vt:lpstr>What is encapsulation then?</vt:lpstr>
      <vt:lpstr>True OOP examples</vt:lpstr>
      <vt:lpstr>It all started with erlang</vt:lpstr>
      <vt:lpstr>Enter elixir</vt:lpstr>
      <vt:lpstr>The real encapsulation</vt:lpstr>
      <vt:lpstr>Functional programming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Demo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40</cp:revision>
  <dcterms:modified xsi:type="dcterms:W3CDTF">2022-09-27T11:45:59Z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