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8" r:id="rId5"/>
    <p:sldId id="259" r:id="rId6"/>
    <p:sldId id="260" r:id="rId7"/>
    <p:sldId id="273" r:id="rId8"/>
    <p:sldId id="279" r:id="rId9"/>
    <p:sldId id="275" r:id="rId10"/>
    <p:sldId id="276" r:id="rId11"/>
    <p:sldId id="274" r:id="rId12"/>
    <p:sldId id="277" r:id="rId13"/>
    <p:sldId id="278" r:id="rId14"/>
    <p:sldId id="272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is better</a:t>
            </a:r>
            <a:br>
              <a:rPr lang="en-US" sz="6000" dirty="0"/>
            </a:br>
            <a:r>
              <a:rPr lang="en-US" sz="6000" dirty="0"/>
              <a:t>than C# and Java?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technique 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Used for cleaner control flow statements</a:t>
            </a:r>
          </a:p>
          <a:p>
            <a:endParaRPr lang="en-US" dirty="0"/>
          </a:p>
          <a:p>
            <a:r>
              <a:rPr lang="en-US" dirty="0"/>
              <a:t>See demo</a:t>
            </a:r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Can execute simple expressions</a:t>
            </a:r>
          </a:p>
          <a:p>
            <a:pPr lvl="1"/>
            <a:r>
              <a:rPr lang="en-US" dirty="0"/>
              <a:t>Can be started as part of the project</a:t>
            </a:r>
          </a:p>
          <a:p>
            <a:pPr lvl="1"/>
            <a:r>
              <a:rPr lang="en-US" dirty="0"/>
              <a:t>Can be attached to a running project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A mix between unit tests and documentation</a:t>
            </a:r>
          </a:p>
          <a:p>
            <a:pPr lvl="1"/>
            <a:r>
              <a:rPr lang="en-US" dirty="0"/>
              <a:t>Help keeping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  <a:br>
              <a:rPr lang="en-US" dirty="0"/>
            </a:br>
            <a:r>
              <a:rPr lang="en-US" dirty="0"/>
              <a:t>instead of OS threads</a:t>
            </a:r>
          </a:p>
          <a:p>
            <a:pPr lvl="1"/>
            <a:r>
              <a:rPr lang="en-US" dirty="0"/>
              <a:t>No shared state </a:t>
            </a:r>
            <a:br>
              <a:rPr lang="en-US" dirty="0"/>
            </a:br>
            <a:r>
              <a:rPr lang="en-US" dirty="0"/>
              <a:t>between processes</a:t>
            </a:r>
          </a:p>
          <a:p>
            <a:pPr lvl="1"/>
            <a:r>
              <a:rPr lang="en-US" dirty="0"/>
              <a:t>Communication is done via </a:t>
            </a:r>
            <a:br>
              <a:rPr lang="en-US" dirty="0"/>
            </a:br>
            <a:r>
              <a:rPr lang="en-US" dirty="0"/>
              <a:t>message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Highly-available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 as well</a:t>
            </a:r>
            <a:endParaRPr lang="bg-BG" dirty="0"/>
          </a:p>
          <a:p>
            <a:pPr lvl="1"/>
            <a:r>
              <a:rPr lang="en-US" dirty="0"/>
              <a:t>Used by Discord and Pinterest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Cells have isolated internal states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It’s about encapsulation and message passing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Forget about getters and setters</a:t>
            </a:r>
          </a:p>
          <a:p>
            <a:pPr lvl="1"/>
            <a:endParaRPr lang="en-US" dirty="0"/>
          </a:p>
          <a:p>
            <a:r>
              <a:rPr lang="en-US" dirty="0"/>
              <a:t>In Elixir, everything is immutable!</a:t>
            </a:r>
          </a:p>
          <a:p>
            <a:pPr lvl="1"/>
            <a:r>
              <a:rPr lang="en-US" dirty="0"/>
              <a:t>Records in Java/C# are 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351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 is better than C# and Java?</vt:lpstr>
      <vt:lpstr>OVERVIEW</vt:lpstr>
      <vt:lpstr>It all started with erlang</vt:lpstr>
      <vt:lpstr>Enter elixir</vt:lpstr>
      <vt:lpstr>Functional programming</vt:lpstr>
      <vt:lpstr>The concept of OOP</vt:lpstr>
      <vt:lpstr>Where are the classes?</vt:lpstr>
      <vt:lpstr>Let’s talk about encapsulation</vt:lpstr>
      <vt:lpstr>The real encapsulation</vt:lpstr>
      <vt:lpstr>Pattern matching</vt:lpstr>
      <vt:lpstr>Demo</vt:lpstr>
      <vt:lpstr>REPL and doctests</vt:lpstr>
      <vt:lpstr>Demo</vt:lpstr>
      <vt:lpstr>BEAM concurrency model</vt:lpstr>
      <vt:lpstr>Concurrency model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35</cp:revision>
  <dcterms:modified xsi:type="dcterms:W3CDTF">2022-04-13T11:01:00Z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