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3"/>
  </p:notesMasterIdLst>
  <p:sldIdLst>
    <p:sldId id="258" r:id="rId5"/>
    <p:sldId id="259" r:id="rId6"/>
    <p:sldId id="260" r:id="rId7"/>
    <p:sldId id="273" r:id="rId8"/>
    <p:sldId id="279" r:id="rId9"/>
    <p:sldId id="275" r:id="rId10"/>
    <p:sldId id="276" r:id="rId11"/>
    <p:sldId id="274" r:id="rId12"/>
    <p:sldId id="277" r:id="rId13"/>
    <p:sldId id="278" r:id="rId14"/>
    <p:sldId id="272" r:id="rId15"/>
    <p:sldId id="281" r:id="rId16"/>
    <p:sldId id="282" r:id="rId17"/>
    <p:sldId id="283" r:id="rId18"/>
    <p:sldId id="284" r:id="rId19"/>
    <p:sldId id="288" r:id="rId20"/>
    <p:sldId id="285" r:id="rId21"/>
    <p:sldId id="287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1pPr>
    <a:lvl2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2pPr>
    <a:lvl3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3pPr>
    <a:lvl4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4pPr>
    <a:lvl5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5pPr>
    <a:lvl6pPr marL="25400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6pPr>
    <a:lvl7pPr marL="29972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7pPr>
    <a:lvl8pPr marL="34544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8pPr>
    <a:lvl9pPr marL="39116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7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4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8940" y="2883580"/>
            <a:ext cx="5031977" cy="1246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Content Placeholder 2"/>
          <p:cNvSpPr txBox="1"/>
          <p:nvPr/>
        </p:nvSpPr>
        <p:spPr>
          <a:xfrm>
            <a:off x="9768613" y="5748658"/>
            <a:ext cx="2420546" cy="111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22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18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5346700"/>
            <a:ext cx="3124074" cy="88002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5440" y="2794680"/>
            <a:ext cx="6863784" cy="246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/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30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89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345995"/>
            <a:ext cx="105156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>
            <a:lvl2pPr marL="746521" indent="-289321"/>
            <a:lvl3pPr marL="1234879" indent="-320479"/>
            <a:lvl4pPr marL="1714500" indent="-342900"/>
            <a:lvl5pPr marL="2184888" indent="-35608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back-elements2.jpg" descr="back-elements2.jpg"/>
          <p:cNvPicPr>
            <a:picLocks noChangeAspect="1"/>
          </p:cNvPicPr>
          <p:nvPr/>
        </p:nvPicPr>
        <p:blipFill>
          <a:blip r:embed="rId5"/>
          <a:srcRect t="31108" b="55870"/>
          <a:stretch>
            <a:fillRect/>
          </a:stretch>
        </p:blipFill>
        <p:spPr>
          <a:xfrm>
            <a:off x="0" y="6000820"/>
            <a:ext cx="12192000" cy="89292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6" name="logo.tif" descr="logo.t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53800" y="6340793"/>
            <a:ext cx="323087" cy="396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9pPr>
    </p:titleStyle>
    <p:bodyStyle>
      <a:lvl1pPr marL="315001" marR="0" indent="-315001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4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1pPr>
      <a:lvl2pPr marL="704850" marR="0" indent="-2476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2pPr>
      <a:lvl3pPr marL="1211580" marR="0" indent="-2971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3pPr>
      <a:lvl4pPr marL="1701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4pPr>
      <a:lvl5pPr marL="21590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5pPr>
      <a:lvl6pPr marL="26162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6pPr>
      <a:lvl7pPr marL="30734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7pPr>
      <a:lvl8pPr marL="35306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8pPr>
      <a:lvl9pPr marL="3987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9pPr>
    </p:bodyStyle>
    <p:otherStyle>
      <a:lvl1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1pPr>
      <a:lvl2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2pPr>
      <a:lvl3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3pPr>
      <a:lvl4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4pPr>
      <a:lvl5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5pPr>
      <a:lvl6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6pPr>
      <a:lvl7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7pPr>
      <a:lvl8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8pPr>
      <a:lvl9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discord.com/scaling-elixir-f9b8e1e7c29b" TargetMode="External"/><Relationship Id="rId2" Type="http://schemas.openxmlformats.org/officeDocument/2006/relationships/hyperlink" Target="https://phoenixframework.org/blog/the-road-to-2-million-websocket-connection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eorgiyolovski/elixir-tech-talk" TargetMode="External"/><Relationship Id="rId4" Type="http://schemas.openxmlformats.org/officeDocument/2006/relationships/hyperlink" Target="https://www.youtube.com/watch?v=xoNRtWl4fZU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1D81A-91E6-4935-B9A6-3679B2E6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Elixir is better</a:t>
            </a:r>
            <a:br>
              <a:rPr lang="en-US" sz="6000" dirty="0"/>
            </a:br>
            <a:r>
              <a:rPr lang="en-US" sz="6000" dirty="0"/>
              <a:t>than C# and Java?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9CC02-EE0D-4226-9747-86D183432E8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96144" y="3649838"/>
            <a:ext cx="5282714" cy="12467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6333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6DE6-B506-4DD3-BF06-3B48398B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C31B-1473-4AE2-8054-FBBE022B1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Popular in functional languages</a:t>
            </a:r>
          </a:p>
          <a:p>
            <a:endParaRPr lang="en-US" dirty="0"/>
          </a:p>
          <a:p>
            <a:r>
              <a:rPr lang="en-US" dirty="0"/>
              <a:t>Test whether the object matches a given expression</a:t>
            </a:r>
          </a:p>
          <a:p>
            <a:endParaRPr lang="en-US" dirty="0"/>
          </a:p>
          <a:p>
            <a:r>
              <a:rPr lang="en-US" dirty="0"/>
              <a:t>Cleaner control flow statements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849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33271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4A67-B6FB-4575-B032-95A9E47F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 and </a:t>
            </a:r>
            <a:r>
              <a:rPr lang="en-US" dirty="0" err="1"/>
              <a:t>doctests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FC978-9800-4DCC-A901-81D68DD65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Elixir has a built-in REPL (Read–eval–print loop)</a:t>
            </a:r>
          </a:p>
          <a:p>
            <a:pPr lvl="1"/>
            <a:r>
              <a:rPr lang="en-US" dirty="0"/>
              <a:t>Execute simple expressions</a:t>
            </a:r>
          </a:p>
          <a:p>
            <a:pPr lvl="1"/>
            <a:r>
              <a:rPr lang="en-US" dirty="0"/>
              <a:t>Start as part of the app</a:t>
            </a:r>
          </a:p>
          <a:p>
            <a:pPr lvl="1"/>
            <a:r>
              <a:rPr lang="en-US" dirty="0"/>
              <a:t>Attach to a running app</a:t>
            </a:r>
          </a:p>
          <a:p>
            <a:pPr lvl="1"/>
            <a:endParaRPr lang="en-US" dirty="0"/>
          </a:p>
          <a:p>
            <a:r>
              <a:rPr lang="en-US" dirty="0" err="1"/>
              <a:t>Doctests</a:t>
            </a:r>
            <a:endParaRPr lang="en-US" dirty="0"/>
          </a:p>
          <a:p>
            <a:pPr lvl="1"/>
            <a:r>
              <a:rPr lang="en-US" dirty="0"/>
              <a:t>Mix between unit tests and documentation</a:t>
            </a:r>
          </a:p>
          <a:p>
            <a:pPr lvl="1"/>
            <a:r>
              <a:rPr lang="en-US" dirty="0"/>
              <a:t>Keeps the documentation up to date</a:t>
            </a:r>
          </a:p>
        </p:txBody>
      </p:sp>
    </p:spTree>
    <p:extLst>
      <p:ext uri="{BB962C8B-B14F-4D97-AF65-F5344CB8AC3E}">
        <p14:creationId xmlns:p14="http://schemas.microsoft.com/office/powerpoint/2010/main" val="99672644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9270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D63B-0CCD-4FCA-BF96-BA8845AF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concurrency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6FB00-AE79-4C8E-A13D-F1BE28381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BEAM VM has its own scheduler</a:t>
            </a:r>
          </a:p>
          <a:p>
            <a:pPr lvl="1"/>
            <a:r>
              <a:rPr lang="en-US" dirty="0"/>
              <a:t>Runs lightweight processes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shared state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Communication via </a:t>
            </a:r>
            <a:br>
              <a:rPr lang="en-US" dirty="0"/>
            </a:br>
            <a:r>
              <a:rPr lang="en-US" dirty="0"/>
              <a:t>message passing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F6765-B42E-4337-B35B-3AB413256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165" y="1282951"/>
            <a:ext cx="5577635" cy="316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9396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4558-4D95-45AE-9C9E-71ADB108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model benefits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B9FDE-B070-469E-BCB0-2A1E623C0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performance (no locks)</a:t>
            </a:r>
          </a:p>
          <a:p>
            <a:endParaRPr lang="en-US" dirty="0"/>
          </a:p>
          <a:p>
            <a:r>
              <a:rPr lang="en-US" dirty="0"/>
              <a:t>Fault tolerance</a:t>
            </a:r>
          </a:p>
          <a:p>
            <a:endParaRPr lang="en-US" dirty="0"/>
          </a:p>
          <a:p>
            <a:r>
              <a:rPr lang="en-US" dirty="0"/>
              <a:t>Scalability – up to ~268M running processes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9359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4558-4D95-45AE-9C9E-71ADB108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B9FDE-B070-469E-BCB0-2A1E623C0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The Road to 2M WebSocket Connections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How Discord Scaled Elixir to 5,000,000 Concurrent Users</a:t>
            </a:r>
            <a:endParaRPr lang="bg-BG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Processing 2.7 million images with Elixir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Presentation: </a:t>
            </a:r>
            <a:r>
              <a:rPr lang="en-US" dirty="0">
                <a:hlinkClick r:id="rId5"/>
              </a:rPr>
              <a:t>github.com/</a:t>
            </a:r>
            <a:r>
              <a:rPr lang="en-US" dirty="0" err="1">
                <a:hlinkClick r:id="rId5"/>
              </a:rPr>
              <a:t>georgiyolovski</a:t>
            </a:r>
            <a:r>
              <a:rPr lang="en-US" dirty="0">
                <a:hlinkClick r:id="rId5"/>
              </a:rPr>
              <a:t>/elixir-tech-talk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6013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8060-0365-4BE3-8B57-42830190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chose Elixir?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9AFB5-4135-4950-9A83-31097D3F4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clarity</a:t>
            </a:r>
          </a:p>
          <a:p>
            <a:endParaRPr lang="en-US" dirty="0"/>
          </a:p>
          <a:p>
            <a:r>
              <a:rPr lang="en-US" dirty="0"/>
              <a:t>Less bugs</a:t>
            </a:r>
          </a:p>
          <a:p>
            <a:endParaRPr lang="en-US" dirty="0"/>
          </a:p>
          <a:p>
            <a:r>
              <a:rPr lang="en-US" dirty="0"/>
              <a:t>Development experience</a:t>
            </a:r>
          </a:p>
          <a:p>
            <a:endParaRPr lang="en-US" dirty="0"/>
          </a:p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48963309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08F3-5D90-4DF6-96DA-31714BCF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DDDB-BF45-4C61-823B-9FB45ED6F51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807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History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Language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Platform features</a:t>
            </a:r>
          </a:p>
        </p:txBody>
      </p:sp>
    </p:spTree>
    <p:extLst>
      <p:ext uri="{BB962C8B-B14F-4D97-AF65-F5344CB8AC3E}">
        <p14:creationId xmlns:p14="http://schemas.microsoft.com/office/powerpoint/2010/main" val="422022802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all started with erlang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Developed in the 1980s by Ericsson</a:t>
            </a:r>
          </a:p>
          <a:p>
            <a:endParaRPr lang="en-US" dirty="0"/>
          </a:p>
          <a:p>
            <a:r>
              <a:rPr lang="en-US" dirty="0"/>
              <a:t>Runs on BEAM virtual machine</a:t>
            </a:r>
          </a:p>
          <a:p>
            <a:endParaRPr lang="en-US" dirty="0"/>
          </a:p>
          <a:p>
            <a:r>
              <a:rPr lang="en-US" dirty="0"/>
              <a:t>Suitable for telecoms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Fault-tolerant</a:t>
            </a:r>
          </a:p>
          <a:p>
            <a:pPr lvl="1"/>
            <a:r>
              <a:rPr lang="en-US" dirty="0"/>
              <a:t>High-availability</a:t>
            </a:r>
          </a:p>
          <a:p>
            <a:pPr lvl="1"/>
            <a:endParaRPr lang="en-US" dirty="0"/>
          </a:p>
          <a:p>
            <a:r>
              <a:rPr lang="en-US" dirty="0"/>
              <a:t>Used by WhatsApp, RabbitMQ, Motorola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25DE8-266C-4473-89DA-26BD87BA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136002"/>
            <a:ext cx="46482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259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elixir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Created in 2012 by Jose </a:t>
            </a:r>
            <a:r>
              <a:rPr lang="en-US" dirty="0" err="1"/>
              <a:t>Valim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Runs on BEAM</a:t>
            </a:r>
            <a:endParaRPr lang="bg-BG" dirty="0"/>
          </a:p>
          <a:p>
            <a:pPr lvl="1"/>
            <a:r>
              <a:rPr lang="en-US" dirty="0"/>
              <a:t>Used by Discord, Pinterest, Spotify</a:t>
            </a:r>
          </a:p>
          <a:p>
            <a:pPr lvl="1"/>
            <a:endParaRPr lang="en-US" dirty="0"/>
          </a:p>
          <a:p>
            <a:r>
              <a:rPr lang="en-US" dirty="0"/>
              <a:t>Main features</a:t>
            </a:r>
          </a:p>
          <a:p>
            <a:pPr lvl="1"/>
            <a:r>
              <a:rPr lang="en-US" dirty="0"/>
              <a:t>Functional paradigm</a:t>
            </a:r>
          </a:p>
          <a:p>
            <a:pPr lvl="1"/>
            <a:r>
              <a:rPr lang="en-US" dirty="0"/>
              <a:t>Immutable data structures</a:t>
            </a:r>
          </a:p>
          <a:p>
            <a:pPr lvl="1"/>
            <a:r>
              <a:rPr lang="en-US" dirty="0"/>
              <a:t>Pattern matching</a:t>
            </a:r>
          </a:p>
          <a:p>
            <a:pPr lvl="1"/>
            <a:r>
              <a:rPr lang="en-US" dirty="0"/>
              <a:t>REPL and documentation as first-class citizen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FB6A5B-082F-4C55-8D01-931CB11F3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136002"/>
            <a:ext cx="46482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433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351E-19A1-4D3F-8458-4295D6E4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15960-B113-45DB-865B-E92578845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actions and business logic, not on objects and instances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6DEEEF-FA56-4A59-B33B-E86333520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392950"/>
            <a:ext cx="4648200" cy="2257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E563B6-880C-4DDB-95CF-D7806FD10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6699"/>
            <a:ext cx="46482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7749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B07E-6C92-4221-B972-998B6BB2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3D2F3-ED17-421E-86EB-5C2C24A1E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is coined by Alan Kay (a biologist) in the 1960s</a:t>
            </a:r>
          </a:p>
          <a:p>
            <a:endParaRPr lang="en-US" dirty="0"/>
          </a:p>
          <a:p>
            <a:r>
              <a:rPr lang="en-US" dirty="0"/>
              <a:t>Simulating the cells in living organisms</a:t>
            </a:r>
          </a:p>
          <a:p>
            <a:pPr lvl="1"/>
            <a:r>
              <a:rPr lang="en-US" dirty="0"/>
              <a:t>Cells have isolated internal states (data)</a:t>
            </a:r>
          </a:p>
          <a:p>
            <a:pPr lvl="1"/>
            <a:r>
              <a:rPr lang="en-US" dirty="0"/>
              <a:t>Decoupled from each other</a:t>
            </a:r>
          </a:p>
          <a:p>
            <a:pPr lvl="1"/>
            <a:r>
              <a:rPr lang="en-US" dirty="0"/>
              <a:t>Communicate through messages</a:t>
            </a:r>
          </a:p>
        </p:txBody>
      </p:sp>
    </p:spTree>
    <p:extLst>
      <p:ext uri="{BB962C8B-B14F-4D97-AF65-F5344CB8AC3E}">
        <p14:creationId xmlns:p14="http://schemas.microsoft.com/office/powerpoint/2010/main" val="375771339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A0BA-D389-4116-8171-C89BB0B0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the classes?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D6443-A7BB-4E10-9E07-ECE255A9D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“If I could do Java over again, I would leave out classes.” – James Gosling</a:t>
            </a:r>
          </a:p>
          <a:p>
            <a:endParaRPr lang="en-US" dirty="0"/>
          </a:p>
          <a:p>
            <a:r>
              <a:rPr lang="en-US" dirty="0"/>
              <a:t>“OOP to me means only messaging, local retention and protection and hiding of state-process, and extreme late-binding of all things.” – Alan Kay</a:t>
            </a:r>
          </a:p>
          <a:p>
            <a:endParaRPr lang="en-US" dirty="0"/>
          </a:p>
          <a:p>
            <a:r>
              <a:rPr lang="en-US" dirty="0"/>
              <a:t>It’s about encapsulation and message passing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401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BCE2-8B54-499C-9031-3DC9FCB2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encapsulation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F0DF2-924D-4E08-8116-D0486DEEF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What’s the difference?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9C6852-FFDB-40E9-9482-1A665E89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345994"/>
            <a:ext cx="4648200" cy="3019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C7FF18-D6BB-4252-916D-14C0F201C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6" y="1345995"/>
            <a:ext cx="46482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3235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C7E2-E618-4878-9F4C-36481B82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encapsulation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74CAE-CD68-4EC4-A539-88AB0E62D1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Avoiding shared mutable state </a:t>
            </a:r>
          </a:p>
          <a:p>
            <a:pPr lvl="1"/>
            <a:r>
              <a:rPr lang="en-US" dirty="0"/>
              <a:t>Reduce side effects</a:t>
            </a:r>
          </a:p>
          <a:p>
            <a:pPr lvl="1"/>
            <a:r>
              <a:rPr lang="en-US" dirty="0"/>
              <a:t>Less bugs</a:t>
            </a:r>
          </a:p>
          <a:p>
            <a:pPr lvl="1"/>
            <a:r>
              <a:rPr lang="en-US" dirty="0"/>
              <a:t>Forget about getters and setters</a:t>
            </a:r>
          </a:p>
          <a:p>
            <a:pPr lvl="1"/>
            <a:endParaRPr lang="en-US" dirty="0"/>
          </a:p>
          <a:p>
            <a:r>
              <a:rPr lang="en-US" dirty="0"/>
              <a:t>In Elixir, everything is immutable!</a:t>
            </a:r>
          </a:p>
          <a:p>
            <a:pPr lvl="1"/>
            <a:r>
              <a:rPr lang="en-US" dirty="0"/>
              <a:t>Records in Java/C# are a step in the right direction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D9CB00-B604-4964-80B8-6EE3E302B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958391"/>
            <a:ext cx="46482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378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E2915043E30E43AE6BD266BA7C260E" ma:contentTypeVersion="10" ma:contentTypeDescription="Create a new document." ma:contentTypeScope="" ma:versionID="2be7ab3cc8b59e7568c8f4ab777f1af6">
  <xsd:schema xmlns:xsd="http://www.w3.org/2001/XMLSchema" xmlns:xs="http://www.w3.org/2001/XMLSchema" xmlns:p="http://schemas.microsoft.com/office/2006/metadata/properties" xmlns:ns2="e4ee0c53-2d94-43da-a56a-ee2266385724" xmlns:ns3="649eb69c-f108-4a9e-8f42-09f1f02c87f5" targetNamespace="http://schemas.microsoft.com/office/2006/metadata/properties" ma:root="true" ma:fieldsID="65b55a7f7c772a96aad2501ed6708a0d" ns2:_="" ns3:_="">
    <xsd:import namespace="e4ee0c53-2d94-43da-a56a-ee2266385724"/>
    <xsd:import namespace="649eb69c-f108-4a9e-8f42-09f1f02c87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e0c53-2d94-43da-a56a-ee22663857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9eb69c-f108-4a9e-8f42-09f1f02c87f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013F97-F744-428B-8504-911AB7D87FB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BCD7B8E-9E4C-43E9-8D0A-A2FE873E71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ee0c53-2d94-43da-a56a-ee2266385724"/>
    <ds:schemaRef ds:uri="649eb69c-f108-4a9e-8f42-09f1f02c87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0D9D61-AB1C-42DB-97B3-F16948BBED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5005</TotalTime>
  <Words>378</Words>
  <Application>Microsoft Office PowerPoint</Application>
  <PresentationFormat>Widescreen</PresentationFormat>
  <Paragraphs>109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AccordAlternate Bold</vt:lpstr>
      <vt:lpstr>AccordAlternate ExtraLight</vt:lpstr>
      <vt:lpstr>AccordAlternate Regular</vt:lpstr>
      <vt:lpstr>Arial</vt:lpstr>
      <vt:lpstr>Calibri</vt:lpstr>
      <vt:lpstr>Office Theme</vt:lpstr>
      <vt:lpstr>Elixir is better than C# and Java?</vt:lpstr>
      <vt:lpstr>OVERVIEW</vt:lpstr>
      <vt:lpstr>It all started with erlang</vt:lpstr>
      <vt:lpstr>Enter elixir</vt:lpstr>
      <vt:lpstr>Functional programming</vt:lpstr>
      <vt:lpstr>The concept of OOP</vt:lpstr>
      <vt:lpstr>Where are the classes?</vt:lpstr>
      <vt:lpstr>Let’s talk about encapsulation</vt:lpstr>
      <vt:lpstr>The real encapsulation</vt:lpstr>
      <vt:lpstr>Pattern matching</vt:lpstr>
      <vt:lpstr>Demo</vt:lpstr>
      <vt:lpstr>REPL and doctests</vt:lpstr>
      <vt:lpstr>Demo</vt:lpstr>
      <vt:lpstr>BEAM concurrency model</vt:lpstr>
      <vt:lpstr>Concurrency model benefits</vt:lpstr>
      <vt:lpstr>Performance examples</vt:lpstr>
      <vt:lpstr>Why chose Elixir?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Hristov</dc:creator>
  <cp:lastModifiedBy>Georgi Yolovski</cp:lastModifiedBy>
  <cp:revision>39</cp:revision>
  <dcterms:modified xsi:type="dcterms:W3CDTF">2022-04-20T10:32:43Z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0x0101004FE2915043E30E43AE6BD266BA7C260E</vt:lpwstr>
  </property>
  <property fmtid="{D5CDD505-2E9C-101B-9397-08002B2CF9AE}" pid="3" name="_dlc_DocIdItemGuid">
    <vt:lpwstr>732c15b1-e0e8-4f09-a025-c3db1f4402c4</vt:lpwstr>
  </property>
  <property fmtid="{D5CDD505-2E9C-101B-9397-08002B2CF9AE}" pid="4" name="AuthorIds_UIVersion_1536">
    <vt:lpwstr>29</vt:lpwstr>
  </property>
</Properties>
</file>