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9"/>
  </p:notesMasterIdLst>
  <p:sldIdLst>
    <p:sldId id="276" r:id="rId6"/>
    <p:sldId id="293" r:id="rId7"/>
    <p:sldId id="294" r:id="rId8"/>
    <p:sldId id="292" r:id="rId9"/>
    <p:sldId id="295" r:id="rId10"/>
    <p:sldId id="296" r:id="rId11"/>
    <p:sldId id="289" r:id="rId12"/>
    <p:sldId id="290" r:id="rId13"/>
    <p:sldId id="260" r:id="rId14"/>
    <p:sldId id="297" r:id="rId15"/>
    <p:sldId id="277" r:id="rId16"/>
    <p:sldId id="279" r:id="rId17"/>
    <p:sldId id="278" r:id="rId18"/>
    <p:sldId id="298" r:id="rId19"/>
    <p:sldId id="281" r:id="rId20"/>
    <p:sldId id="282" r:id="rId21"/>
    <p:sldId id="283" r:id="rId22"/>
    <p:sldId id="284" r:id="rId23"/>
    <p:sldId id="291" r:id="rId24"/>
    <p:sldId id="285" r:id="rId25"/>
    <p:sldId id="287" r:id="rId26"/>
    <p:sldId id="300" r:id="rId27"/>
    <p:sldId id="299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eorgi.yolovski" TargetMode="External"/><Relationship Id="rId2" Type="http://schemas.openxmlformats.org/officeDocument/2006/relationships/hyperlink" Target="mailto:georgi.yolovski@accedi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dia.com/team/grow/" TargetMode="External"/><Relationship Id="rId5" Type="http://schemas.openxmlformats.org/officeDocument/2006/relationships/hyperlink" Target="https://accedia.com/team/careers/" TargetMode="External"/><Relationship Id="rId4" Type="http://schemas.openxmlformats.org/officeDocument/2006/relationships/hyperlink" Target="https://www.linkedin.com/in/georgi-yolovsk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</a:t>
            </a:r>
            <a:r>
              <a:rPr lang="bg-BG" sz="6000" dirty="0"/>
              <a:t>Т</a:t>
            </a:r>
            <a:r>
              <a:rPr lang="en-US" sz="6000" dirty="0"/>
              <a:t>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B0262-DB58-6FAC-B63C-3D6CF75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9" y="3133620"/>
            <a:ext cx="6625406" cy="21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6F4A3-8E03-670A-2D39-98BA820C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868"/>
            <a:ext cx="5143500" cy="3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5672E-2A92-F3F2-C0B7-1C7B6928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DC7F-AD9D-638A-6A28-9D2A29C3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Mail: </a:t>
            </a:r>
            <a:r>
              <a:rPr lang="en-US" dirty="0">
                <a:hlinkClick r:id="rId2"/>
              </a:rPr>
              <a:t>georgi.yolovski@accedia.com</a:t>
            </a:r>
            <a:endParaRPr lang="en-US" dirty="0"/>
          </a:p>
          <a:p>
            <a:pPr lvl="1"/>
            <a:r>
              <a:rPr lang="en-US" dirty="0"/>
              <a:t>FB: </a:t>
            </a:r>
            <a:r>
              <a:rPr lang="en-US" dirty="0">
                <a:hlinkClick r:id="rId3"/>
              </a:rPr>
              <a:t>fb.com/</a:t>
            </a:r>
            <a:r>
              <a:rPr lang="en-US" dirty="0" err="1">
                <a:hlinkClick r:id="rId3"/>
              </a:rPr>
              <a:t>georgi.yolovski</a:t>
            </a:r>
            <a:endParaRPr lang="en-US" dirty="0"/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georgi-yolovski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Accedia</a:t>
            </a:r>
            <a:endParaRPr lang="en-US" dirty="0"/>
          </a:p>
          <a:p>
            <a:pPr lvl="1"/>
            <a:r>
              <a:rPr lang="en-US" dirty="0"/>
              <a:t>Join us: </a:t>
            </a:r>
            <a:r>
              <a:rPr lang="en-US" dirty="0">
                <a:hlinkClick r:id="rId5"/>
              </a:rPr>
              <a:t>accedia.com/careers</a:t>
            </a:r>
            <a:endParaRPr lang="en-US" dirty="0"/>
          </a:p>
          <a:p>
            <a:pPr lvl="1"/>
            <a:r>
              <a:rPr lang="en-US" dirty="0"/>
              <a:t>Start your career: </a:t>
            </a:r>
            <a:r>
              <a:rPr lang="en-US" dirty="0">
                <a:hlinkClick r:id="rId6"/>
              </a:rPr>
              <a:t>accedia.com/grow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211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  <a:p>
            <a:pPr lvl="1"/>
            <a:endParaRPr lang="en-US" dirty="0"/>
          </a:p>
          <a:p>
            <a:r>
              <a:rPr lang="en-US" dirty="0"/>
              <a:t>Proved to be quite useful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  <a:p>
            <a:r>
              <a:rPr lang="en-US" dirty="0"/>
              <a:t>Records in Java (since JDK 14) are a </a:t>
            </a:r>
            <a:br>
              <a:rPr lang="en-US" dirty="0"/>
            </a:br>
            <a:r>
              <a:rPr lang="en-US" dirty="0"/>
              <a:t>step in the right direction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Elixir?</a:t>
            </a:r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500</Words>
  <Application>Microsoft Office PowerPoint</Application>
  <PresentationFormat>Widescreen</PresentationFormat>
  <Paragraphs>141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WenТ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Q &amp; A</vt:lpstr>
      <vt:lpstr>Contacts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6</cp:revision>
  <dcterms:modified xsi:type="dcterms:W3CDTF">2022-10-04T10:17:34Z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