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8" r:id="rId5"/>
    <p:sldId id="259" r:id="rId6"/>
    <p:sldId id="260" r:id="rId7"/>
    <p:sldId id="273" r:id="rId8"/>
    <p:sldId id="279" r:id="rId9"/>
    <p:sldId id="275" r:id="rId10"/>
    <p:sldId id="276" r:id="rId11"/>
    <p:sldId id="274" r:id="rId12"/>
    <p:sldId id="277" r:id="rId13"/>
    <p:sldId id="278" r:id="rId14"/>
    <p:sldId id="272" r:id="rId15"/>
    <p:sldId id="281" r:id="rId16"/>
    <p:sldId id="282" r:id="rId17"/>
    <p:sldId id="283" r:id="rId18"/>
    <p:sldId id="284" r:id="rId19"/>
    <p:sldId id="285" r:id="rId20"/>
    <p:sldId id="28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5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is better</a:t>
            </a:r>
            <a:br>
              <a:rPr lang="en-US" sz="6000" dirty="0"/>
            </a:br>
            <a:r>
              <a:rPr lang="en-US" sz="6000" dirty="0"/>
              <a:t>than C# and Java?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6DE6-B506-4DD3-BF06-3B48398B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C31B-1473-4AE2-8054-FBBE022B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in functional languages</a:t>
            </a:r>
          </a:p>
          <a:p>
            <a:endParaRPr lang="en-US" dirty="0"/>
          </a:p>
          <a:p>
            <a:r>
              <a:rPr lang="en-US" dirty="0"/>
              <a:t>Test whether the object matches a given expression</a:t>
            </a:r>
          </a:p>
          <a:p>
            <a:endParaRPr lang="en-US" dirty="0"/>
          </a:p>
          <a:p>
            <a:r>
              <a:rPr lang="en-US" dirty="0"/>
              <a:t>Cleaner control flow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327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A67-B6FB-4575-B032-95A9E47F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 and </a:t>
            </a:r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C978-9800-4DCC-A901-81D68DD65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has a built-in REPL (Read–eval–print loop)</a:t>
            </a:r>
          </a:p>
          <a:p>
            <a:pPr lvl="1"/>
            <a:r>
              <a:rPr lang="en-US" dirty="0"/>
              <a:t>Execute simple expressions</a:t>
            </a:r>
          </a:p>
          <a:p>
            <a:pPr lvl="1"/>
            <a:r>
              <a:rPr lang="en-US" dirty="0"/>
              <a:t>Start as part of the app</a:t>
            </a:r>
          </a:p>
          <a:p>
            <a:pPr lvl="1"/>
            <a:r>
              <a:rPr lang="en-US" dirty="0"/>
              <a:t>Attach to a running app</a:t>
            </a:r>
          </a:p>
          <a:p>
            <a:pPr lvl="1"/>
            <a:endParaRPr lang="en-US" dirty="0"/>
          </a:p>
          <a:p>
            <a:r>
              <a:rPr lang="en-US" dirty="0" err="1"/>
              <a:t>Doctests</a:t>
            </a:r>
            <a:endParaRPr lang="en-US" dirty="0"/>
          </a:p>
          <a:p>
            <a:pPr lvl="1"/>
            <a:r>
              <a:rPr lang="en-US" dirty="0"/>
              <a:t>Mix between unit tests and documentation</a:t>
            </a:r>
          </a:p>
          <a:p>
            <a:pPr lvl="1"/>
            <a:r>
              <a:rPr lang="en-US" dirty="0"/>
              <a:t>Keeps the documentation up to date</a:t>
            </a:r>
          </a:p>
        </p:txBody>
      </p:sp>
    </p:spTree>
    <p:extLst>
      <p:ext uri="{BB962C8B-B14F-4D97-AF65-F5344CB8AC3E}">
        <p14:creationId xmlns:p14="http://schemas.microsoft.com/office/powerpoint/2010/main" val="9967264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63B-0CCD-4FCA-BF96-BA8845A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concurrency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FB00-AE79-4C8E-A13D-F1BE28381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BEAM VM has its own scheduler</a:t>
            </a:r>
          </a:p>
          <a:p>
            <a:pPr lvl="1"/>
            <a:r>
              <a:rPr lang="en-US" dirty="0"/>
              <a:t>Runs lightweight processes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shared state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 via </a:t>
            </a:r>
            <a:br>
              <a:rPr lang="en-US" dirty="0"/>
            </a:br>
            <a:r>
              <a:rPr lang="en-US" dirty="0"/>
              <a:t>message passing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F6765-B42E-4337-B35B-3AB41325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65" y="1282951"/>
            <a:ext cx="5577635" cy="31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39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4558-4D95-45AE-9C9E-71ADB10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model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9FDE-B070-469E-BCB0-2A1E623C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(no locks)</a:t>
            </a:r>
          </a:p>
          <a:p>
            <a:endParaRPr lang="en-US" dirty="0"/>
          </a:p>
          <a:p>
            <a:r>
              <a:rPr lang="en-US" dirty="0"/>
              <a:t>Fault tolerance</a:t>
            </a:r>
          </a:p>
          <a:p>
            <a:endParaRPr lang="en-US" dirty="0"/>
          </a:p>
          <a:p>
            <a:r>
              <a:rPr lang="en-US" dirty="0"/>
              <a:t>Scalability – up to ~268M running processes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935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060-0365-4BE3-8B57-4283019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chose Elixir?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AFB5-4135-4950-9A83-31097D3F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clarity</a:t>
            </a:r>
          </a:p>
          <a:p>
            <a:endParaRPr lang="en-US" dirty="0"/>
          </a:p>
          <a:p>
            <a:r>
              <a:rPr lang="en-US" dirty="0"/>
              <a:t>Less bugs</a:t>
            </a:r>
          </a:p>
          <a:p>
            <a:endParaRPr lang="en-US" dirty="0"/>
          </a:p>
          <a:p>
            <a:r>
              <a:rPr lang="en-US" dirty="0"/>
              <a:t>Development experience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896330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42202280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Highly-available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 and Pinterest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36002"/>
            <a:ext cx="4648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51E-19A1-4D3F-8458-4295D6E4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5960-B113-45DB-865B-E92578845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actions and business logic, not on objects and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DEEEF-FA56-4A59-B33B-E8633352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392950"/>
            <a:ext cx="4648200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563B6-880C-4DDB-95CF-D7806FD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699"/>
            <a:ext cx="4648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774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07E-6C92-4221-B972-998B6BB2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3D2F3-ED17-421E-86EB-5C2C24A1E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coined by Alan Kay (a biologist) in the 1960s</a:t>
            </a:r>
          </a:p>
          <a:p>
            <a:endParaRPr lang="en-US" dirty="0"/>
          </a:p>
          <a:p>
            <a:r>
              <a:rPr lang="en-US" dirty="0"/>
              <a:t>Simulating the cells in living organisms</a:t>
            </a:r>
          </a:p>
          <a:p>
            <a:pPr lvl="1"/>
            <a:r>
              <a:rPr lang="en-US" dirty="0"/>
              <a:t>Cells have isolated internal states (data)</a:t>
            </a:r>
          </a:p>
          <a:p>
            <a:pPr lvl="1"/>
            <a:r>
              <a:rPr lang="en-US" dirty="0"/>
              <a:t>Decoupled from each other</a:t>
            </a:r>
          </a:p>
          <a:p>
            <a:pPr lvl="1"/>
            <a:r>
              <a:rPr lang="en-US" dirty="0"/>
              <a:t>Communicate through messages</a:t>
            </a:r>
          </a:p>
        </p:txBody>
      </p:sp>
    </p:spTree>
    <p:extLst>
      <p:ext uri="{BB962C8B-B14F-4D97-AF65-F5344CB8AC3E}">
        <p14:creationId xmlns:p14="http://schemas.microsoft.com/office/powerpoint/2010/main" val="375771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A0BA-D389-4116-8171-C89BB0B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classes?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6443-A7BB-4E10-9E07-ECE255A9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I could do Java over again, I would leave out classes.” – James Gosling</a:t>
            </a:r>
          </a:p>
          <a:p>
            <a:endParaRPr lang="en-US" dirty="0"/>
          </a:p>
          <a:p>
            <a:r>
              <a:rPr lang="en-US" dirty="0"/>
              <a:t>“OOP to me means only messaging, local retention and protection and hiding of state-process, and extreme late-binding of all things.” – Alan Kay</a:t>
            </a:r>
          </a:p>
          <a:p>
            <a:endParaRPr lang="en-US" dirty="0"/>
          </a:p>
          <a:p>
            <a:r>
              <a:rPr lang="en-US" dirty="0"/>
              <a:t>It’s about encapsulation and message passing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40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BCE2-8B54-499C-9031-3DC9FCB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0DF2-924D-4E08-8116-D0486DEE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difference?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C6852-FFDB-40E9-9482-1A665E89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45994"/>
            <a:ext cx="4648200" cy="3019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7FF18-D6BB-4252-916D-14C0F20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345995"/>
            <a:ext cx="46482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23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7E2-E618-4878-9F4C-36481B82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4CAE-CD68-4EC4-A539-88AB0E62D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shared mutable state </a:t>
            </a:r>
          </a:p>
          <a:p>
            <a:pPr lvl="1"/>
            <a:r>
              <a:rPr lang="en-US" dirty="0"/>
              <a:t>Reduce side effects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Forget about getters and setters</a:t>
            </a:r>
          </a:p>
          <a:p>
            <a:pPr lvl="1"/>
            <a:endParaRPr lang="en-US" dirty="0"/>
          </a:p>
          <a:p>
            <a:r>
              <a:rPr lang="en-US" dirty="0"/>
              <a:t>In Elixir, everything is immutable!</a:t>
            </a:r>
          </a:p>
          <a:p>
            <a:pPr lvl="1"/>
            <a:r>
              <a:rPr lang="en-US" dirty="0"/>
              <a:t>Records in Java/C# are a step in the right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9CB00-B604-4964-80B8-6EE3E302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58391"/>
            <a:ext cx="4648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7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0" ma:contentTypeDescription="Create a new document." ma:contentTypeScope="" ma:versionID="2be7ab3cc8b59e7568c8f4ab777f1af6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65b55a7f7c772a96aad2501ed6708a0d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CD7B8E-9E4C-43E9-8D0A-A2FE873E71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345</Words>
  <Application>Microsoft Office PowerPoint</Application>
  <PresentationFormat>Widescreen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AccordAlternate Bold</vt:lpstr>
      <vt:lpstr>AccordAlternate ExtraLight</vt:lpstr>
      <vt:lpstr>AccordAlternate Regular</vt:lpstr>
      <vt:lpstr>Arial</vt:lpstr>
      <vt:lpstr>Calibri</vt:lpstr>
      <vt:lpstr>Office Theme</vt:lpstr>
      <vt:lpstr>Elixir is better than C# and Java?</vt:lpstr>
      <vt:lpstr>OVERVIEW</vt:lpstr>
      <vt:lpstr>It all started with erlang</vt:lpstr>
      <vt:lpstr>Enter elixir</vt:lpstr>
      <vt:lpstr>Functional programming</vt:lpstr>
      <vt:lpstr>The concept of OOP</vt:lpstr>
      <vt:lpstr>Where are the classes?</vt:lpstr>
      <vt:lpstr>Let’s talk about encapsulation</vt:lpstr>
      <vt:lpstr>The real encapsulation</vt:lpstr>
      <vt:lpstr>Pattern matching</vt:lpstr>
      <vt:lpstr>Demo</vt:lpstr>
      <vt:lpstr>REPL and doctests</vt:lpstr>
      <vt:lpstr>Demo</vt:lpstr>
      <vt:lpstr>BEAM concurrency model</vt:lpstr>
      <vt:lpstr>Concurrency model benefits</vt:lpstr>
      <vt:lpstr>Why chose Elixir?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Hristov</dc:creator>
  <cp:lastModifiedBy>Georgi Yolovski</cp:lastModifiedBy>
  <cp:revision>37</cp:revision>
  <dcterms:modified xsi:type="dcterms:W3CDTF">2022-04-14T06:37:06Z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