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13"/>
  </p:notesMasterIdLst>
  <p:sldIdLst>
    <p:sldId id="276" r:id="rId6"/>
    <p:sldId id="323" r:id="rId7"/>
    <p:sldId id="333" r:id="rId8"/>
    <p:sldId id="334" r:id="rId9"/>
    <p:sldId id="332" r:id="rId10"/>
    <p:sldId id="287" r:id="rId11"/>
    <p:sldId id="29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urvey.stackoverflow.co/2024/technology#1-web-frameworks-and-technologie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74B24-D5AA-17A6-7BFF-56EB661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Phoenix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2B0E7-DB83-15DA-0CA0-CEB4F94E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7336536" cy="4351339"/>
          </a:xfrm>
        </p:spPr>
        <p:txBody>
          <a:bodyPr/>
          <a:lstStyle/>
          <a:p>
            <a:r>
              <a:rPr lang="en-US" dirty="0"/>
              <a:t>Phoenix is the most popular web development framework for Elixir</a:t>
            </a:r>
          </a:p>
          <a:p>
            <a:endParaRPr lang="en-US" dirty="0"/>
          </a:p>
          <a:p>
            <a:r>
              <a:rPr lang="en-US" dirty="0"/>
              <a:t>The most admired web framework according to the </a:t>
            </a:r>
            <a:r>
              <a:rPr lang="en-US" dirty="0">
                <a:hlinkClick r:id="rId2"/>
              </a:rPr>
              <a:t>Stack Overflow Annual Survey in 2024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Similar to Rails and Django</a:t>
            </a:r>
          </a:p>
          <a:p>
            <a:endParaRPr lang="en-US" dirty="0"/>
          </a:p>
          <a:p>
            <a:r>
              <a:rPr lang="en-US" dirty="0"/>
              <a:t>Can be used for different types of apps/APIs (MVC, REST, </a:t>
            </a:r>
            <a:r>
              <a:rPr lang="en-US" dirty="0" err="1"/>
              <a:t>GraphQL</a:t>
            </a:r>
            <a:r>
              <a:rPr lang="en-US" dirty="0"/>
              <a:t>, </a:t>
            </a:r>
            <a:r>
              <a:rPr lang="en-US" dirty="0" err="1"/>
              <a:t>WebSockets</a:t>
            </a:r>
            <a:r>
              <a:rPr lang="en-US" dirty="0"/>
              <a:t> etc.)</a:t>
            </a:r>
            <a:endParaRPr lang="bg-BG" dirty="0"/>
          </a:p>
        </p:txBody>
      </p:sp>
      <p:pic>
        <p:nvPicPr>
          <p:cNvPr id="1028" name="Picture 4" descr="Phoenix Framework 1.7 — What's New &amp; Why It Matters">
            <a:extLst>
              <a:ext uri="{FF2B5EF4-FFF2-40B4-BE49-F238E27FC236}">
                <a16:creationId xmlns:a16="http://schemas.microsoft.com/office/drawing/2014/main" id="{D4A3AE1D-AF09-C045-E83C-1B0AC342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96" y="1747467"/>
            <a:ext cx="4032504" cy="177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328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need to install Hex (a package manager for Elixir)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install the Phoenix CLI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A26E1-ABC9-2A98-6E64-4FF01BA957A6}"/>
              </a:ext>
            </a:extLst>
          </p:cNvPr>
          <p:cNvSpPr/>
          <p:nvPr/>
        </p:nvSpPr>
        <p:spPr>
          <a:xfrm>
            <a:off x="1194816" y="231854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local.hex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B8605-5572-6501-D2D3-7C240096DDFE}"/>
              </a:ext>
            </a:extLst>
          </p:cNvPr>
          <p:cNvSpPr/>
          <p:nvPr/>
        </p:nvSpPr>
        <p:spPr>
          <a:xfrm>
            <a:off x="1194816" y="3990933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archive.install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hex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phx_new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22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8DC5-8DD4-A386-303D-33BC4BF5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BCC9-0181-1CDC-E6C2-27AEB3C5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/>
              <a:t>phx.new</a:t>
            </a:r>
            <a:r>
              <a:rPr lang="en-US" dirty="0"/>
              <a:t> command to bootstrap a new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 we get a MVC app with database connection setup</a:t>
            </a:r>
          </a:p>
          <a:p>
            <a:endParaRPr lang="en-US" dirty="0"/>
          </a:p>
          <a:p>
            <a:r>
              <a:rPr lang="en-US" dirty="0"/>
              <a:t>We can turn on/off some features when generating a project</a:t>
            </a:r>
          </a:p>
          <a:p>
            <a:pPr lvl="1"/>
            <a:r>
              <a:rPr lang="en-US" dirty="0"/>
              <a:t>Example for a REST API: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A2704-A159-06AB-4CD1-840733535C72}"/>
              </a:ext>
            </a:extLst>
          </p:cNvPr>
          <p:cNvSpPr/>
          <p:nvPr/>
        </p:nvSpPr>
        <p:spPr>
          <a:xfrm>
            <a:off x="1194816" y="1998508"/>
            <a:ext cx="4901184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ix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local.hex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B5FA3-1D0B-43A3-8724-B3524E57A8E4}"/>
              </a:ext>
            </a:extLst>
          </p:cNvPr>
          <p:cNvSpPr/>
          <p:nvPr/>
        </p:nvSpPr>
        <p:spPr>
          <a:xfrm>
            <a:off x="1194816" y="4718305"/>
            <a:ext cx="7144512" cy="44422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mix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phx.new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hello --no-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ecto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--no-html --no-assets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65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701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80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21283</TotalTime>
  <Words>159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</vt:lpstr>
      <vt:lpstr>Introduction to Phoenix</vt:lpstr>
      <vt:lpstr>Installation</vt:lpstr>
      <vt:lpstr>Creating a new project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23</cp:revision>
  <dcterms:modified xsi:type="dcterms:W3CDTF">2024-10-08T12:11:30Z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