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31"/>
  </p:notesMasterIdLst>
  <p:sldIdLst>
    <p:sldId id="276" r:id="rId6"/>
    <p:sldId id="323" r:id="rId7"/>
    <p:sldId id="332" r:id="rId8"/>
    <p:sldId id="331" r:id="rId9"/>
    <p:sldId id="335" r:id="rId10"/>
    <p:sldId id="336" r:id="rId11"/>
    <p:sldId id="337" r:id="rId12"/>
    <p:sldId id="338" r:id="rId13"/>
    <p:sldId id="339" r:id="rId14"/>
    <p:sldId id="324" r:id="rId15"/>
    <p:sldId id="283" r:id="rId16"/>
    <p:sldId id="284" r:id="rId17"/>
    <p:sldId id="321" r:id="rId18"/>
    <p:sldId id="322" r:id="rId19"/>
    <p:sldId id="325" r:id="rId20"/>
    <p:sldId id="291" r:id="rId21"/>
    <p:sldId id="326" r:id="rId22"/>
    <p:sldId id="327" r:id="rId23"/>
    <p:sldId id="329" r:id="rId24"/>
    <p:sldId id="330" r:id="rId25"/>
    <p:sldId id="333" r:id="rId26"/>
    <p:sldId id="334" r:id="rId27"/>
    <p:sldId id="328" r:id="rId28"/>
    <p:sldId id="287" r:id="rId29"/>
    <p:sldId id="299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8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bg-BG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405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pPr lvl="1"/>
            <a:r>
              <a:rPr lang="en-US" dirty="0"/>
              <a:t>Hot deployment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Elixir runs inside a process</a:t>
            </a:r>
          </a:p>
          <a:p>
            <a:endParaRPr lang="en-US" dirty="0"/>
          </a:p>
          <a:p>
            <a:r>
              <a:rPr lang="en-US" dirty="0"/>
              <a:t>Spawning a new process is very easy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When spawned, the process receives an ID from the scheduler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3066090"/>
            <a:ext cx="9366504" cy="10926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spawn(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da-DK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#PID&lt;0.113.0&gt;</a:t>
            </a:r>
            <a:endParaRPr lang="da-DK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messages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send</a:t>
            </a:r>
            <a:r>
              <a:rPr lang="en-US" dirty="0"/>
              <a:t> and </a:t>
            </a:r>
            <a:r>
              <a:rPr lang="en-US" i="1" dirty="0"/>
              <a:t>receive</a:t>
            </a:r>
            <a:r>
              <a:rPr lang="en-US" dirty="0"/>
              <a:t> functions for communication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2243880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parent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self()      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PID&lt;0.41.0&gt;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spawn(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send(parent, {:hello, self()})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PID&lt;0.48.0&gt;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receive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{:hello,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"Got hello from #{inspect </a:t>
            </a:r>
            <a:r>
              <a:rPr lang="en-US" sz="1800" b="0" dirty="0" err="1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"Got hello from #PID&lt;0.48.0&gt;"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79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 processes are independent</a:t>
            </a:r>
          </a:p>
          <a:p>
            <a:endParaRPr lang="en-US" dirty="0"/>
          </a:p>
          <a:p>
            <a:r>
              <a:rPr lang="en-US" dirty="0"/>
              <a:t>If we want the error in a child process to propagate to the parent, we use </a:t>
            </a:r>
            <a:r>
              <a:rPr lang="en-US" i="1" dirty="0" err="1"/>
              <a:t>spawn_link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Linking is a core feature of BEAM</a:t>
            </a:r>
          </a:p>
          <a:p>
            <a:endParaRPr lang="en-US" dirty="0"/>
          </a:p>
          <a:p>
            <a:r>
              <a:rPr lang="en-US" dirty="0"/>
              <a:t>Used in patterns </a:t>
            </a:r>
            <a:r>
              <a:rPr lang="en-US" b="1" dirty="0"/>
              <a:t>like supervisor trees</a:t>
            </a:r>
          </a:p>
          <a:p>
            <a:endParaRPr lang="en-US" dirty="0"/>
          </a:p>
          <a:p>
            <a:r>
              <a:rPr lang="en-US" dirty="0"/>
              <a:t>Part of the “let it crash” philosophy</a:t>
            </a:r>
          </a:p>
        </p:txBody>
      </p:sp>
    </p:spTree>
    <p:extLst>
      <p:ext uri="{BB962C8B-B14F-4D97-AF65-F5344CB8AC3E}">
        <p14:creationId xmlns:p14="http://schemas.microsoft.com/office/powerpoint/2010/main" val="32557784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are wrappers for processes</a:t>
            </a:r>
          </a:p>
          <a:p>
            <a:endParaRPr lang="en-US" dirty="0"/>
          </a:p>
          <a:p>
            <a:r>
              <a:rPr lang="en-US" dirty="0"/>
              <a:t>The Task module provides functions for starting, linking and awaiting tasks</a:t>
            </a:r>
            <a:endParaRPr lang="bg-BG" dirty="0"/>
          </a:p>
          <a:p>
            <a:endParaRPr lang="bg-BG" dirty="0"/>
          </a:p>
          <a:p>
            <a:r>
              <a:rPr lang="en-US" dirty="0"/>
              <a:t>We can create complex task hierarchies with the </a:t>
            </a:r>
            <a:r>
              <a:rPr lang="en-US" dirty="0" err="1"/>
              <a:t>Task.Supervisor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464910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09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cannot access the process state by default (immutable state)</a:t>
            </a:r>
          </a:p>
          <a:p>
            <a:r>
              <a:rPr lang="en-US" dirty="0"/>
              <a:t>In order to keep and access state, we use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428601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{:ok,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.start_link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#PID&lt;0.124.0&gt;}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.update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Map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(state,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%{"name" =&gt; "John"}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state[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02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Gradle/NPM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 behavior for implementing a server module</a:t>
            </a:r>
          </a:p>
          <a:p>
            <a:r>
              <a:rPr lang="en-US" dirty="0"/>
              <a:t>Can handle both sync and async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284458"/>
            <a:ext cx="9366504" cy="354763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initial_state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initial state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handle_call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_from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handle_cast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element},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async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...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97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interact with the </a:t>
            </a:r>
            <a:r>
              <a:rPr lang="en-US" dirty="0" err="1"/>
              <a:t>GenServer</a:t>
            </a:r>
            <a:r>
              <a:rPr lang="en-US" dirty="0"/>
              <a:t> like it’s a regular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126007"/>
            <a:ext cx="9366504" cy="19625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start_link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world"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"test"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:ok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081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alias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alias</a:t>
            </a:r>
            <a:r>
              <a:rPr lang="en-US" dirty="0"/>
              <a:t> for setting-up module aliases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as: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BCBE0-66E8-593D-21A5-7C3BFA4FBFE1}"/>
              </a:ext>
            </a:extLst>
          </p:cNvPr>
          <p:cNvSpPr/>
          <p:nvPr/>
        </p:nvSpPr>
        <p:spPr>
          <a:xfrm>
            <a:off x="6541008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801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import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import</a:t>
            </a:r>
            <a:r>
              <a:rPr lang="en-US" dirty="0"/>
              <a:t> for accessing public module functions without referencing the full function name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2540825"/>
            <a:ext cx="7071360" cy="290745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D73A4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from Calculator module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2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a way to generate custom code at compile time</a:t>
            </a:r>
          </a:p>
          <a:p>
            <a:endParaRPr lang="en-US" dirty="0"/>
          </a:p>
          <a:p>
            <a:r>
              <a:rPr lang="en-US" dirty="0"/>
              <a:t>The keyword </a:t>
            </a:r>
            <a:r>
              <a:rPr lang="en-US" i="1" dirty="0"/>
              <a:t>use</a:t>
            </a:r>
            <a:r>
              <a:rPr lang="en-US" dirty="0"/>
              <a:t> injects code from a macro by calling the </a:t>
            </a:r>
            <a:r>
              <a:rPr lang="en-US" i="1" dirty="0"/>
              <a:t>__using__ </a:t>
            </a:r>
            <a:r>
              <a:rPr lang="en-US" dirty="0"/>
              <a:t>callback</a:t>
            </a:r>
          </a:p>
          <a:p>
            <a:endParaRPr lang="en-US" dirty="0"/>
          </a:p>
          <a:p>
            <a:r>
              <a:rPr lang="en-US" dirty="0"/>
              <a:t>Macros are often used when defining “interface” modules, with functions that have to be implemented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57062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838200" y="1345995"/>
            <a:ext cx="4620768" cy="377744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defmacro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__using__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(opts)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opts[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:financial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quote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bg-BG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bg-BG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</a:t>
            </a:r>
            <a:r>
              <a:rPr lang="bg-BG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"Adding sums of money..."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6464806" y="1345995"/>
            <a:ext cx="4888994" cy="32316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use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financial: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start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Adding sums of money...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744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 modules are like interfaces in other languages</a:t>
            </a:r>
          </a:p>
          <a:p>
            <a:endParaRPr lang="en-US" dirty="0"/>
          </a:p>
          <a:p>
            <a:r>
              <a:rPr lang="en-US" dirty="0"/>
              <a:t>They contain method definitions only, annotated with @callback</a:t>
            </a:r>
          </a:p>
          <a:p>
            <a:endParaRPr lang="en-US" dirty="0"/>
          </a:p>
          <a:p>
            <a:r>
              <a:rPr lang="en-US" dirty="0"/>
              <a:t>The module that implements the behavior uses the @behavior and @impl annotations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1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2847594" y="1181894"/>
            <a:ext cx="6496812" cy="17132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@callback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2847594" y="3092839"/>
            <a:ext cx="6496812" cy="25832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MyApp.JsonFormatter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@behaviour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Formatter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@impl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(content)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"Here is some JSON content: #{content}"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601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21262</TotalTime>
  <Words>1125</Words>
  <Application>Microsoft Office PowerPoint</Application>
  <PresentationFormat>Widescreen</PresentationFormat>
  <Paragraphs>195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</vt:lpstr>
      <vt:lpstr>Introduction to Mix</vt:lpstr>
      <vt:lpstr>Demo</vt:lpstr>
      <vt:lpstr>Working with Modules - alias</vt:lpstr>
      <vt:lpstr>Working with Modules - import</vt:lpstr>
      <vt:lpstr>Macros and use</vt:lpstr>
      <vt:lpstr>Macros and use (2)</vt:lpstr>
      <vt:lpstr>Behaviors</vt:lpstr>
      <vt:lpstr>Behaviors (2)</vt:lpstr>
      <vt:lpstr>Demo</vt:lpstr>
      <vt:lpstr>BEAM concurrency model</vt:lpstr>
      <vt:lpstr>Concurrency model benefits</vt:lpstr>
      <vt:lpstr>Processes</vt:lpstr>
      <vt:lpstr>Sending and receiving messages</vt:lpstr>
      <vt:lpstr>Linking Processes</vt:lpstr>
      <vt:lpstr>Demo</vt:lpstr>
      <vt:lpstr>Tasks</vt:lpstr>
      <vt:lpstr>Demo</vt:lpstr>
      <vt:lpstr>Agents</vt:lpstr>
      <vt:lpstr>Applications</vt:lpstr>
      <vt:lpstr>GenServers</vt:lpstr>
      <vt:lpstr>GenServers (2)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22</cp:revision>
  <dcterms:modified xsi:type="dcterms:W3CDTF">2024-09-17T14:28:53Z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