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34"/>
  </p:notesMasterIdLst>
  <p:sldIdLst>
    <p:sldId id="276" r:id="rId6"/>
    <p:sldId id="260" r:id="rId7"/>
    <p:sldId id="297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8" r:id="rId27"/>
    <p:sldId id="319" r:id="rId28"/>
    <p:sldId id="320" r:id="rId29"/>
    <p:sldId id="321" r:id="rId30"/>
    <p:sldId id="291" r:id="rId31"/>
    <p:sldId id="287" r:id="rId32"/>
    <p:sldId id="299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elixir/Enum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E8FA-7D2E-ACEE-1875-E332BBDB41B3}"/>
              </a:ext>
            </a:extLst>
          </p:cNvPr>
          <p:cNvSpPr/>
          <p:nvPr/>
        </p:nvSpPr>
        <p:spPr>
          <a:xfrm>
            <a:off x="838200" y="1345995"/>
            <a:ext cx="9009888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[a, b, c,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 = 1, b = 2, c =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[first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first = 1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first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4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in Elixir are immutable, but variables can be reassigned</a:t>
            </a:r>
          </a:p>
          <a:p>
            <a:endParaRPr lang="en-US" dirty="0"/>
          </a:p>
          <a:p>
            <a:r>
              <a:rPr lang="en-US" dirty="0"/>
              <a:t>We use the pin (^) operator to bind against a variable’s existing value, without rebinding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7E6FC-FDEF-7B73-41FB-AD0367E133C6}"/>
              </a:ext>
            </a:extLst>
          </p:cNvPr>
          <p:cNvSpPr/>
          <p:nvPr/>
        </p:nvSpPr>
        <p:spPr>
          <a:xfrm>
            <a:off x="838200" y="3305251"/>
            <a:ext cx="9887712" cy="13890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1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2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^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6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{3, 3}</a:t>
            </a: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913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If/else is rarely used in Elixir</a:t>
            </a:r>
          </a:p>
          <a:p>
            <a:r>
              <a:rPr lang="en-US" dirty="0"/>
              <a:t>The preferred way is </a:t>
            </a:r>
            <a:r>
              <a:rPr lang="en-US" i="1" dirty="0"/>
              <a:t>case</a:t>
            </a:r>
            <a:r>
              <a:rPr lang="en-US" dirty="0"/>
              <a:t> + pattern matching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277276"/>
            <a:ext cx="8863584" cy="344504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{:ok, message}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{:error,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error_msg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#{error_msg}"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D73A49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nd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056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still have if/else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33501"/>
            <a:ext cx="8863584" cy="315675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else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what about else if??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9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if/else if/else we use </a:t>
            </a:r>
            <a:r>
              <a:rPr lang="en-US" i="1" dirty="0" err="1"/>
              <a:t>cond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1738367"/>
            <a:ext cx="8863584" cy="420422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cond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:error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730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there is </a:t>
            </a:r>
            <a:r>
              <a:rPr lang="en-US" i="1" dirty="0"/>
              <a:t>unless</a:t>
            </a:r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70927"/>
            <a:ext cx="8863584" cy="235038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unless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2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Lists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Mostly used for passing (named) arguments to functions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327162"/>
            <a:ext cx="11167872" cy="220367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options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[limit: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offset: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options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[{:limit,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}, {:offset,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}]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options[:offset]        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  2  3"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[trim: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the last param is a keyword list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  2  3"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trim: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the last param is a keyword list</a:t>
            </a: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38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key/value pairs</a:t>
            </a:r>
          </a:p>
          <a:p>
            <a:r>
              <a:rPr lang="en-US" dirty="0"/>
              <a:t>A special case is when the keys are atoms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639215"/>
            <a:ext cx="9284208" cy="280486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  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%{:name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:age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map2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%{name: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age: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map3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map1.name            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map2.name            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map3.name            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KeyError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key :name not found in: %{"age" =&gt; 20,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map3[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     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"John"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550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are immutable</a:t>
            </a:r>
          </a:p>
          <a:p>
            <a:pPr lvl="1"/>
            <a:r>
              <a:rPr lang="en-US" dirty="0"/>
              <a:t>When we want to update a property, we get a new copy of the object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625346"/>
            <a:ext cx="9366504" cy="210108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updated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%{"age" =&gt; 25,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employee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"title"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"Developer"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KeyError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key "title" not found in: %{"age" =&gt; 20,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118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531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the main building blocks in Elixir</a:t>
            </a:r>
          </a:p>
          <a:p>
            <a:r>
              <a:rPr lang="en-US" dirty="0"/>
              <a:t>Each module can have a number of public/private functions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370740"/>
            <a:ext cx="9366504" cy="334244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 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UndefinedFunctionError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function 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Math.sub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/2 is undefined or private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06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have guards ad can be defined multiple times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055675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DiscountCalculator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when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96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pattern matching in the function definition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1862396"/>
            <a:ext cx="9366504" cy="399903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ApiClient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({:error, 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error_message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"An error occurred: #{error_message}"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%{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"status"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404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"Resource not found"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data})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"Received data from server: #{data}"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3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default parameters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348684"/>
            <a:ext cx="9366504" cy="302646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(city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\\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"Sofia"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"The weather in #{city} will be sunny"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16305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pipe (|&gt;) operator is used for passing the result of a function as the first argument of the next function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866775"/>
            <a:ext cx="9366504" cy="199028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can be written as 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786746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Enum module provides a set of functions for working with lists/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https://hexdocs.pm/elixir/Enum.html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E6B8E-0965-7BCB-2147-311E50AC3447}"/>
              </a:ext>
            </a:extLst>
          </p:cNvPr>
          <p:cNvSpPr/>
          <p:nvPr/>
        </p:nvSpPr>
        <p:spPr>
          <a:xfrm>
            <a:off x="838200" y="2956438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.map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4,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.filter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rem(x,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.reduce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the Elixir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scripts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237B2-FF38-4534-577A-5A9837C1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1871971"/>
            <a:ext cx="5870448" cy="1649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DD21C-7518-6CB1-4059-74426185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4236094"/>
            <a:ext cx="5870448" cy="12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17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69402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0x1F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1.0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float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boolean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:atom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atom / symbol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"elixir"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string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list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tuple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map/hash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12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64152"/>
            <a:ext cx="6940296" cy="431502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5.0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div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div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round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3.58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4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is_integer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is_float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nil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265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225907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str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#{str}!"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(str)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"1,2,3,4"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","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["1", "2", "3", "4"]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84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396313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6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[1, 2, 3, 4, 5,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3]</a:t>
            </a:r>
          </a:p>
          <a:p>
            <a:endParaRPr lang="en-US" sz="1800" b="0" dirty="0">
              <a:solidFill>
                <a:srgbClr val="6A737D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tup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tuple_size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(tup)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put_elem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"hi"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"hi"}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38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Elixir, the equals sign (</a:t>
            </a:r>
            <a:r>
              <a:rPr lang="en-US" i="1" dirty="0"/>
              <a:t>=</a:t>
            </a:r>
            <a:r>
              <a:rPr lang="en-US" dirty="0"/>
              <a:t>) is called the </a:t>
            </a:r>
            <a:r>
              <a:rPr lang="en-US" i="1" dirty="0"/>
              <a:t>match operator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We can also match against tuples, lists and maps</a:t>
            </a:r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E0096-58AF-E60A-7842-29D18497F6E2}"/>
              </a:ext>
            </a:extLst>
          </p:cNvPr>
          <p:cNvSpPr/>
          <p:nvPr/>
        </p:nvSpPr>
        <p:spPr>
          <a:xfrm>
            <a:off x="838200" y="1791230"/>
            <a:ext cx="9009888" cy="14998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52E8B-4015-2B89-CEAC-EB2E444DB101}"/>
              </a:ext>
            </a:extLst>
          </p:cNvPr>
          <p:cNvSpPr/>
          <p:nvPr/>
        </p:nvSpPr>
        <p:spPr>
          <a:xfrm>
            <a:off x="838200" y="4238990"/>
            <a:ext cx="9009888" cy="14167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value}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value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100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157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2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1808</Words>
  <Application>Microsoft Office PowerPoint</Application>
  <PresentationFormat>Widescreen</PresentationFormat>
  <Paragraphs>259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</vt:lpstr>
      <vt:lpstr>It all started with erlang</vt:lpstr>
      <vt:lpstr>Enter elixir</vt:lpstr>
      <vt:lpstr>Basic Commands</vt:lpstr>
      <vt:lpstr>Basic Types</vt:lpstr>
      <vt:lpstr>Basic Operations</vt:lpstr>
      <vt:lpstr>String Operations</vt:lpstr>
      <vt:lpstr>Lists and Tuples</vt:lpstr>
      <vt:lpstr>Pattern Matching</vt:lpstr>
      <vt:lpstr>Pattern Matching (2)</vt:lpstr>
      <vt:lpstr>The pin Operator</vt:lpstr>
      <vt:lpstr>Control Flow</vt:lpstr>
      <vt:lpstr>Control Flow (2)</vt:lpstr>
      <vt:lpstr>Control Flow (3)</vt:lpstr>
      <vt:lpstr>Control Flow (4)</vt:lpstr>
      <vt:lpstr>Keyword Lists</vt:lpstr>
      <vt:lpstr>Maps</vt:lpstr>
      <vt:lpstr>Maps (2)</vt:lpstr>
      <vt:lpstr>Demo</vt:lpstr>
      <vt:lpstr>Modules and functions</vt:lpstr>
      <vt:lpstr>Modules and functions (2)</vt:lpstr>
      <vt:lpstr>Modules and functions (3)</vt:lpstr>
      <vt:lpstr>Modules and functions (4)</vt:lpstr>
      <vt:lpstr>Pipe Operator</vt:lpstr>
      <vt:lpstr>Enumerables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13</cp:revision>
  <dcterms:modified xsi:type="dcterms:W3CDTF">2024-06-21T14:44:48Z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