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12"/>
  </p:notesMasterIdLst>
  <p:sldIdLst>
    <p:sldId id="276" r:id="rId6"/>
    <p:sldId id="294" r:id="rId7"/>
    <p:sldId id="292" r:id="rId8"/>
    <p:sldId id="302" r:id="rId9"/>
    <p:sldId id="298" r:id="rId10"/>
    <p:sldId id="30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Virtual Threads in Java 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Georgi Yolovski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independent set of instructions</a:t>
            </a:r>
          </a:p>
          <a:p>
            <a:endParaRPr lang="en-US" dirty="0"/>
          </a:p>
          <a:p>
            <a:r>
              <a:rPr lang="en-US" dirty="0"/>
              <a:t>Used for executing tasks in parallel</a:t>
            </a:r>
          </a:p>
          <a:p>
            <a:endParaRPr lang="en-US" dirty="0"/>
          </a:p>
          <a:p>
            <a:r>
              <a:rPr lang="en-US" dirty="0"/>
              <a:t>Managed by a scheduler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1ACC32-797D-566F-94E7-F111C39F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02" y="1602860"/>
            <a:ext cx="6074459" cy="285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too much memory (&gt; 1MB)</a:t>
            </a:r>
          </a:p>
          <a:p>
            <a:endParaRPr lang="en-US" dirty="0"/>
          </a:p>
          <a:p>
            <a:r>
              <a:rPr lang="en-US" dirty="0"/>
              <a:t>Slow creation time</a:t>
            </a:r>
          </a:p>
          <a:p>
            <a:endParaRPr lang="en-US" dirty="0"/>
          </a:p>
          <a:p>
            <a:r>
              <a:rPr lang="en-US" dirty="0"/>
              <a:t>Slow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8664244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1637-CC23-E181-9870-2F1CC229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threads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616DB-ACD3-ED98-5A66-5BC6CE3D3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“green threads”, user-mode threads, tasks, routines, etc.</a:t>
            </a:r>
          </a:p>
          <a:p>
            <a:endParaRPr lang="en-US" dirty="0"/>
          </a:p>
          <a:p>
            <a:r>
              <a:rPr lang="en-US" dirty="0"/>
              <a:t>Introduced in Java 19 (as a preview feature)</a:t>
            </a:r>
          </a:p>
          <a:p>
            <a:endParaRPr lang="en-US" dirty="0"/>
          </a:p>
          <a:p>
            <a:r>
              <a:rPr lang="en-US" dirty="0"/>
              <a:t>One OS thread can have many virtual threads</a:t>
            </a:r>
          </a:p>
          <a:p>
            <a:pPr lvl="1"/>
            <a:r>
              <a:rPr lang="en-US" dirty="0"/>
              <a:t>Smaller size </a:t>
            </a:r>
            <a:r>
              <a:rPr lang="bg-BG" dirty="0"/>
              <a:t>(</a:t>
            </a:r>
            <a:r>
              <a:rPr lang="en-US" dirty="0"/>
              <a:t>starts from 200-300 bytes)</a:t>
            </a:r>
          </a:p>
          <a:p>
            <a:pPr lvl="1"/>
            <a:r>
              <a:rPr lang="en-US" dirty="0"/>
              <a:t>Cheap start/stop</a:t>
            </a:r>
          </a:p>
          <a:p>
            <a:pPr lvl="1"/>
            <a:r>
              <a:rPr lang="en-US" dirty="0"/>
              <a:t>Fast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274451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r>
              <a:rPr lang="en-US" dirty="0"/>
              <a:t>Virtual Threads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r>
              <a:rPr lang="en-US" dirty="0"/>
              <a:t>Fly.io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964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2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103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Virtual Threads in Java 19</vt:lpstr>
      <vt:lpstr>What is a thread</vt:lpstr>
      <vt:lpstr>The problem with threads</vt:lpstr>
      <vt:lpstr>Virtual threads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9</cp:revision>
  <dcterms:modified xsi:type="dcterms:W3CDTF">2023-03-07T07:45:32Z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