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DA1D8-0C5A-2231-CB0C-15E9B802A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4BEE20-F109-5B85-5C7E-B22531179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B143D-D321-8F7F-CE3D-CECBDA78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9788-9136-C140-87B9-F4EFCF6EBC68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08F81-F8AB-F462-7282-B812BAD7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38EB8-27A4-7DE2-A25F-807545C7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44C9-F6F4-7D44-A14F-6302E1D0F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8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D9541-071C-09B4-D157-6F9E7513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AF76B3-B70C-CF03-C9E7-A0DE7852E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8F9DD-87D4-477B-20A0-FD087355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9788-9136-C140-87B9-F4EFCF6EBC68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AAEB4-9D6E-89DC-44A8-27833ADC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2F0A3-44DA-4826-E11D-43C54572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44C9-F6F4-7D44-A14F-6302E1D0F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19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66D265-7AB1-49DF-7C3E-FEDEE0990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90E40D-AE9A-A5FD-ADA3-7416560B0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A8FBCB-99F5-A8C2-F607-20F654FE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9788-9136-C140-87B9-F4EFCF6EBC68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A626E4-4B40-0363-F121-13C76983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C2EBA2-2058-623F-2D13-46DAABE9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44C9-F6F4-7D44-A14F-6302E1D0F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8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F2CF3-71DB-808B-969A-CC4ADFD6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C4DBD4-1F99-0257-1A1A-A8382B7A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DD702-AC93-E71D-3A6C-DF9139D1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9788-9136-C140-87B9-F4EFCF6EBC68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F027D-6D9C-DB9D-0458-7177263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4CF496-8D24-A044-1D11-E7664EFE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44C9-F6F4-7D44-A14F-6302E1D0F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72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8531B-A730-4449-61A0-9EDFE539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0B9C35-5D8E-2563-E743-D6782380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B4B9C9-B45F-9AB9-DE35-3AE9DFB5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9788-9136-C140-87B9-F4EFCF6EBC68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7F69E-9BFE-521C-D4D6-538C0BEE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42B02-1B64-0A8C-5541-2FC77BD1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44C9-F6F4-7D44-A14F-6302E1D0F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7D1EC-7DEB-58D2-A4F6-0F5AB62B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78323-FBA1-8532-9AD0-F46221200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5FE95A-0AA8-0FFA-6207-20F807A2A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DF5B38-D6DE-1507-12B0-0AA64A59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9788-9136-C140-87B9-F4EFCF6EBC68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219F0D-0F99-1DCB-2768-54782EF3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22C7D8-6B03-00CE-41B1-DD745DB0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44C9-F6F4-7D44-A14F-6302E1D0F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7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36A1A-E2DB-59ED-4E1B-9FFC892F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6C83A3-023F-42FC-7E51-0D4B3762A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09FDD5-4461-A257-902F-3B13426A2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F5242C-B9DF-4F83-781F-1A085B2DF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3595F9-C09C-8EA5-8EE0-B4A2CC082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9C157E-AF9D-9748-9CC2-4953B2D2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9788-9136-C140-87B9-F4EFCF6EBC68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C3D7C3-F105-E467-F599-75BEAC4A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946251-9241-B611-CF29-74FE00B1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44C9-F6F4-7D44-A14F-6302E1D0F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3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80A17-D353-AB91-58E0-3D2B8BE4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229E6B-6873-BD67-3BFD-D85748A3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9788-9136-C140-87B9-F4EFCF6EBC68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DC7C7F-6683-2FBE-66CD-13D8AADD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01E47B-1F42-8066-66FF-21A11A5E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44C9-F6F4-7D44-A14F-6302E1D0F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34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B834D0-6C40-D388-73A6-2489166B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9788-9136-C140-87B9-F4EFCF6EBC68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2D84F4-5A97-E60C-9978-AB8502A5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243AB2-F73C-2220-06AD-49D01261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44C9-F6F4-7D44-A14F-6302E1D0F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93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D4BA5-AB69-BA8E-BF62-C393AEA5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38353E-9950-A44F-D404-759DAC2D9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DFB5D6-5B6F-DB2B-365C-99B3814BE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3FBE46-7994-D532-2471-7A1F4CE0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9788-9136-C140-87B9-F4EFCF6EBC68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E8949E-8295-E298-CF85-DF79F8FC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8C1DE-5FDD-CA7B-4CAA-74999B90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44C9-F6F4-7D44-A14F-6302E1D0F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78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1B8FE-8533-1C5C-0C3F-B763CC95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0428EE-CE52-51C2-18A4-B7DCAC0E3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5653A9-A5DF-B012-0DBB-74EAFF37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862A34-F80F-C48E-087F-2657806F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49788-9136-C140-87B9-F4EFCF6EBC68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C2D00B-EBD0-2E13-B58D-CF164B94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3B23FA-79EA-C0F4-AD7D-B8FB40B0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44C9-F6F4-7D44-A14F-6302E1D0F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DC0C8D-0EF0-5091-D738-E64AEB70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86F526-79C8-C694-E532-B3CC3E27E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6A5947-1AE2-7B76-08F6-9E1F76463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9788-9136-C140-87B9-F4EFCF6EBC68}" type="datetimeFigureOut">
              <a:rPr lang="de-DE" smtClean="0"/>
              <a:t>07.03.23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2A57AF-67B6-AB9D-9FAF-4DD22E3A4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70DC3-632C-15DF-1D98-E40AE526C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B44C9-F6F4-7D44-A14F-6302E1D0F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9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53F960-2A4A-BE59-6CE7-9146443B9375}"/>
              </a:ext>
            </a:extLst>
          </p:cNvPr>
          <p:cNvSpPr/>
          <p:nvPr/>
        </p:nvSpPr>
        <p:spPr>
          <a:xfrm>
            <a:off x="788703" y="1210962"/>
            <a:ext cx="3744098" cy="44360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9D4AB6-5C44-5824-EA98-36A96613D44E}"/>
              </a:ext>
            </a:extLst>
          </p:cNvPr>
          <p:cNvSpPr/>
          <p:nvPr/>
        </p:nvSpPr>
        <p:spPr>
          <a:xfrm>
            <a:off x="6868937" y="1210962"/>
            <a:ext cx="3744098" cy="44360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766C4A2-82C9-169A-6319-3F1729AF6DFD}"/>
                  </a:ext>
                </a:extLst>
              </p:cNvPr>
              <p:cNvSpPr txBox="1"/>
              <p:nvPr/>
            </p:nvSpPr>
            <p:spPr>
              <a:xfrm>
                <a:off x="1914287" y="1752836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766C4A2-82C9-169A-6319-3F1729AF6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87" y="1752836"/>
                <a:ext cx="4512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925BED7-BBA9-B56E-CFD4-3F7F379C2E42}"/>
                  </a:ext>
                </a:extLst>
              </p:cNvPr>
              <p:cNvSpPr txBox="1"/>
              <p:nvPr/>
            </p:nvSpPr>
            <p:spPr>
              <a:xfrm>
                <a:off x="2660752" y="2352867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925BED7-BBA9-B56E-CFD4-3F7F379C2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52" y="2352867"/>
                <a:ext cx="4565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675A0FC-4A14-FF2A-D74B-4965904FFB82}"/>
                  </a:ext>
                </a:extLst>
              </p:cNvPr>
              <p:cNvSpPr txBox="1"/>
              <p:nvPr/>
            </p:nvSpPr>
            <p:spPr>
              <a:xfrm>
                <a:off x="2988523" y="2937642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675A0FC-4A14-FF2A-D74B-4965904FF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523" y="2937642"/>
                <a:ext cx="456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351DF4B-C0BC-496A-5FBD-6113D6F72432}"/>
                  </a:ext>
                </a:extLst>
              </p:cNvPr>
              <p:cNvSpPr txBox="1"/>
              <p:nvPr/>
            </p:nvSpPr>
            <p:spPr>
              <a:xfrm>
                <a:off x="1769323" y="3386981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351DF4B-C0BC-496A-5FBD-6113D6F72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323" y="3386981"/>
                <a:ext cx="456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AF426275-1F09-D454-2894-60ED30E7F59F}"/>
              </a:ext>
            </a:extLst>
          </p:cNvPr>
          <p:cNvSpPr txBox="1"/>
          <p:nvPr/>
        </p:nvSpPr>
        <p:spPr>
          <a:xfrm>
            <a:off x="2422181" y="43700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D97798D-8C90-2EC3-14BE-A5B34E04EED0}"/>
                  </a:ext>
                </a:extLst>
              </p:cNvPr>
              <p:cNvSpPr txBox="1"/>
              <p:nvPr/>
            </p:nvSpPr>
            <p:spPr>
              <a:xfrm>
                <a:off x="2365563" y="4911973"/>
                <a:ext cx="470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D97798D-8C90-2EC3-14BE-A5B34E04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563" y="4911973"/>
                <a:ext cx="4707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E16AD754-660F-273B-977E-A3002D2D3E48}"/>
              </a:ext>
            </a:extLst>
          </p:cNvPr>
          <p:cNvSpPr txBox="1"/>
          <p:nvPr/>
        </p:nvSpPr>
        <p:spPr>
          <a:xfrm>
            <a:off x="7777654" y="1980070"/>
            <a:ext cx="2412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„Grundlagen der Mathematik“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026C7B-DE4B-4D38-B9C5-6620970BE995}"/>
              </a:ext>
            </a:extLst>
          </p:cNvPr>
          <p:cNvSpPr txBox="1"/>
          <p:nvPr/>
        </p:nvSpPr>
        <p:spPr>
          <a:xfrm>
            <a:off x="7267902" y="2937642"/>
            <a:ext cx="1605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„Programmieren 1“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9DA5C36-C5B8-EBA2-F67B-9209E8FA55F5}"/>
              </a:ext>
            </a:extLst>
          </p:cNvPr>
          <p:cNvSpPr txBox="1"/>
          <p:nvPr/>
        </p:nvSpPr>
        <p:spPr>
          <a:xfrm>
            <a:off x="8666362" y="3479314"/>
            <a:ext cx="1605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„Programmieren 2“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2107FD8-045B-488A-E433-47933E3EAEA3}"/>
              </a:ext>
            </a:extLst>
          </p:cNvPr>
          <p:cNvSpPr txBox="1"/>
          <p:nvPr/>
        </p:nvSpPr>
        <p:spPr>
          <a:xfrm>
            <a:off x="8519812" y="4319018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…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99F0AB3-F941-4C38-C2DF-7FDE6177A8B0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365564" y="1937502"/>
            <a:ext cx="5412090" cy="1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3390EE9-2BB9-85C0-62A8-4AD8D80E33E3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365564" y="1937502"/>
            <a:ext cx="4902338" cy="115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7484759-F8B6-58AA-C0C8-224FDEF3F5FD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3117351" y="2537533"/>
            <a:ext cx="5549011" cy="109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66DA52E-219A-47B6-2D9D-70FF2170C419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3445123" y="2133959"/>
            <a:ext cx="4332531" cy="98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B7AD680-3CC8-859F-87AA-FA1BBBF2B0C7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2225923" y="3091531"/>
            <a:ext cx="5041979" cy="48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9A26172-A0F8-9B8D-5593-2CF43743D35F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2225923" y="3571647"/>
            <a:ext cx="6440439" cy="6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11B71CF-C23F-1E69-649D-F70838C7C5D0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836268" y="3091531"/>
            <a:ext cx="4431634" cy="200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0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779689D-10DB-887F-B48C-E74EF4FF2A53}"/>
                  </a:ext>
                </a:extLst>
              </p:cNvPr>
              <p:cNvSpPr txBox="1"/>
              <p:nvPr/>
            </p:nvSpPr>
            <p:spPr>
              <a:xfrm>
                <a:off x="8322129" y="3875032"/>
                <a:ext cx="403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779689D-10DB-887F-B48C-E74EF4FF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129" y="3875032"/>
                <a:ext cx="40305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9448DBC-C741-826D-9C17-9B8B9B0E7F41}"/>
              </a:ext>
            </a:extLst>
          </p:cNvPr>
          <p:cNvGrpSpPr/>
          <p:nvPr/>
        </p:nvGrpSpPr>
        <p:grpSpPr>
          <a:xfrm>
            <a:off x="788703" y="1210962"/>
            <a:ext cx="9824332" cy="4667750"/>
            <a:chOff x="788703" y="1210962"/>
            <a:chExt cx="9824332" cy="466775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7B075611-8FF0-4239-FA33-9DD9EA352D5D}"/>
                </a:ext>
              </a:extLst>
            </p:cNvPr>
            <p:cNvGrpSpPr/>
            <p:nvPr/>
          </p:nvGrpSpPr>
          <p:grpSpPr>
            <a:xfrm>
              <a:off x="788703" y="1210962"/>
              <a:ext cx="9824332" cy="4436076"/>
              <a:chOff x="788703" y="1210962"/>
              <a:chExt cx="9824332" cy="443607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453F960-2A4A-BE59-6CE7-9146443B9375}"/>
                  </a:ext>
                </a:extLst>
              </p:cNvPr>
              <p:cNvSpPr/>
              <p:nvPr/>
            </p:nvSpPr>
            <p:spPr>
              <a:xfrm>
                <a:off x="788703" y="1210962"/>
                <a:ext cx="3744098" cy="443607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19D4AB6-5C44-5824-EA98-36A96613D44E}"/>
                  </a:ext>
                </a:extLst>
              </p:cNvPr>
              <p:cNvSpPr/>
              <p:nvPr/>
            </p:nvSpPr>
            <p:spPr>
              <a:xfrm>
                <a:off x="6868937" y="1210962"/>
                <a:ext cx="3744098" cy="443607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1766C4A2-82C9-169A-6319-3F1729AF6DFD}"/>
                      </a:ext>
                    </a:extLst>
                  </p:cNvPr>
                  <p:cNvSpPr txBox="1"/>
                  <p:nvPr/>
                </p:nvSpPr>
                <p:spPr>
                  <a:xfrm>
                    <a:off x="1914287" y="1752836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1766C4A2-82C9-169A-6319-3F1729AF6D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4287" y="1752836"/>
                    <a:ext cx="46076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feld 6">
                    <a:extLst>
                      <a:ext uri="{FF2B5EF4-FFF2-40B4-BE49-F238E27FC236}">
                        <a16:creationId xmlns:a16="http://schemas.microsoft.com/office/drawing/2014/main" id="{1925BED7-BBA9-B56E-CFD4-3F7F379C2E42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752" y="2352867"/>
                    <a:ext cx="4660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7" name="Textfeld 6">
                    <a:extLst>
                      <a:ext uri="{FF2B5EF4-FFF2-40B4-BE49-F238E27FC236}">
                        <a16:creationId xmlns:a16="http://schemas.microsoft.com/office/drawing/2014/main" id="{1925BED7-BBA9-B56E-CFD4-3F7F379C2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752" y="2352867"/>
                    <a:ext cx="46608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feld 7">
                    <a:extLst>
                      <a:ext uri="{FF2B5EF4-FFF2-40B4-BE49-F238E27FC236}">
                        <a16:creationId xmlns:a16="http://schemas.microsoft.com/office/drawing/2014/main" id="{7675A0FC-4A14-FF2A-D74B-4965904FF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452" y="2812732"/>
                    <a:ext cx="4660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8" name="Textfeld 7">
                    <a:extLst>
                      <a:ext uri="{FF2B5EF4-FFF2-40B4-BE49-F238E27FC236}">
                        <a16:creationId xmlns:a16="http://schemas.microsoft.com/office/drawing/2014/main" id="{7675A0FC-4A14-FF2A-D74B-4965904FF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452" y="2812732"/>
                    <a:ext cx="46608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1351DF4B-C0BC-496A-5FBD-6113D6F72432}"/>
                      </a:ext>
                    </a:extLst>
                  </p:cNvPr>
                  <p:cNvSpPr txBox="1"/>
                  <p:nvPr/>
                </p:nvSpPr>
                <p:spPr>
                  <a:xfrm>
                    <a:off x="1769323" y="3386981"/>
                    <a:ext cx="4660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1351DF4B-C0BC-496A-5FBD-6113D6F72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9323" y="3386981"/>
                    <a:ext cx="46608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426275-1F09-D454-2894-60ED30E7F59F}"/>
                  </a:ext>
                </a:extLst>
              </p:cNvPr>
              <p:cNvSpPr txBox="1"/>
              <p:nvPr/>
            </p:nvSpPr>
            <p:spPr>
              <a:xfrm>
                <a:off x="2422181" y="4370099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D97798D-8C90-2EC3-14BE-A5B34E04EED0}"/>
                      </a:ext>
                    </a:extLst>
                  </p:cNvPr>
                  <p:cNvSpPr txBox="1"/>
                  <p:nvPr/>
                </p:nvSpPr>
                <p:spPr>
                  <a:xfrm>
                    <a:off x="2365563" y="4911973"/>
                    <a:ext cx="4801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D97798D-8C90-2EC3-14BE-A5B34E04EE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5563" y="4911973"/>
                    <a:ext cx="48019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E16AD754-660F-273B-977E-A3002D2D3E48}"/>
                      </a:ext>
                    </a:extLst>
                  </p:cNvPr>
                  <p:cNvSpPr txBox="1"/>
                  <p:nvPr/>
                </p:nvSpPr>
                <p:spPr>
                  <a:xfrm>
                    <a:off x="7777654" y="1980070"/>
                    <a:ext cx="3988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E16AD754-660F-273B-977E-A3002D2D3E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7654" y="1980070"/>
                    <a:ext cx="39889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20026C7B-DE4B-4D38-B9C5-6620970BE995}"/>
                      </a:ext>
                    </a:extLst>
                  </p:cNvPr>
                  <p:cNvSpPr txBox="1"/>
                  <p:nvPr/>
                </p:nvSpPr>
                <p:spPr>
                  <a:xfrm>
                    <a:off x="7267902" y="2937642"/>
                    <a:ext cx="40305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20026C7B-DE4B-4D38-B9C5-6620970BE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7902" y="2937642"/>
                    <a:ext cx="4030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DA5C36-C5B8-EBA2-F67B-9209E8FA55F5}"/>
                      </a:ext>
                    </a:extLst>
                  </p:cNvPr>
                  <p:cNvSpPr txBox="1"/>
                  <p:nvPr/>
                </p:nvSpPr>
                <p:spPr>
                  <a:xfrm>
                    <a:off x="8178811" y="4719714"/>
                    <a:ext cx="40459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DA5C36-C5B8-EBA2-F67B-9209E8FA5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8811" y="4719714"/>
                    <a:ext cx="40459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2107FD8-045B-488A-E433-47933E3EAEA3}"/>
                  </a:ext>
                </a:extLst>
              </p:cNvPr>
              <p:cNvSpPr txBox="1"/>
              <p:nvPr/>
            </p:nvSpPr>
            <p:spPr>
              <a:xfrm>
                <a:off x="8519812" y="4319018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…</a:t>
                </a:r>
              </a:p>
            </p:txBody>
          </p: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299F0AB3-F941-4C38-C2DF-7FDE6177A8B0}"/>
                  </a:ext>
                </a:extLst>
              </p:cNvPr>
              <p:cNvCxnSpPr>
                <a:stCxn id="6" idx="3"/>
                <a:endCxn id="13" idx="1"/>
              </p:cNvCxnSpPr>
              <p:nvPr/>
            </p:nvCxnSpPr>
            <p:spPr>
              <a:xfrm>
                <a:off x="2375054" y="1937502"/>
                <a:ext cx="5402600" cy="196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49A26172-A0F8-9B8D-5593-2CF43743D35F}"/>
                  </a:ext>
                </a:extLst>
              </p:cNvPr>
              <p:cNvCxnSpPr>
                <a:cxnSpLocks/>
                <a:stCxn id="9" idx="3"/>
                <a:endCxn id="13" idx="1"/>
              </p:cNvCxnSpPr>
              <p:nvPr/>
            </p:nvCxnSpPr>
            <p:spPr>
              <a:xfrm flipV="1">
                <a:off x="2235412" y="2133959"/>
                <a:ext cx="5542242" cy="1437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211B71CF-C23F-1E69-649D-F70838C7C5D0}"/>
                  </a:ext>
                </a:extLst>
              </p:cNvPr>
              <p:cNvCxnSpPr>
                <a:cxnSpLocks/>
                <a:stCxn id="8" idx="3"/>
                <a:endCxn id="14" idx="1"/>
              </p:cNvCxnSpPr>
              <p:nvPr/>
            </p:nvCxnSpPr>
            <p:spPr>
              <a:xfrm>
                <a:off x="2898541" y="2997398"/>
                <a:ext cx="4369361" cy="94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feld 2">
                    <a:extLst>
                      <a:ext uri="{FF2B5EF4-FFF2-40B4-BE49-F238E27FC236}">
                        <a16:creationId xmlns:a16="http://schemas.microsoft.com/office/drawing/2014/main" id="{0A38DAE5-2623-12A0-C40B-7520625113FC}"/>
                      </a:ext>
                    </a:extLst>
                  </p:cNvPr>
                  <p:cNvSpPr txBox="1"/>
                  <p:nvPr/>
                </p:nvSpPr>
                <p:spPr>
                  <a:xfrm>
                    <a:off x="8873534" y="2359029"/>
                    <a:ext cx="40305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3" name="Textfeld 2">
                    <a:extLst>
                      <a:ext uri="{FF2B5EF4-FFF2-40B4-BE49-F238E27FC236}">
                        <a16:creationId xmlns:a16="http://schemas.microsoft.com/office/drawing/2014/main" id="{0A38DAE5-2623-12A0-C40B-7520625113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3534" y="2359029"/>
                    <a:ext cx="40305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78799DB-B569-00E4-D186-2A44A528361A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 flipV="1">
                <a:off x="2845759" y="4873603"/>
                <a:ext cx="5333052" cy="22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feld 1">
                    <a:extLst>
                      <a:ext uri="{FF2B5EF4-FFF2-40B4-BE49-F238E27FC236}">
                        <a16:creationId xmlns:a16="http://schemas.microsoft.com/office/drawing/2014/main" id="{D3EBBE62-B57A-C580-E125-72D650A3F6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70182" y="3349522"/>
                    <a:ext cx="395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2" name="Textfeld 1">
                    <a:extLst>
                      <a:ext uri="{FF2B5EF4-FFF2-40B4-BE49-F238E27FC236}">
                        <a16:creationId xmlns:a16="http://schemas.microsoft.com/office/drawing/2014/main" id="{D3EBBE62-B57A-C580-E125-72D650A3F6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0182" y="3349522"/>
                    <a:ext cx="395365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B30FA8D3-5082-5AB2-D5F5-B89267C1D2DE}"/>
                  </a:ext>
                </a:extLst>
              </p:cNvPr>
              <p:cNvCxnSpPr>
                <a:cxnSpLocks/>
                <a:stCxn id="7" idx="3"/>
                <a:endCxn id="10" idx="1"/>
              </p:cNvCxnSpPr>
              <p:nvPr/>
            </p:nvCxnSpPr>
            <p:spPr>
              <a:xfrm>
                <a:off x="3126841" y="2537533"/>
                <a:ext cx="5195288" cy="1491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4F3406B7-ECF4-EBA6-0353-D684EA58F346}"/>
                </a:ext>
              </a:extLst>
            </p:cNvPr>
            <p:cNvSpPr txBox="1"/>
            <p:nvPr/>
          </p:nvSpPr>
          <p:spPr>
            <a:xfrm>
              <a:off x="5076354" y="5355492"/>
              <a:ext cx="1430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surjektiv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793E9B7-7F7F-551B-35C2-0B37F1B14E11}"/>
                  </a:ext>
                </a:extLst>
              </p:cNvPr>
              <p:cNvSpPr txBox="1"/>
              <p:nvPr/>
            </p:nvSpPr>
            <p:spPr>
              <a:xfrm>
                <a:off x="3113039" y="375012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793E9B7-7F7F-551B-35C2-0B37F1B1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039" y="3750122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1004803-C524-D836-4D8A-4B12B455351F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3579129" y="2512918"/>
            <a:ext cx="5294405" cy="142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8B89E00-B22C-0FD0-1CB4-978DB4F0D22E}"/>
                  </a:ext>
                </a:extLst>
              </p:cNvPr>
              <p:cNvSpPr txBox="1"/>
              <p:nvPr/>
            </p:nvSpPr>
            <p:spPr>
              <a:xfrm>
                <a:off x="3243378" y="418965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8B89E00-B22C-0FD0-1CB4-978DB4F0D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378" y="4189651"/>
                <a:ext cx="4660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A8A65D7-65D2-B2CC-98C2-1A4AEEE289A1}"/>
              </a:ext>
            </a:extLst>
          </p:cNvPr>
          <p:cNvCxnSpPr>
            <a:cxnSpLocks/>
            <a:stCxn id="27" idx="3"/>
            <a:endCxn id="2" idx="1"/>
          </p:cNvCxnSpPr>
          <p:nvPr/>
        </p:nvCxnSpPr>
        <p:spPr>
          <a:xfrm flipV="1">
            <a:off x="3709468" y="3503411"/>
            <a:ext cx="4560714" cy="87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1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53F960-2A4A-BE59-6CE7-9146443B9375}"/>
              </a:ext>
            </a:extLst>
          </p:cNvPr>
          <p:cNvSpPr/>
          <p:nvPr/>
        </p:nvSpPr>
        <p:spPr>
          <a:xfrm>
            <a:off x="788703" y="1210962"/>
            <a:ext cx="3744098" cy="44360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9D4AB6-5C44-5824-EA98-36A96613D44E}"/>
              </a:ext>
            </a:extLst>
          </p:cNvPr>
          <p:cNvSpPr/>
          <p:nvPr/>
        </p:nvSpPr>
        <p:spPr>
          <a:xfrm>
            <a:off x="6868937" y="1210962"/>
            <a:ext cx="3744098" cy="44360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766C4A2-82C9-169A-6319-3F1729AF6DFD}"/>
                  </a:ext>
                </a:extLst>
              </p:cNvPr>
              <p:cNvSpPr txBox="1"/>
              <p:nvPr/>
            </p:nvSpPr>
            <p:spPr>
              <a:xfrm>
                <a:off x="1914287" y="1752836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766C4A2-82C9-169A-6319-3F1729AF6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87" y="1752836"/>
                <a:ext cx="4512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925BED7-BBA9-B56E-CFD4-3F7F379C2E42}"/>
                  </a:ext>
                </a:extLst>
              </p:cNvPr>
              <p:cNvSpPr txBox="1"/>
              <p:nvPr/>
            </p:nvSpPr>
            <p:spPr>
              <a:xfrm>
                <a:off x="2660752" y="2352867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925BED7-BBA9-B56E-CFD4-3F7F379C2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52" y="2352867"/>
                <a:ext cx="4565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675A0FC-4A14-FF2A-D74B-4965904FFB82}"/>
                  </a:ext>
                </a:extLst>
              </p:cNvPr>
              <p:cNvSpPr txBox="1"/>
              <p:nvPr/>
            </p:nvSpPr>
            <p:spPr>
              <a:xfrm>
                <a:off x="2432452" y="2812732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675A0FC-4A14-FF2A-D74B-4965904FF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452" y="2812732"/>
                <a:ext cx="456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351DF4B-C0BC-496A-5FBD-6113D6F72432}"/>
                  </a:ext>
                </a:extLst>
              </p:cNvPr>
              <p:cNvSpPr txBox="1"/>
              <p:nvPr/>
            </p:nvSpPr>
            <p:spPr>
              <a:xfrm>
                <a:off x="1769323" y="3386981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351DF4B-C0BC-496A-5FBD-6113D6F72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323" y="3386981"/>
                <a:ext cx="456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AF426275-1F09-D454-2894-60ED30E7F59F}"/>
              </a:ext>
            </a:extLst>
          </p:cNvPr>
          <p:cNvSpPr txBox="1"/>
          <p:nvPr/>
        </p:nvSpPr>
        <p:spPr>
          <a:xfrm>
            <a:off x="2422181" y="43700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D97798D-8C90-2EC3-14BE-A5B34E04EED0}"/>
                  </a:ext>
                </a:extLst>
              </p:cNvPr>
              <p:cNvSpPr txBox="1"/>
              <p:nvPr/>
            </p:nvSpPr>
            <p:spPr>
              <a:xfrm>
                <a:off x="2365563" y="4911973"/>
                <a:ext cx="470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D97798D-8C90-2EC3-14BE-A5B34E04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563" y="4911973"/>
                <a:ext cx="4707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E16AD754-660F-273B-977E-A3002D2D3E48}"/>
              </a:ext>
            </a:extLst>
          </p:cNvPr>
          <p:cNvSpPr txBox="1"/>
          <p:nvPr/>
        </p:nvSpPr>
        <p:spPr>
          <a:xfrm>
            <a:off x="7777654" y="1980070"/>
            <a:ext cx="1367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Informatik B. Sc.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026C7B-DE4B-4D38-B9C5-6620970BE995}"/>
              </a:ext>
            </a:extLst>
          </p:cNvPr>
          <p:cNvSpPr txBox="1"/>
          <p:nvPr/>
        </p:nvSpPr>
        <p:spPr>
          <a:xfrm>
            <a:off x="7267902" y="2937642"/>
            <a:ext cx="1911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Medizininformatik B.Sc.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9DA5C36-C5B8-EBA2-F67B-9209E8FA55F5}"/>
              </a:ext>
            </a:extLst>
          </p:cNvPr>
          <p:cNvSpPr txBox="1"/>
          <p:nvPr/>
        </p:nvSpPr>
        <p:spPr>
          <a:xfrm>
            <a:off x="7777654" y="4062322"/>
            <a:ext cx="2146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Applied Computer Sc. B.Sc.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2107FD8-045B-488A-E433-47933E3EAEA3}"/>
              </a:ext>
            </a:extLst>
          </p:cNvPr>
          <p:cNvSpPr txBox="1"/>
          <p:nvPr/>
        </p:nvSpPr>
        <p:spPr>
          <a:xfrm>
            <a:off x="8519812" y="4319018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…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99F0AB3-F941-4C38-C2DF-7FDE6177A8B0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365564" y="1937502"/>
            <a:ext cx="5412090" cy="1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7484759-F8B6-58AA-C0C8-224FDEF3F5FD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117351" y="2133959"/>
            <a:ext cx="4660303" cy="40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9A26172-A0F8-9B8D-5593-2CF43743D35F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225923" y="2512918"/>
            <a:ext cx="6647611" cy="105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11B71CF-C23F-1E69-649D-F70838C7C5D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889052" y="2997398"/>
            <a:ext cx="4378850" cy="9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A38DAE5-2623-12A0-C40B-7520625113FC}"/>
              </a:ext>
            </a:extLst>
          </p:cNvPr>
          <p:cNvSpPr txBox="1"/>
          <p:nvPr/>
        </p:nvSpPr>
        <p:spPr>
          <a:xfrm>
            <a:off x="8873534" y="2359029"/>
            <a:ext cx="1423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Informatik M. Sc.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78799DB-B569-00E4-D186-2A44A528361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762644" y="4216211"/>
            <a:ext cx="5015010" cy="86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2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53F960-2A4A-BE59-6CE7-9146443B9375}"/>
              </a:ext>
            </a:extLst>
          </p:cNvPr>
          <p:cNvSpPr/>
          <p:nvPr/>
        </p:nvSpPr>
        <p:spPr>
          <a:xfrm>
            <a:off x="788703" y="1210962"/>
            <a:ext cx="3744098" cy="44360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9D4AB6-5C44-5824-EA98-36A96613D44E}"/>
              </a:ext>
            </a:extLst>
          </p:cNvPr>
          <p:cNvSpPr/>
          <p:nvPr/>
        </p:nvSpPr>
        <p:spPr>
          <a:xfrm>
            <a:off x="6868937" y="1210962"/>
            <a:ext cx="3744098" cy="44360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766C4A2-82C9-169A-6319-3F1729AF6DFD}"/>
                  </a:ext>
                </a:extLst>
              </p:cNvPr>
              <p:cNvSpPr txBox="1"/>
              <p:nvPr/>
            </p:nvSpPr>
            <p:spPr>
              <a:xfrm>
                <a:off x="1914287" y="1752836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766C4A2-82C9-169A-6319-3F1729AF6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87" y="1752836"/>
                <a:ext cx="4512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925BED7-BBA9-B56E-CFD4-3F7F379C2E42}"/>
                  </a:ext>
                </a:extLst>
              </p:cNvPr>
              <p:cNvSpPr txBox="1"/>
              <p:nvPr/>
            </p:nvSpPr>
            <p:spPr>
              <a:xfrm>
                <a:off x="2660752" y="2352867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925BED7-BBA9-B56E-CFD4-3F7F379C2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52" y="2352867"/>
                <a:ext cx="4565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675A0FC-4A14-FF2A-D74B-4965904FFB82}"/>
                  </a:ext>
                </a:extLst>
              </p:cNvPr>
              <p:cNvSpPr txBox="1"/>
              <p:nvPr/>
            </p:nvSpPr>
            <p:spPr>
              <a:xfrm>
                <a:off x="2432452" y="2812732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675A0FC-4A14-FF2A-D74B-4965904FF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452" y="2812732"/>
                <a:ext cx="456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351DF4B-C0BC-496A-5FBD-6113D6F72432}"/>
                  </a:ext>
                </a:extLst>
              </p:cNvPr>
              <p:cNvSpPr txBox="1"/>
              <p:nvPr/>
            </p:nvSpPr>
            <p:spPr>
              <a:xfrm>
                <a:off x="1769323" y="3386981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351DF4B-C0BC-496A-5FBD-6113D6F72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323" y="3386981"/>
                <a:ext cx="456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AF426275-1F09-D454-2894-60ED30E7F59F}"/>
              </a:ext>
            </a:extLst>
          </p:cNvPr>
          <p:cNvSpPr txBox="1"/>
          <p:nvPr/>
        </p:nvSpPr>
        <p:spPr>
          <a:xfrm>
            <a:off x="2422181" y="43700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D97798D-8C90-2EC3-14BE-A5B34E04EED0}"/>
                  </a:ext>
                </a:extLst>
              </p:cNvPr>
              <p:cNvSpPr txBox="1"/>
              <p:nvPr/>
            </p:nvSpPr>
            <p:spPr>
              <a:xfrm>
                <a:off x="2365563" y="4911973"/>
                <a:ext cx="470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D97798D-8C90-2EC3-14BE-A5B34E04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563" y="4911973"/>
                <a:ext cx="4707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E16AD754-660F-273B-977E-A3002D2D3E48}"/>
              </a:ext>
            </a:extLst>
          </p:cNvPr>
          <p:cNvSpPr txBox="1"/>
          <p:nvPr/>
        </p:nvSpPr>
        <p:spPr>
          <a:xfrm>
            <a:off x="7777654" y="1980070"/>
            <a:ext cx="1367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Informatik B. Sc.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026C7B-DE4B-4D38-B9C5-6620970BE995}"/>
              </a:ext>
            </a:extLst>
          </p:cNvPr>
          <p:cNvSpPr txBox="1"/>
          <p:nvPr/>
        </p:nvSpPr>
        <p:spPr>
          <a:xfrm>
            <a:off x="7267902" y="2937642"/>
            <a:ext cx="1911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Medizininformatik B.Sc.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9DA5C36-C5B8-EBA2-F67B-9209E8FA55F5}"/>
              </a:ext>
            </a:extLst>
          </p:cNvPr>
          <p:cNvSpPr txBox="1"/>
          <p:nvPr/>
        </p:nvSpPr>
        <p:spPr>
          <a:xfrm>
            <a:off x="7777654" y="4062322"/>
            <a:ext cx="2146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Applied Computer Sc. B.Sc.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2107FD8-045B-488A-E433-47933E3EAEA3}"/>
              </a:ext>
            </a:extLst>
          </p:cNvPr>
          <p:cNvSpPr txBox="1"/>
          <p:nvPr/>
        </p:nvSpPr>
        <p:spPr>
          <a:xfrm>
            <a:off x="8519812" y="4319018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…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99F0AB3-F941-4C38-C2DF-7FDE6177A8B0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365564" y="1937502"/>
            <a:ext cx="5412090" cy="1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7484759-F8B6-58AA-C0C8-224FDEF3F5FD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117351" y="2133959"/>
            <a:ext cx="4660303" cy="40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9A26172-A0F8-9B8D-5593-2CF43743D35F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225923" y="2512918"/>
            <a:ext cx="6647611" cy="105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11B71CF-C23F-1E69-649D-F70838C7C5D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889052" y="2997398"/>
            <a:ext cx="4378850" cy="9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A38DAE5-2623-12A0-C40B-7520625113FC}"/>
              </a:ext>
            </a:extLst>
          </p:cNvPr>
          <p:cNvSpPr txBox="1"/>
          <p:nvPr/>
        </p:nvSpPr>
        <p:spPr>
          <a:xfrm>
            <a:off x="8873534" y="2359029"/>
            <a:ext cx="1423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Informatik M. Sc.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78799DB-B569-00E4-D186-2A44A528361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762644" y="4216211"/>
            <a:ext cx="5015010" cy="86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3556B13-3EDE-98AC-2651-563862904EEC}"/>
              </a:ext>
            </a:extLst>
          </p:cNvPr>
          <p:cNvGrpSpPr/>
          <p:nvPr/>
        </p:nvGrpSpPr>
        <p:grpSpPr>
          <a:xfrm>
            <a:off x="925337" y="1210962"/>
            <a:ext cx="9903376" cy="4436076"/>
            <a:chOff x="925337" y="1210962"/>
            <a:chExt cx="9903376" cy="443607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77C0F82-3062-18EB-8AE0-3650F385C151}"/>
                </a:ext>
              </a:extLst>
            </p:cNvPr>
            <p:cNvSpPr/>
            <p:nvPr/>
          </p:nvSpPr>
          <p:spPr>
            <a:xfrm>
              <a:off x="925337" y="1210962"/>
              <a:ext cx="3744098" cy="443607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21317CA-0654-1E0D-39F8-FC2106A8FB38}"/>
                </a:ext>
              </a:extLst>
            </p:cNvPr>
            <p:cNvSpPr txBox="1"/>
            <p:nvPr/>
          </p:nvSpPr>
          <p:spPr>
            <a:xfrm>
              <a:off x="1834054" y="1980070"/>
              <a:ext cx="1367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Informatik B. Sc.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08FB391-0411-DBFF-DDD8-EE602AB5EF3E}"/>
                </a:ext>
              </a:extLst>
            </p:cNvPr>
            <p:cNvSpPr txBox="1"/>
            <p:nvPr/>
          </p:nvSpPr>
          <p:spPr>
            <a:xfrm>
              <a:off x="1324302" y="2937642"/>
              <a:ext cx="19110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Medizininformatik B.Sc.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2A81255-94AC-28CF-FEA1-2D2162CAC26D}"/>
                </a:ext>
              </a:extLst>
            </p:cNvPr>
            <p:cNvSpPr txBox="1"/>
            <p:nvPr/>
          </p:nvSpPr>
          <p:spPr>
            <a:xfrm>
              <a:off x="1834054" y="4062322"/>
              <a:ext cx="2146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Applied Computer Sc. B.Sc.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FDE3BDC-5797-BE82-A959-15CDAFC2FAEA}"/>
                </a:ext>
              </a:extLst>
            </p:cNvPr>
            <p:cNvSpPr txBox="1"/>
            <p:nvPr/>
          </p:nvSpPr>
          <p:spPr>
            <a:xfrm>
              <a:off x="2576212" y="4319018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…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C5B4176-747D-957A-6D89-392D51FF8E8C}"/>
                </a:ext>
              </a:extLst>
            </p:cNvPr>
            <p:cNvSpPr txBox="1"/>
            <p:nvPr/>
          </p:nvSpPr>
          <p:spPr>
            <a:xfrm>
              <a:off x="2929934" y="2359029"/>
              <a:ext cx="1423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Informatik M. Sc.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841EF7-2939-CB70-6E35-27EBA3A4B8CA}"/>
                </a:ext>
              </a:extLst>
            </p:cNvPr>
            <p:cNvSpPr/>
            <p:nvPr/>
          </p:nvSpPr>
          <p:spPr>
            <a:xfrm>
              <a:off x="7084615" y="1210962"/>
              <a:ext cx="3744098" cy="443607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E2A5B9E-5D40-36A5-F018-B021283B51AE}"/>
                </a:ext>
              </a:extLst>
            </p:cNvPr>
            <p:cNvSpPr txBox="1"/>
            <p:nvPr/>
          </p:nvSpPr>
          <p:spPr>
            <a:xfrm>
              <a:off x="8167815" y="1902397"/>
              <a:ext cx="1232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4 Semester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0705F97-B155-B1ED-A303-C667883915B4}"/>
                </a:ext>
              </a:extLst>
            </p:cNvPr>
            <p:cNvSpPr txBox="1"/>
            <p:nvPr/>
          </p:nvSpPr>
          <p:spPr>
            <a:xfrm>
              <a:off x="8340277" y="4000767"/>
              <a:ext cx="1232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6 Semester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E195B4AA-96B1-641C-810A-5879597D97BA}"/>
                </a:ext>
              </a:extLst>
            </p:cNvPr>
            <p:cNvCxnSpPr>
              <a:stCxn id="5" idx="3"/>
              <a:endCxn id="12" idx="1"/>
            </p:cNvCxnSpPr>
            <p:nvPr/>
          </p:nvCxnSpPr>
          <p:spPr>
            <a:xfrm>
              <a:off x="3201672" y="2133959"/>
              <a:ext cx="5138605" cy="2051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00F8D17D-D68B-3C46-5D5F-5B83DA4CBF25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3235338" y="3091531"/>
              <a:ext cx="5104939" cy="1093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D8E8BFE8-2A8B-B2FB-BB8D-293F102E96A6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3980475" y="2087063"/>
              <a:ext cx="4187340" cy="2129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0218D84-133A-5043-475F-BF1A3F3E5614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353657" y="2087063"/>
              <a:ext cx="3814158" cy="425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0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DEC4501-73F6-4DBF-C640-409E2A84219A}"/>
              </a:ext>
            </a:extLst>
          </p:cNvPr>
          <p:cNvGrpSpPr/>
          <p:nvPr/>
        </p:nvGrpSpPr>
        <p:grpSpPr>
          <a:xfrm>
            <a:off x="361037" y="1062681"/>
            <a:ext cx="11583192" cy="4436076"/>
            <a:chOff x="361037" y="1062681"/>
            <a:chExt cx="11583192" cy="443607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185400-0A5B-2A2E-FAFD-8DDF5A2B4EC7}"/>
                </a:ext>
              </a:extLst>
            </p:cNvPr>
            <p:cNvSpPr/>
            <p:nvPr/>
          </p:nvSpPr>
          <p:spPr>
            <a:xfrm>
              <a:off x="361037" y="1062681"/>
              <a:ext cx="3744098" cy="443607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18AA7EC6-3544-450E-B453-B3ED63C49FF1}"/>
                </a:ext>
              </a:extLst>
            </p:cNvPr>
            <p:cNvGrpSpPr/>
            <p:nvPr/>
          </p:nvGrpSpPr>
          <p:grpSpPr>
            <a:xfrm>
              <a:off x="1341657" y="1062681"/>
              <a:ext cx="10602572" cy="4436076"/>
              <a:chOff x="1341657" y="1062681"/>
              <a:chExt cx="10602572" cy="443607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9367FF8-592D-63CA-0347-8CD27A52BCCD}"/>
                  </a:ext>
                </a:extLst>
              </p:cNvPr>
              <p:cNvSpPr/>
              <p:nvPr/>
            </p:nvSpPr>
            <p:spPr>
              <a:xfrm>
                <a:off x="4283570" y="1062681"/>
                <a:ext cx="3744098" cy="443607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C510C9B-52D4-5E98-52CD-D00718C4882A}"/>
                  </a:ext>
                </a:extLst>
              </p:cNvPr>
              <p:cNvSpPr txBox="1"/>
              <p:nvPr/>
            </p:nvSpPr>
            <p:spPr>
              <a:xfrm>
                <a:off x="5192287" y="1831789"/>
                <a:ext cx="1367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Informatik B. Sc.</a:t>
                </a: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2072463-884A-9330-0E34-CD8E5CB1F638}"/>
                  </a:ext>
                </a:extLst>
              </p:cNvPr>
              <p:cNvSpPr txBox="1"/>
              <p:nvPr/>
            </p:nvSpPr>
            <p:spPr>
              <a:xfrm>
                <a:off x="4682535" y="2789361"/>
                <a:ext cx="19110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Medizininformatik B.Sc.</a:t>
                </a:r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404145A-842A-6E73-30E6-BE246048B0C6}"/>
                  </a:ext>
                </a:extLst>
              </p:cNvPr>
              <p:cNvSpPr txBox="1"/>
              <p:nvPr/>
            </p:nvSpPr>
            <p:spPr>
              <a:xfrm>
                <a:off x="5192287" y="3914041"/>
                <a:ext cx="2146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Applied Computer Sc. B.Sc.</a:t>
                </a:r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BDEF5D0-F1C8-FBFB-5DC7-2BE9C011AD4B}"/>
                  </a:ext>
                </a:extLst>
              </p:cNvPr>
              <p:cNvSpPr txBox="1"/>
              <p:nvPr/>
            </p:nvSpPr>
            <p:spPr>
              <a:xfrm>
                <a:off x="5934445" y="4170737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…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576B75C-92EC-EE83-F44E-18F3B5683365}"/>
                  </a:ext>
                </a:extLst>
              </p:cNvPr>
              <p:cNvSpPr txBox="1"/>
              <p:nvPr/>
            </p:nvSpPr>
            <p:spPr>
              <a:xfrm>
                <a:off x="6288167" y="2210748"/>
                <a:ext cx="14237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Informatik M. Sc.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205E2E-E903-7D45-D765-A19AD40DA67B}"/>
                  </a:ext>
                </a:extLst>
              </p:cNvPr>
              <p:cNvSpPr/>
              <p:nvPr/>
            </p:nvSpPr>
            <p:spPr>
              <a:xfrm>
                <a:off x="8200131" y="1062681"/>
                <a:ext cx="3744098" cy="443607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51B7465-845D-1F07-7E15-7BF4E5B174D6}"/>
                  </a:ext>
                </a:extLst>
              </p:cNvPr>
              <p:cNvSpPr txBox="1"/>
              <p:nvPr/>
            </p:nvSpPr>
            <p:spPr>
              <a:xfrm>
                <a:off x="9283331" y="1754116"/>
                <a:ext cx="1232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4 Semester</a:t>
                </a: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3261B477-3EB0-72A2-7B0E-DBC1066C7E27}"/>
                  </a:ext>
                </a:extLst>
              </p:cNvPr>
              <p:cNvSpPr txBox="1"/>
              <p:nvPr/>
            </p:nvSpPr>
            <p:spPr>
              <a:xfrm>
                <a:off x="9455793" y="3852486"/>
                <a:ext cx="1232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6 Semester</a:t>
                </a:r>
              </a:p>
            </p:txBody>
          </p: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534B3020-4E34-578C-7BE7-6A875BDA7455}"/>
                  </a:ext>
                </a:extLst>
              </p:cNvPr>
              <p:cNvCxnSpPr>
                <a:stCxn id="5" idx="3"/>
                <a:endCxn id="12" idx="1"/>
              </p:cNvCxnSpPr>
              <p:nvPr/>
            </p:nvCxnSpPr>
            <p:spPr>
              <a:xfrm>
                <a:off x="6559905" y="1985678"/>
                <a:ext cx="2895888" cy="2051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E9314D7D-6BE1-2C75-CD3E-4FC81584BE39}"/>
                  </a:ext>
                </a:extLst>
              </p:cNvPr>
              <p:cNvCxnSpPr>
                <a:cxnSpLocks/>
                <a:stCxn id="6" idx="3"/>
                <a:endCxn id="12" idx="1"/>
              </p:cNvCxnSpPr>
              <p:nvPr/>
            </p:nvCxnSpPr>
            <p:spPr>
              <a:xfrm>
                <a:off x="6593571" y="2943250"/>
                <a:ext cx="2862222" cy="1093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0D9FB51A-F554-9B63-8A13-35B55E4F4713}"/>
                  </a:ext>
                </a:extLst>
              </p:cNvPr>
              <p:cNvCxnSpPr>
                <a:cxnSpLocks/>
                <a:stCxn id="7" idx="3"/>
                <a:endCxn id="11" idx="1"/>
              </p:cNvCxnSpPr>
              <p:nvPr/>
            </p:nvCxnSpPr>
            <p:spPr>
              <a:xfrm flipV="1">
                <a:off x="7338708" y="1938782"/>
                <a:ext cx="1944623" cy="2129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7E082B6D-F190-144C-08AB-4FDD3E614E94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 flipV="1">
                <a:off x="7711890" y="1938782"/>
                <a:ext cx="1571441" cy="4258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D1244708-9E27-5C4F-723B-BC7B87BF2CE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6621" y="1604555"/>
                    <a:ext cx="4512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D1244708-9E27-5C4F-723B-BC7B87BF2C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6621" y="1604555"/>
                    <a:ext cx="45127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2658C4E1-0F8C-DB33-0451-5C80BAA6CAC4}"/>
                      </a:ext>
                    </a:extLst>
                  </p:cNvPr>
                  <p:cNvSpPr txBox="1"/>
                  <p:nvPr/>
                </p:nvSpPr>
                <p:spPr>
                  <a:xfrm>
                    <a:off x="2233086" y="2204586"/>
                    <a:ext cx="4565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2658C4E1-0F8C-DB33-0451-5C80BAA6CA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3086" y="2204586"/>
                    <a:ext cx="4565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FF69D72C-A9A3-322C-E5AE-0F5448665881}"/>
                      </a:ext>
                    </a:extLst>
                  </p:cNvPr>
                  <p:cNvSpPr txBox="1"/>
                  <p:nvPr/>
                </p:nvSpPr>
                <p:spPr>
                  <a:xfrm>
                    <a:off x="2004786" y="2664451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0" name="Textfeld 29">
                    <a:extLst>
                      <a:ext uri="{FF2B5EF4-FFF2-40B4-BE49-F238E27FC236}">
                        <a16:creationId xmlns:a16="http://schemas.microsoft.com/office/drawing/2014/main" id="{FF69D72C-A9A3-322C-E5AE-0F54486658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4786" y="2664451"/>
                    <a:ext cx="4566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77CCB1BD-EC85-1E3A-5795-88AFC8192089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657" y="3238700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1" name="Textfeld 30">
                    <a:extLst>
                      <a:ext uri="{FF2B5EF4-FFF2-40B4-BE49-F238E27FC236}">
                        <a16:creationId xmlns:a16="http://schemas.microsoft.com/office/drawing/2014/main" id="{77CCB1BD-EC85-1E3A-5795-88AFC81920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657" y="3238700"/>
                    <a:ext cx="4566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D5CDD2BA-53CC-EF52-B7C7-26F2D6CDBC0F}"/>
                  </a:ext>
                </a:extLst>
              </p:cNvPr>
              <p:cNvSpPr txBox="1"/>
              <p:nvPr/>
            </p:nvSpPr>
            <p:spPr>
              <a:xfrm>
                <a:off x="1994515" y="422181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1C8798A7-C836-864A-A704-DB22190AD1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37897" y="4763692"/>
                    <a:ext cx="4707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1C8798A7-C836-864A-A704-DB22190AD1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7897" y="4763692"/>
                    <a:ext cx="47070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AF62CC05-120A-D25E-4B59-0684BE99B534}"/>
                  </a:ext>
                </a:extLst>
              </p:cNvPr>
              <p:cNvCxnSpPr>
                <a:stCxn id="28" idx="3"/>
                <a:endCxn id="5" idx="1"/>
              </p:cNvCxnSpPr>
              <p:nvPr/>
            </p:nvCxnSpPr>
            <p:spPr>
              <a:xfrm>
                <a:off x="1937898" y="1789221"/>
                <a:ext cx="3254389" cy="196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984B02ED-2BA4-FE78-DC83-2BF56ED66C12}"/>
                  </a:ext>
                </a:extLst>
              </p:cNvPr>
              <p:cNvCxnSpPr>
                <a:stCxn id="29" idx="3"/>
                <a:endCxn id="5" idx="1"/>
              </p:cNvCxnSpPr>
              <p:nvPr/>
            </p:nvCxnSpPr>
            <p:spPr>
              <a:xfrm flipV="1">
                <a:off x="2689685" y="1985678"/>
                <a:ext cx="2502602" cy="403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95901409-0A09-29F4-2BB2-4A54A0B34E98}"/>
                  </a:ext>
                </a:extLst>
              </p:cNvPr>
              <p:cNvCxnSpPr>
                <a:stCxn id="30" idx="3"/>
                <a:endCxn id="6" idx="1"/>
              </p:cNvCxnSpPr>
              <p:nvPr/>
            </p:nvCxnSpPr>
            <p:spPr>
              <a:xfrm>
                <a:off x="2461386" y="2849117"/>
                <a:ext cx="2221149" cy="94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B7E643FC-AEEB-AB32-F01C-A80A85CCC2C8}"/>
                  </a:ext>
                </a:extLst>
              </p:cNvPr>
              <p:cNvCxnSpPr>
                <a:stCxn id="31" idx="3"/>
                <a:endCxn id="9" idx="1"/>
              </p:cNvCxnSpPr>
              <p:nvPr/>
            </p:nvCxnSpPr>
            <p:spPr>
              <a:xfrm flipV="1">
                <a:off x="1798257" y="2364637"/>
                <a:ext cx="4489910" cy="1058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>
                <a:extLst>
                  <a:ext uri="{FF2B5EF4-FFF2-40B4-BE49-F238E27FC236}">
                    <a16:creationId xmlns:a16="http://schemas.microsoft.com/office/drawing/2014/main" id="{06EFAE63-E2F0-076B-EC37-156699083CC4}"/>
                  </a:ext>
                </a:extLst>
              </p:cNvPr>
              <p:cNvCxnSpPr>
                <a:stCxn id="33" idx="3"/>
                <a:endCxn id="7" idx="1"/>
              </p:cNvCxnSpPr>
              <p:nvPr/>
            </p:nvCxnSpPr>
            <p:spPr>
              <a:xfrm flipV="1">
                <a:off x="2408602" y="4067930"/>
                <a:ext cx="2783685" cy="880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478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B075611-8FF0-4239-FA33-9DD9EA352D5D}"/>
              </a:ext>
            </a:extLst>
          </p:cNvPr>
          <p:cNvGrpSpPr/>
          <p:nvPr/>
        </p:nvGrpSpPr>
        <p:grpSpPr>
          <a:xfrm>
            <a:off x="788703" y="1210962"/>
            <a:ext cx="9824332" cy="4436076"/>
            <a:chOff x="788703" y="1210962"/>
            <a:chExt cx="9824332" cy="443607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453F960-2A4A-BE59-6CE7-9146443B9375}"/>
                </a:ext>
              </a:extLst>
            </p:cNvPr>
            <p:cNvSpPr/>
            <p:nvPr/>
          </p:nvSpPr>
          <p:spPr>
            <a:xfrm>
              <a:off x="788703" y="1210962"/>
              <a:ext cx="3744098" cy="443607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9D4AB6-5C44-5824-EA98-36A96613D44E}"/>
                </a:ext>
              </a:extLst>
            </p:cNvPr>
            <p:cNvSpPr/>
            <p:nvPr/>
          </p:nvSpPr>
          <p:spPr>
            <a:xfrm>
              <a:off x="6868937" y="1210962"/>
              <a:ext cx="3744098" cy="4436076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1766C4A2-82C9-169A-6319-3F1729AF6DFD}"/>
                    </a:ext>
                  </a:extLst>
                </p:cNvPr>
                <p:cNvSpPr txBox="1"/>
                <p:nvPr/>
              </p:nvSpPr>
              <p:spPr>
                <a:xfrm>
                  <a:off x="1914287" y="1752836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1766C4A2-82C9-169A-6319-3F1729AF6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4287" y="1752836"/>
                  <a:ext cx="45127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1925BED7-BBA9-B56E-CFD4-3F7F379C2E42}"/>
                    </a:ext>
                  </a:extLst>
                </p:cNvPr>
                <p:cNvSpPr txBox="1"/>
                <p:nvPr/>
              </p:nvSpPr>
              <p:spPr>
                <a:xfrm>
                  <a:off x="2660752" y="2352867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1925BED7-BBA9-B56E-CFD4-3F7F379C2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752" y="2352867"/>
                  <a:ext cx="45659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7675A0FC-4A14-FF2A-D74B-4965904FFB82}"/>
                    </a:ext>
                  </a:extLst>
                </p:cNvPr>
                <p:cNvSpPr txBox="1"/>
                <p:nvPr/>
              </p:nvSpPr>
              <p:spPr>
                <a:xfrm>
                  <a:off x="2432452" y="2812732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7675A0FC-4A14-FF2A-D74B-4965904FF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2452" y="2812732"/>
                  <a:ext cx="456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1351DF4B-C0BC-496A-5FBD-6113D6F72432}"/>
                    </a:ext>
                  </a:extLst>
                </p:cNvPr>
                <p:cNvSpPr txBox="1"/>
                <p:nvPr/>
              </p:nvSpPr>
              <p:spPr>
                <a:xfrm>
                  <a:off x="1769323" y="3386981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1351DF4B-C0BC-496A-5FBD-6113D6F72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9323" y="3386981"/>
                  <a:ext cx="456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F426275-1F09-D454-2894-60ED30E7F59F}"/>
                </a:ext>
              </a:extLst>
            </p:cNvPr>
            <p:cNvSpPr txBox="1"/>
            <p:nvPr/>
          </p:nvSpPr>
          <p:spPr>
            <a:xfrm>
              <a:off x="2422181" y="437009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D97798D-8C90-2EC3-14BE-A5B34E04EED0}"/>
                    </a:ext>
                  </a:extLst>
                </p:cNvPr>
                <p:cNvSpPr txBox="1"/>
                <p:nvPr/>
              </p:nvSpPr>
              <p:spPr>
                <a:xfrm>
                  <a:off x="2365563" y="4911973"/>
                  <a:ext cx="4707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D97798D-8C90-2EC3-14BE-A5B34E04E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563" y="4911973"/>
                  <a:ext cx="4707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16AD754-660F-273B-977E-A3002D2D3E48}"/>
                </a:ext>
              </a:extLst>
            </p:cNvPr>
            <p:cNvSpPr txBox="1"/>
            <p:nvPr/>
          </p:nvSpPr>
          <p:spPr>
            <a:xfrm>
              <a:off x="7777654" y="1980070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22424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0026C7B-DE4B-4D38-B9C5-6620970BE995}"/>
                </a:ext>
              </a:extLst>
            </p:cNvPr>
            <p:cNvSpPr txBox="1"/>
            <p:nvPr/>
          </p:nvSpPr>
          <p:spPr>
            <a:xfrm>
              <a:off x="7267902" y="2937642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23323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9DA5C36-C5B8-EBA2-F67B-9209E8FA55F5}"/>
                </a:ext>
              </a:extLst>
            </p:cNvPr>
            <p:cNvSpPr txBox="1"/>
            <p:nvPr/>
          </p:nvSpPr>
          <p:spPr>
            <a:xfrm>
              <a:off x="8178811" y="4719714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231241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2107FD8-045B-488A-E433-47933E3EAEA3}"/>
                </a:ext>
              </a:extLst>
            </p:cNvPr>
            <p:cNvSpPr txBox="1"/>
            <p:nvPr/>
          </p:nvSpPr>
          <p:spPr>
            <a:xfrm>
              <a:off x="8519812" y="4319018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…</a:t>
              </a: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299F0AB3-F941-4C38-C2DF-7FDE6177A8B0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>
              <a:off x="2365564" y="1937502"/>
              <a:ext cx="5412090" cy="196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49A26172-A0F8-9B8D-5593-2CF43743D35F}"/>
                </a:ext>
              </a:extLst>
            </p:cNvPr>
            <p:cNvCxnSpPr>
              <a:cxnSpLocks/>
              <a:stCxn id="9" idx="3"/>
              <a:endCxn id="3" idx="1"/>
            </p:cNvCxnSpPr>
            <p:nvPr/>
          </p:nvCxnSpPr>
          <p:spPr>
            <a:xfrm flipV="1">
              <a:off x="2225923" y="2512918"/>
              <a:ext cx="6647611" cy="1058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211B71CF-C23F-1E69-649D-F70838C7C5D0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2889052" y="2997398"/>
              <a:ext cx="4378850" cy="9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0A38DAE5-2623-12A0-C40B-7520625113FC}"/>
                </a:ext>
              </a:extLst>
            </p:cNvPr>
            <p:cNvSpPr txBox="1"/>
            <p:nvPr/>
          </p:nvSpPr>
          <p:spPr>
            <a:xfrm>
              <a:off x="8873534" y="2359029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22535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B78799DB-B569-00E4-D186-2A44A528361A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 flipV="1">
              <a:off x="2836268" y="4873603"/>
              <a:ext cx="5342543" cy="22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3EBBE62-B57A-C580-E125-72D650A3F6D3}"/>
                </a:ext>
              </a:extLst>
            </p:cNvPr>
            <p:cNvSpPr txBox="1"/>
            <p:nvPr/>
          </p:nvSpPr>
          <p:spPr>
            <a:xfrm>
              <a:off x="8270182" y="3349522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23323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B30FA8D3-5082-5AB2-D5F5-B89267C1D2DE}"/>
                </a:ext>
              </a:extLst>
            </p:cNvPr>
            <p:cNvCxnSpPr>
              <a:stCxn id="7" idx="3"/>
              <a:endCxn id="2" idx="1"/>
            </p:cNvCxnSpPr>
            <p:nvPr/>
          </p:nvCxnSpPr>
          <p:spPr>
            <a:xfrm>
              <a:off x="3117351" y="2537533"/>
              <a:ext cx="5152831" cy="965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987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48A8C79-256E-7923-8153-BECB8E79BC61}"/>
              </a:ext>
            </a:extLst>
          </p:cNvPr>
          <p:cNvGrpSpPr/>
          <p:nvPr/>
        </p:nvGrpSpPr>
        <p:grpSpPr>
          <a:xfrm>
            <a:off x="788703" y="1210962"/>
            <a:ext cx="9824332" cy="4788148"/>
            <a:chOff x="788703" y="1210962"/>
            <a:chExt cx="9824332" cy="478814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7B075611-8FF0-4239-FA33-9DD9EA352D5D}"/>
                </a:ext>
              </a:extLst>
            </p:cNvPr>
            <p:cNvGrpSpPr/>
            <p:nvPr/>
          </p:nvGrpSpPr>
          <p:grpSpPr>
            <a:xfrm>
              <a:off x="788703" y="1210962"/>
              <a:ext cx="9824332" cy="4436076"/>
              <a:chOff x="788703" y="1210962"/>
              <a:chExt cx="9824332" cy="443607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453F960-2A4A-BE59-6CE7-9146443B9375}"/>
                  </a:ext>
                </a:extLst>
              </p:cNvPr>
              <p:cNvSpPr/>
              <p:nvPr/>
            </p:nvSpPr>
            <p:spPr>
              <a:xfrm>
                <a:off x="788703" y="1210962"/>
                <a:ext cx="3744098" cy="443607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19D4AB6-5C44-5824-EA98-36A96613D44E}"/>
                  </a:ext>
                </a:extLst>
              </p:cNvPr>
              <p:cNvSpPr/>
              <p:nvPr/>
            </p:nvSpPr>
            <p:spPr>
              <a:xfrm>
                <a:off x="6868937" y="1210962"/>
                <a:ext cx="3744098" cy="443607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1766C4A2-82C9-169A-6319-3F1729AF6DFD}"/>
                      </a:ext>
                    </a:extLst>
                  </p:cNvPr>
                  <p:cNvSpPr txBox="1"/>
                  <p:nvPr/>
                </p:nvSpPr>
                <p:spPr>
                  <a:xfrm>
                    <a:off x="1914287" y="1752836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1766C4A2-82C9-169A-6319-3F1729AF6D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4287" y="1752836"/>
                    <a:ext cx="46076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feld 6">
                    <a:extLst>
                      <a:ext uri="{FF2B5EF4-FFF2-40B4-BE49-F238E27FC236}">
                        <a16:creationId xmlns:a16="http://schemas.microsoft.com/office/drawing/2014/main" id="{1925BED7-BBA9-B56E-CFD4-3F7F379C2E42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752" y="2352867"/>
                    <a:ext cx="4660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7" name="Textfeld 6">
                    <a:extLst>
                      <a:ext uri="{FF2B5EF4-FFF2-40B4-BE49-F238E27FC236}">
                        <a16:creationId xmlns:a16="http://schemas.microsoft.com/office/drawing/2014/main" id="{1925BED7-BBA9-B56E-CFD4-3F7F379C2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752" y="2352867"/>
                    <a:ext cx="46608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feld 7">
                    <a:extLst>
                      <a:ext uri="{FF2B5EF4-FFF2-40B4-BE49-F238E27FC236}">
                        <a16:creationId xmlns:a16="http://schemas.microsoft.com/office/drawing/2014/main" id="{7675A0FC-4A14-FF2A-D74B-4965904FF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452" y="2812732"/>
                    <a:ext cx="4660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8" name="Textfeld 7">
                    <a:extLst>
                      <a:ext uri="{FF2B5EF4-FFF2-40B4-BE49-F238E27FC236}">
                        <a16:creationId xmlns:a16="http://schemas.microsoft.com/office/drawing/2014/main" id="{7675A0FC-4A14-FF2A-D74B-4965904FF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452" y="2812732"/>
                    <a:ext cx="46608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1351DF4B-C0BC-496A-5FBD-6113D6F72432}"/>
                      </a:ext>
                    </a:extLst>
                  </p:cNvPr>
                  <p:cNvSpPr txBox="1"/>
                  <p:nvPr/>
                </p:nvSpPr>
                <p:spPr>
                  <a:xfrm>
                    <a:off x="1769323" y="3386981"/>
                    <a:ext cx="4660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1351DF4B-C0BC-496A-5FBD-6113D6F72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9323" y="3386981"/>
                    <a:ext cx="46608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426275-1F09-D454-2894-60ED30E7F59F}"/>
                  </a:ext>
                </a:extLst>
              </p:cNvPr>
              <p:cNvSpPr txBox="1"/>
              <p:nvPr/>
            </p:nvSpPr>
            <p:spPr>
              <a:xfrm>
                <a:off x="2422181" y="4370099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D97798D-8C90-2EC3-14BE-A5B34E04EED0}"/>
                      </a:ext>
                    </a:extLst>
                  </p:cNvPr>
                  <p:cNvSpPr txBox="1"/>
                  <p:nvPr/>
                </p:nvSpPr>
                <p:spPr>
                  <a:xfrm>
                    <a:off x="2365563" y="4911973"/>
                    <a:ext cx="4801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D97798D-8C90-2EC3-14BE-A5B34E04EE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5563" y="4911973"/>
                    <a:ext cx="48019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E16AD754-660F-273B-977E-A3002D2D3E48}"/>
                      </a:ext>
                    </a:extLst>
                  </p:cNvPr>
                  <p:cNvSpPr txBox="1"/>
                  <p:nvPr/>
                </p:nvSpPr>
                <p:spPr>
                  <a:xfrm>
                    <a:off x="7777654" y="1980070"/>
                    <a:ext cx="3988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E16AD754-660F-273B-977E-A3002D2D3E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7654" y="1980070"/>
                    <a:ext cx="39889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20026C7B-DE4B-4D38-B9C5-6620970BE995}"/>
                      </a:ext>
                    </a:extLst>
                  </p:cNvPr>
                  <p:cNvSpPr txBox="1"/>
                  <p:nvPr/>
                </p:nvSpPr>
                <p:spPr>
                  <a:xfrm>
                    <a:off x="7267902" y="2937642"/>
                    <a:ext cx="40305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20026C7B-DE4B-4D38-B9C5-6620970BE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7902" y="2937642"/>
                    <a:ext cx="40305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DA5C36-C5B8-EBA2-F67B-9209E8FA55F5}"/>
                      </a:ext>
                    </a:extLst>
                  </p:cNvPr>
                  <p:cNvSpPr txBox="1"/>
                  <p:nvPr/>
                </p:nvSpPr>
                <p:spPr>
                  <a:xfrm>
                    <a:off x="8178811" y="4719714"/>
                    <a:ext cx="40459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DA5C36-C5B8-EBA2-F67B-9209E8FA5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8811" y="4719714"/>
                    <a:ext cx="40459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2107FD8-045B-488A-E433-47933E3EAEA3}"/>
                  </a:ext>
                </a:extLst>
              </p:cNvPr>
              <p:cNvSpPr txBox="1"/>
              <p:nvPr/>
            </p:nvSpPr>
            <p:spPr>
              <a:xfrm>
                <a:off x="8519812" y="4319018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…</a:t>
                </a:r>
              </a:p>
            </p:txBody>
          </p: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299F0AB3-F941-4C38-C2DF-7FDE6177A8B0}"/>
                  </a:ext>
                </a:extLst>
              </p:cNvPr>
              <p:cNvCxnSpPr>
                <a:stCxn id="6" idx="3"/>
                <a:endCxn id="13" idx="1"/>
              </p:cNvCxnSpPr>
              <p:nvPr/>
            </p:nvCxnSpPr>
            <p:spPr>
              <a:xfrm>
                <a:off x="2375054" y="1937502"/>
                <a:ext cx="5402600" cy="196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49A26172-A0F8-9B8D-5593-2CF43743D35F}"/>
                  </a:ext>
                </a:extLst>
              </p:cNvPr>
              <p:cNvCxnSpPr>
                <a:cxnSpLocks/>
                <a:stCxn id="9" idx="3"/>
                <a:endCxn id="3" idx="1"/>
              </p:cNvCxnSpPr>
              <p:nvPr/>
            </p:nvCxnSpPr>
            <p:spPr>
              <a:xfrm flipV="1">
                <a:off x="2235412" y="2512918"/>
                <a:ext cx="6638122" cy="1058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211B71CF-C23F-1E69-649D-F70838C7C5D0}"/>
                  </a:ext>
                </a:extLst>
              </p:cNvPr>
              <p:cNvCxnSpPr>
                <a:cxnSpLocks/>
                <a:stCxn id="8" idx="3"/>
                <a:endCxn id="14" idx="1"/>
              </p:cNvCxnSpPr>
              <p:nvPr/>
            </p:nvCxnSpPr>
            <p:spPr>
              <a:xfrm>
                <a:off x="2898541" y="2997398"/>
                <a:ext cx="4369361" cy="94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feld 2">
                    <a:extLst>
                      <a:ext uri="{FF2B5EF4-FFF2-40B4-BE49-F238E27FC236}">
                        <a16:creationId xmlns:a16="http://schemas.microsoft.com/office/drawing/2014/main" id="{0A38DAE5-2623-12A0-C40B-7520625113FC}"/>
                      </a:ext>
                    </a:extLst>
                  </p:cNvPr>
                  <p:cNvSpPr txBox="1"/>
                  <p:nvPr/>
                </p:nvSpPr>
                <p:spPr>
                  <a:xfrm>
                    <a:off x="8873534" y="2359029"/>
                    <a:ext cx="40305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3" name="Textfeld 2">
                    <a:extLst>
                      <a:ext uri="{FF2B5EF4-FFF2-40B4-BE49-F238E27FC236}">
                        <a16:creationId xmlns:a16="http://schemas.microsoft.com/office/drawing/2014/main" id="{0A38DAE5-2623-12A0-C40B-7520625113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3534" y="2359029"/>
                    <a:ext cx="4030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78799DB-B569-00E4-D186-2A44A528361A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 flipV="1">
                <a:off x="2845759" y="4873603"/>
                <a:ext cx="5333052" cy="22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feld 1">
                    <a:extLst>
                      <a:ext uri="{FF2B5EF4-FFF2-40B4-BE49-F238E27FC236}">
                        <a16:creationId xmlns:a16="http://schemas.microsoft.com/office/drawing/2014/main" id="{D3EBBE62-B57A-C580-E125-72D650A3F6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70182" y="3349522"/>
                    <a:ext cx="395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2" name="Textfeld 1">
                    <a:extLst>
                      <a:ext uri="{FF2B5EF4-FFF2-40B4-BE49-F238E27FC236}">
                        <a16:creationId xmlns:a16="http://schemas.microsoft.com/office/drawing/2014/main" id="{D3EBBE62-B57A-C580-E125-72D650A3F6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0182" y="3349522"/>
                    <a:ext cx="39536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B30FA8D3-5082-5AB2-D5F5-B89267C1D2DE}"/>
                  </a:ext>
                </a:extLst>
              </p:cNvPr>
              <p:cNvCxnSpPr>
                <a:cxnSpLocks/>
                <a:stCxn id="7" idx="3"/>
                <a:endCxn id="10" idx="1"/>
              </p:cNvCxnSpPr>
              <p:nvPr/>
            </p:nvCxnSpPr>
            <p:spPr>
              <a:xfrm>
                <a:off x="3126841" y="2537533"/>
                <a:ext cx="5195288" cy="1491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2779689D-10DB-887F-B48C-E74EF4FF2A53}"/>
                    </a:ext>
                  </a:extLst>
                </p:cNvPr>
                <p:cNvSpPr txBox="1"/>
                <p:nvPr/>
              </p:nvSpPr>
              <p:spPr>
                <a:xfrm>
                  <a:off x="8322129" y="3875032"/>
                  <a:ext cx="4030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2779689D-10DB-887F-B48C-E74EF4FF2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129" y="3875032"/>
                  <a:ext cx="403059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A631016-5C16-6351-B8A4-CA464191C938}"/>
                </a:ext>
              </a:extLst>
            </p:cNvPr>
            <p:cNvSpPr txBox="1"/>
            <p:nvPr/>
          </p:nvSpPr>
          <p:spPr>
            <a:xfrm>
              <a:off x="4950372" y="5475890"/>
              <a:ext cx="124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injektiv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96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779689D-10DB-887F-B48C-E74EF4FF2A53}"/>
                  </a:ext>
                </a:extLst>
              </p:cNvPr>
              <p:cNvSpPr txBox="1"/>
              <p:nvPr/>
            </p:nvSpPr>
            <p:spPr>
              <a:xfrm>
                <a:off x="8322129" y="3875032"/>
                <a:ext cx="4030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779689D-10DB-887F-B48C-E74EF4FF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129" y="3875032"/>
                <a:ext cx="40305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9448DBC-C741-826D-9C17-9B8B9B0E7F41}"/>
              </a:ext>
            </a:extLst>
          </p:cNvPr>
          <p:cNvGrpSpPr/>
          <p:nvPr/>
        </p:nvGrpSpPr>
        <p:grpSpPr>
          <a:xfrm>
            <a:off x="788703" y="1210962"/>
            <a:ext cx="9824332" cy="4667750"/>
            <a:chOff x="788703" y="1210962"/>
            <a:chExt cx="9824332" cy="466775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7B075611-8FF0-4239-FA33-9DD9EA352D5D}"/>
                </a:ext>
              </a:extLst>
            </p:cNvPr>
            <p:cNvGrpSpPr/>
            <p:nvPr/>
          </p:nvGrpSpPr>
          <p:grpSpPr>
            <a:xfrm>
              <a:off x="788703" y="1210962"/>
              <a:ext cx="9824332" cy="4436076"/>
              <a:chOff x="788703" y="1210962"/>
              <a:chExt cx="9824332" cy="443607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453F960-2A4A-BE59-6CE7-9146443B9375}"/>
                  </a:ext>
                </a:extLst>
              </p:cNvPr>
              <p:cNvSpPr/>
              <p:nvPr/>
            </p:nvSpPr>
            <p:spPr>
              <a:xfrm>
                <a:off x="788703" y="1210962"/>
                <a:ext cx="3744098" cy="443607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19D4AB6-5C44-5824-EA98-36A96613D44E}"/>
                  </a:ext>
                </a:extLst>
              </p:cNvPr>
              <p:cNvSpPr/>
              <p:nvPr/>
            </p:nvSpPr>
            <p:spPr>
              <a:xfrm>
                <a:off x="6868937" y="1210962"/>
                <a:ext cx="3744098" cy="443607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1766C4A2-82C9-169A-6319-3F1729AF6DFD}"/>
                      </a:ext>
                    </a:extLst>
                  </p:cNvPr>
                  <p:cNvSpPr txBox="1"/>
                  <p:nvPr/>
                </p:nvSpPr>
                <p:spPr>
                  <a:xfrm>
                    <a:off x="1914287" y="1752836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1766C4A2-82C9-169A-6319-3F1729AF6D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4287" y="1752836"/>
                    <a:ext cx="46076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feld 6">
                    <a:extLst>
                      <a:ext uri="{FF2B5EF4-FFF2-40B4-BE49-F238E27FC236}">
                        <a16:creationId xmlns:a16="http://schemas.microsoft.com/office/drawing/2014/main" id="{1925BED7-BBA9-B56E-CFD4-3F7F379C2E42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752" y="2352867"/>
                    <a:ext cx="4660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7" name="Textfeld 6">
                    <a:extLst>
                      <a:ext uri="{FF2B5EF4-FFF2-40B4-BE49-F238E27FC236}">
                        <a16:creationId xmlns:a16="http://schemas.microsoft.com/office/drawing/2014/main" id="{1925BED7-BBA9-B56E-CFD4-3F7F379C2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752" y="2352867"/>
                    <a:ext cx="46608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feld 7">
                    <a:extLst>
                      <a:ext uri="{FF2B5EF4-FFF2-40B4-BE49-F238E27FC236}">
                        <a16:creationId xmlns:a16="http://schemas.microsoft.com/office/drawing/2014/main" id="{7675A0FC-4A14-FF2A-D74B-4965904FF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452" y="2812732"/>
                    <a:ext cx="4660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8" name="Textfeld 7">
                    <a:extLst>
                      <a:ext uri="{FF2B5EF4-FFF2-40B4-BE49-F238E27FC236}">
                        <a16:creationId xmlns:a16="http://schemas.microsoft.com/office/drawing/2014/main" id="{7675A0FC-4A14-FF2A-D74B-4965904FF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452" y="2812732"/>
                    <a:ext cx="46608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1351DF4B-C0BC-496A-5FBD-6113D6F72432}"/>
                      </a:ext>
                    </a:extLst>
                  </p:cNvPr>
                  <p:cNvSpPr txBox="1"/>
                  <p:nvPr/>
                </p:nvSpPr>
                <p:spPr>
                  <a:xfrm>
                    <a:off x="1769323" y="3386981"/>
                    <a:ext cx="4660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1351DF4B-C0BC-496A-5FBD-6113D6F72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9323" y="3386981"/>
                    <a:ext cx="46608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426275-1F09-D454-2894-60ED30E7F59F}"/>
                  </a:ext>
                </a:extLst>
              </p:cNvPr>
              <p:cNvSpPr txBox="1"/>
              <p:nvPr/>
            </p:nvSpPr>
            <p:spPr>
              <a:xfrm>
                <a:off x="2422181" y="4370099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D97798D-8C90-2EC3-14BE-A5B34E04EED0}"/>
                      </a:ext>
                    </a:extLst>
                  </p:cNvPr>
                  <p:cNvSpPr txBox="1"/>
                  <p:nvPr/>
                </p:nvSpPr>
                <p:spPr>
                  <a:xfrm>
                    <a:off x="2365563" y="4911973"/>
                    <a:ext cx="4801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D97798D-8C90-2EC3-14BE-A5B34E04EE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5563" y="4911973"/>
                    <a:ext cx="48019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E16AD754-660F-273B-977E-A3002D2D3E48}"/>
                      </a:ext>
                    </a:extLst>
                  </p:cNvPr>
                  <p:cNvSpPr txBox="1"/>
                  <p:nvPr/>
                </p:nvSpPr>
                <p:spPr>
                  <a:xfrm>
                    <a:off x="7777654" y="1980070"/>
                    <a:ext cx="3988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E16AD754-660F-273B-977E-A3002D2D3E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7654" y="1980070"/>
                    <a:ext cx="39889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20026C7B-DE4B-4D38-B9C5-6620970BE995}"/>
                      </a:ext>
                    </a:extLst>
                  </p:cNvPr>
                  <p:cNvSpPr txBox="1"/>
                  <p:nvPr/>
                </p:nvSpPr>
                <p:spPr>
                  <a:xfrm>
                    <a:off x="7267902" y="2937642"/>
                    <a:ext cx="40305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20026C7B-DE4B-4D38-B9C5-6620970BE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7902" y="2937642"/>
                    <a:ext cx="4030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DA5C36-C5B8-EBA2-F67B-9209E8FA55F5}"/>
                      </a:ext>
                    </a:extLst>
                  </p:cNvPr>
                  <p:cNvSpPr txBox="1"/>
                  <p:nvPr/>
                </p:nvSpPr>
                <p:spPr>
                  <a:xfrm>
                    <a:off x="8178811" y="4719714"/>
                    <a:ext cx="40459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DA5C36-C5B8-EBA2-F67B-9209E8FA5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8811" y="4719714"/>
                    <a:ext cx="40459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2107FD8-045B-488A-E433-47933E3EAEA3}"/>
                  </a:ext>
                </a:extLst>
              </p:cNvPr>
              <p:cNvSpPr txBox="1"/>
              <p:nvPr/>
            </p:nvSpPr>
            <p:spPr>
              <a:xfrm>
                <a:off x="8519812" y="4319018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…</a:t>
                </a:r>
              </a:p>
            </p:txBody>
          </p: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299F0AB3-F941-4C38-C2DF-7FDE6177A8B0}"/>
                  </a:ext>
                </a:extLst>
              </p:cNvPr>
              <p:cNvCxnSpPr>
                <a:stCxn id="6" idx="3"/>
                <a:endCxn id="13" idx="1"/>
              </p:cNvCxnSpPr>
              <p:nvPr/>
            </p:nvCxnSpPr>
            <p:spPr>
              <a:xfrm>
                <a:off x="2375054" y="1937502"/>
                <a:ext cx="5402600" cy="196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49A26172-A0F8-9B8D-5593-2CF43743D35F}"/>
                  </a:ext>
                </a:extLst>
              </p:cNvPr>
              <p:cNvCxnSpPr>
                <a:cxnSpLocks/>
                <a:stCxn id="9" idx="3"/>
                <a:endCxn id="13" idx="1"/>
              </p:cNvCxnSpPr>
              <p:nvPr/>
            </p:nvCxnSpPr>
            <p:spPr>
              <a:xfrm flipV="1">
                <a:off x="2235412" y="2133959"/>
                <a:ext cx="5542242" cy="1437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211B71CF-C23F-1E69-649D-F70838C7C5D0}"/>
                  </a:ext>
                </a:extLst>
              </p:cNvPr>
              <p:cNvCxnSpPr>
                <a:cxnSpLocks/>
                <a:stCxn id="8" idx="3"/>
                <a:endCxn id="14" idx="1"/>
              </p:cNvCxnSpPr>
              <p:nvPr/>
            </p:nvCxnSpPr>
            <p:spPr>
              <a:xfrm>
                <a:off x="2898541" y="2997398"/>
                <a:ext cx="4369361" cy="94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feld 2">
                    <a:extLst>
                      <a:ext uri="{FF2B5EF4-FFF2-40B4-BE49-F238E27FC236}">
                        <a16:creationId xmlns:a16="http://schemas.microsoft.com/office/drawing/2014/main" id="{0A38DAE5-2623-12A0-C40B-7520625113FC}"/>
                      </a:ext>
                    </a:extLst>
                  </p:cNvPr>
                  <p:cNvSpPr txBox="1"/>
                  <p:nvPr/>
                </p:nvSpPr>
                <p:spPr>
                  <a:xfrm>
                    <a:off x="8873534" y="2359029"/>
                    <a:ext cx="40305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3" name="Textfeld 2">
                    <a:extLst>
                      <a:ext uri="{FF2B5EF4-FFF2-40B4-BE49-F238E27FC236}">
                        <a16:creationId xmlns:a16="http://schemas.microsoft.com/office/drawing/2014/main" id="{0A38DAE5-2623-12A0-C40B-7520625113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3534" y="2359029"/>
                    <a:ext cx="40305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78799DB-B569-00E4-D186-2A44A528361A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 flipV="1">
                <a:off x="2845759" y="4873603"/>
                <a:ext cx="5333052" cy="22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feld 1">
                    <a:extLst>
                      <a:ext uri="{FF2B5EF4-FFF2-40B4-BE49-F238E27FC236}">
                        <a16:creationId xmlns:a16="http://schemas.microsoft.com/office/drawing/2014/main" id="{D3EBBE62-B57A-C580-E125-72D650A3F6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70182" y="3349522"/>
                    <a:ext cx="395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2" name="Textfeld 1">
                    <a:extLst>
                      <a:ext uri="{FF2B5EF4-FFF2-40B4-BE49-F238E27FC236}">
                        <a16:creationId xmlns:a16="http://schemas.microsoft.com/office/drawing/2014/main" id="{D3EBBE62-B57A-C580-E125-72D650A3F6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0182" y="3349522"/>
                    <a:ext cx="395365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B30FA8D3-5082-5AB2-D5F5-B89267C1D2DE}"/>
                  </a:ext>
                </a:extLst>
              </p:cNvPr>
              <p:cNvCxnSpPr>
                <a:cxnSpLocks/>
                <a:stCxn id="7" idx="3"/>
                <a:endCxn id="10" idx="1"/>
              </p:cNvCxnSpPr>
              <p:nvPr/>
            </p:nvCxnSpPr>
            <p:spPr>
              <a:xfrm>
                <a:off x="3126841" y="2537533"/>
                <a:ext cx="5195288" cy="1491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4F3406B7-ECF4-EBA6-0353-D684EA58F346}"/>
                </a:ext>
              </a:extLst>
            </p:cNvPr>
            <p:cNvSpPr txBox="1"/>
            <p:nvPr/>
          </p:nvSpPr>
          <p:spPr>
            <a:xfrm>
              <a:off x="5076354" y="5355492"/>
              <a:ext cx="2056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nicht </a:t>
              </a:r>
              <a:r>
                <a:rPr lang="de-DE" sz="2800" dirty="0" err="1"/>
                <a:t>injektiv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40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48A8C79-256E-7923-8153-BECB8E79BC61}"/>
              </a:ext>
            </a:extLst>
          </p:cNvPr>
          <p:cNvGrpSpPr/>
          <p:nvPr/>
        </p:nvGrpSpPr>
        <p:grpSpPr>
          <a:xfrm>
            <a:off x="788703" y="1210962"/>
            <a:ext cx="9824332" cy="4788148"/>
            <a:chOff x="788703" y="1210962"/>
            <a:chExt cx="9824332" cy="4788148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7B075611-8FF0-4239-FA33-9DD9EA352D5D}"/>
                </a:ext>
              </a:extLst>
            </p:cNvPr>
            <p:cNvGrpSpPr/>
            <p:nvPr/>
          </p:nvGrpSpPr>
          <p:grpSpPr>
            <a:xfrm>
              <a:off x="788703" y="1210962"/>
              <a:ext cx="9824332" cy="4436076"/>
              <a:chOff x="788703" y="1210962"/>
              <a:chExt cx="9824332" cy="443607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453F960-2A4A-BE59-6CE7-9146443B9375}"/>
                  </a:ext>
                </a:extLst>
              </p:cNvPr>
              <p:cNvSpPr/>
              <p:nvPr/>
            </p:nvSpPr>
            <p:spPr>
              <a:xfrm>
                <a:off x="788703" y="1210962"/>
                <a:ext cx="3744098" cy="443607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19D4AB6-5C44-5824-EA98-36A96613D44E}"/>
                  </a:ext>
                </a:extLst>
              </p:cNvPr>
              <p:cNvSpPr/>
              <p:nvPr/>
            </p:nvSpPr>
            <p:spPr>
              <a:xfrm>
                <a:off x="6868937" y="1210962"/>
                <a:ext cx="3744098" cy="4436076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1766C4A2-82C9-169A-6319-3F1729AF6DFD}"/>
                      </a:ext>
                    </a:extLst>
                  </p:cNvPr>
                  <p:cNvSpPr txBox="1"/>
                  <p:nvPr/>
                </p:nvSpPr>
                <p:spPr>
                  <a:xfrm>
                    <a:off x="1914287" y="1752836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1766C4A2-82C9-169A-6319-3F1729AF6D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4287" y="1752836"/>
                    <a:ext cx="46076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feld 6">
                    <a:extLst>
                      <a:ext uri="{FF2B5EF4-FFF2-40B4-BE49-F238E27FC236}">
                        <a16:creationId xmlns:a16="http://schemas.microsoft.com/office/drawing/2014/main" id="{1925BED7-BBA9-B56E-CFD4-3F7F379C2E42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752" y="2352867"/>
                    <a:ext cx="4660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7" name="Textfeld 6">
                    <a:extLst>
                      <a:ext uri="{FF2B5EF4-FFF2-40B4-BE49-F238E27FC236}">
                        <a16:creationId xmlns:a16="http://schemas.microsoft.com/office/drawing/2014/main" id="{1925BED7-BBA9-B56E-CFD4-3F7F379C2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752" y="2352867"/>
                    <a:ext cx="46608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feld 7">
                    <a:extLst>
                      <a:ext uri="{FF2B5EF4-FFF2-40B4-BE49-F238E27FC236}">
                        <a16:creationId xmlns:a16="http://schemas.microsoft.com/office/drawing/2014/main" id="{7675A0FC-4A14-FF2A-D74B-4965904FF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452" y="2812732"/>
                    <a:ext cx="4660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8" name="Textfeld 7">
                    <a:extLst>
                      <a:ext uri="{FF2B5EF4-FFF2-40B4-BE49-F238E27FC236}">
                        <a16:creationId xmlns:a16="http://schemas.microsoft.com/office/drawing/2014/main" id="{7675A0FC-4A14-FF2A-D74B-4965904FF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452" y="2812732"/>
                    <a:ext cx="46608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1351DF4B-C0BC-496A-5FBD-6113D6F72432}"/>
                      </a:ext>
                    </a:extLst>
                  </p:cNvPr>
                  <p:cNvSpPr txBox="1"/>
                  <p:nvPr/>
                </p:nvSpPr>
                <p:spPr>
                  <a:xfrm>
                    <a:off x="1769323" y="3386981"/>
                    <a:ext cx="4660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1351DF4B-C0BC-496A-5FBD-6113D6F72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9323" y="3386981"/>
                    <a:ext cx="46608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F426275-1F09-D454-2894-60ED30E7F59F}"/>
                  </a:ext>
                </a:extLst>
              </p:cNvPr>
              <p:cNvSpPr txBox="1"/>
              <p:nvPr/>
            </p:nvSpPr>
            <p:spPr>
              <a:xfrm>
                <a:off x="2422181" y="4370099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…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D97798D-8C90-2EC3-14BE-A5B34E04EED0}"/>
                      </a:ext>
                    </a:extLst>
                  </p:cNvPr>
                  <p:cNvSpPr txBox="1"/>
                  <p:nvPr/>
                </p:nvSpPr>
                <p:spPr>
                  <a:xfrm>
                    <a:off x="2365563" y="4911973"/>
                    <a:ext cx="4801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12" name="Textfeld 11">
                    <a:extLst>
                      <a:ext uri="{FF2B5EF4-FFF2-40B4-BE49-F238E27FC236}">
                        <a16:creationId xmlns:a16="http://schemas.microsoft.com/office/drawing/2014/main" id="{5D97798D-8C90-2EC3-14BE-A5B34E04EE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5563" y="4911973"/>
                    <a:ext cx="48019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E16AD754-660F-273B-977E-A3002D2D3E48}"/>
                      </a:ext>
                    </a:extLst>
                  </p:cNvPr>
                  <p:cNvSpPr txBox="1"/>
                  <p:nvPr/>
                </p:nvSpPr>
                <p:spPr>
                  <a:xfrm>
                    <a:off x="7777654" y="1980070"/>
                    <a:ext cx="3988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E16AD754-660F-273B-977E-A3002D2D3E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7654" y="1980070"/>
                    <a:ext cx="398891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20026C7B-DE4B-4D38-B9C5-6620970BE995}"/>
                      </a:ext>
                    </a:extLst>
                  </p:cNvPr>
                  <p:cNvSpPr txBox="1"/>
                  <p:nvPr/>
                </p:nvSpPr>
                <p:spPr>
                  <a:xfrm>
                    <a:off x="7267902" y="2937642"/>
                    <a:ext cx="40305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20026C7B-DE4B-4D38-B9C5-6620970BE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7902" y="2937642"/>
                    <a:ext cx="40305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DA5C36-C5B8-EBA2-F67B-9209E8FA55F5}"/>
                      </a:ext>
                    </a:extLst>
                  </p:cNvPr>
                  <p:cNvSpPr txBox="1"/>
                  <p:nvPr/>
                </p:nvSpPr>
                <p:spPr>
                  <a:xfrm>
                    <a:off x="8178811" y="4719714"/>
                    <a:ext cx="40459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5" name="Textfeld 14">
                    <a:extLst>
                      <a:ext uri="{FF2B5EF4-FFF2-40B4-BE49-F238E27FC236}">
                        <a16:creationId xmlns:a16="http://schemas.microsoft.com/office/drawing/2014/main" id="{49DA5C36-C5B8-EBA2-F67B-9209E8FA5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8811" y="4719714"/>
                    <a:ext cx="40459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2107FD8-045B-488A-E433-47933E3EAEA3}"/>
                  </a:ext>
                </a:extLst>
              </p:cNvPr>
              <p:cNvSpPr txBox="1"/>
              <p:nvPr/>
            </p:nvSpPr>
            <p:spPr>
              <a:xfrm>
                <a:off x="8519812" y="4319018"/>
                <a:ext cx="3000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…</a:t>
                </a:r>
              </a:p>
            </p:txBody>
          </p: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299F0AB3-F941-4C38-C2DF-7FDE6177A8B0}"/>
                  </a:ext>
                </a:extLst>
              </p:cNvPr>
              <p:cNvCxnSpPr>
                <a:stCxn id="6" idx="3"/>
                <a:endCxn id="13" idx="1"/>
              </p:cNvCxnSpPr>
              <p:nvPr/>
            </p:nvCxnSpPr>
            <p:spPr>
              <a:xfrm>
                <a:off x="2375054" y="1937502"/>
                <a:ext cx="5402600" cy="196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49A26172-A0F8-9B8D-5593-2CF43743D35F}"/>
                  </a:ext>
                </a:extLst>
              </p:cNvPr>
              <p:cNvCxnSpPr>
                <a:cxnSpLocks/>
                <a:stCxn id="9" idx="3"/>
                <a:endCxn id="3" idx="1"/>
              </p:cNvCxnSpPr>
              <p:nvPr/>
            </p:nvCxnSpPr>
            <p:spPr>
              <a:xfrm flipV="1">
                <a:off x="2235412" y="2512918"/>
                <a:ext cx="6638122" cy="1058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211B71CF-C23F-1E69-649D-F70838C7C5D0}"/>
                  </a:ext>
                </a:extLst>
              </p:cNvPr>
              <p:cNvCxnSpPr>
                <a:cxnSpLocks/>
                <a:stCxn id="8" idx="3"/>
                <a:endCxn id="14" idx="1"/>
              </p:cNvCxnSpPr>
              <p:nvPr/>
            </p:nvCxnSpPr>
            <p:spPr>
              <a:xfrm>
                <a:off x="2898541" y="2997398"/>
                <a:ext cx="4369361" cy="941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feld 2">
                    <a:extLst>
                      <a:ext uri="{FF2B5EF4-FFF2-40B4-BE49-F238E27FC236}">
                        <a16:creationId xmlns:a16="http://schemas.microsoft.com/office/drawing/2014/main" id="{0A38DAE5-2623-12A0-C40B-7520625113FC}"/>
                      </a:ext>
                    </a:extLst>
                  </p:cNvPr>
                  <p:cNvSpPr txBox="1"/>
                  <p:nvPr/>
                </p:nvSpPr>
                <p:spPr>
                  <a:xfrm>
                    <a:off x="8873534" y="2359029"/>
                    <a:ext cx="40305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3" name="Textfeld 2">
                    <a:extLst>
                      <a:ext uri="{FF2B5EF4-FFF2-40B4-BE49-F238E27FC236}">
                        <a16:creationId xmlns:a16="http://schemas.microsoft.com/office/drawing/2014/main" id="{0A38DAE5-2623-12A0-C40B-7520625113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3534" y="2359029"/>
                    <a:ext cx="4030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78799DB-B569-00E4-D186-2A44A528361A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 flipV="1">
                <a:off x="2845759" y="4873603"/>
                <a:ext cx="5333052" cy="22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feld 1">
                    <a:extLst>
                      <a:ext uri="{FF2B5EF4-FFF2-40B4-BE49-F238E27FC236}">
                        <a16:creationId xmlns:a16="http://schemas.microsoft.com/office/drawing/2014/main" id="{D3EBBE62-B57A-C580-E125-72D650A3F6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70182" y="3349522"/>
                    <a:ext cx="3953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2" name="Textfeld 1">
                    <a:extLst>
                      <a:ext uri="{FF2B5EF4-FFF2-40B4-BE49-F238E27FC236}">
                        <a16:creationId xmlns:a16="http://schemas.microsoft.com/office/drawing/2014/main" id="{D3EBBE62-B57A-C580-E125-72D650A3F6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0182" y="3349522"/>
                    <a:ext cx="39536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B30FA8D3-5082-5AB2-D5F5-B89267C1D2DE}"/>
                  </a:ext>
                </a:extLst>
              </p:cNvPr>
              <p:cNvCxnSpPr>
                <a:cxnSpLocks/>
                <a:stCxn id="7" idx="3"/>
                <a:endCxn id="10" idx="1"/>
              </p:cNvCxnSpPr>
              <p:nvPr/>
            </p:nvCxnSpPr>
            <p:spPr>
              <a:xfrm>
                <a:off x="3126841" y="2537533"/>
                <a:ext cx="5195288" cy="1491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2779689D-10DB-887F-B48C-E74EF4FF2A53}"/>
                    </a:ext>
                  </a:extLst>
                </p:cNvPr>
                <p:cNvSpPr txBox="1"/>
                <p:nvPr/>
              </p:nvSpPr>
              <p:spPr>
                <a:xfrm>
                  <a:off x="8322129" y="3875032"/>
                  <a:ext cx="4030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2779689D-10DB-887F-B48C-E74EF4FF2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129" y="3875032"/>
                  <a:ext cx="403059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A631016-5C16-6351-B8A4-CA464191C938}"/>
                </a:ext>
              </a:extLst>
            </p:cNvPr>
            <p:cNvSpPr txBox="1"/>
            <p:nvPr/>
          </p:nvSpPr>
          <p:spPr>
            <a:xfrm>
              <a:off x="4950372" y="5475890"/>
              <a:ext cx="22843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Nicht surjektiv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86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Breitbild</PresentationFormat>
  <Paragraphs>122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Georg Merz</dc:creator>
  <cp:lastModifiedBy>Georg Merz</cp:lastModifiedBy>
  <cp:revision>13</cp:revision>
  <dcterms:created xsi:type="dcterms:W3CDTF">2023-03-03T10:06:06Z</dcterms:created>
  <dcterms:modified xsi:type="dcterms:W3CDTF">2023-03-07T10:43:47Z</dcterms:modified>
</cp:coreProperties>
</file>